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gg sans" panose="00000800000000000000" pitchFamily="2" charset="0"/>
      <p:bold r:id="rId19"/>
    </p:embeddedFont>
    <p:embeddedFont>
      <p:font typeface="Kalam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b7bbab0f4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b7bbab0f4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b7bbab0f4e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b7bbab0f4e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136817d1634_1_1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136817d1634_1_1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77ff5cc67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77ff5cc67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6817d1634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6817d1634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36817d1634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36817d1634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136817d1634_1_1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136817d1634_1_1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b77ff5cc67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b77ff5cc67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b7bbab0f4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b7bbab0f4e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b77ff5cc67_0_1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b77ff5cc67_0_1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DB1C425-2FC7-C983-11AC-276236EAD77F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37ECD-8456-D5C6-DED8-83146F52A435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40DC9-2C04-8382-D203-E0751DD3F09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FAC59-CBB8-BCD2-31F6-36A408DB8E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16F00"/>
                </a:solidFill>
              </a:rPr>
              <a:t>AQA A </a:t>
            </a:r>
            <a:r>
              <a:rPr lang="en">
                <a:solidFill>
                  <a:srgbClr val="216F00"/>
                </a:solidFill>
              </a:rPr>
              <a:t>Level Biology</a:t>
            </a:r>
            <a:br>
              <a:rPr lang="en">
                <a:solidFill>
                  <a:srgbClr val="216F00"/>
                </a:solidFill>
              </a:rPr>
            </a:br>
            <a:r>
              <a:rPr lang="en" sz="3500"/>
              <a:t>20 </a:t>
            </a:r>
            <a:r>
              <a:rPr lang="en" sz="3500" dirty="0"/>
              <a:t>- Gas Exchange in Humans</a:t>
            </a:r>
            <a:endParaRPr sz="35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Ventilation and Lung Structure</a:t>
            </a:r>
            <a:endParaRPr sz="250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479" name="Google Shape;1479;p22"/>
          <p:cNvSpPr txBox="1"/>
          <p:nvPr/>
        </p:nvSpPr>
        <p:spPr>
          <a:xfrm>
            <a:off x="5619200" y="2263950"/>
            <a:ext cx="301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Gas exchange takes place at specialised structures called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alveoli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480" name="Google Shape;1480;p22"/>
          <p:cNvGrpSpPr/>
          <p:nvPr/>
        </p:nvGrpSpPr>
        <p:grpSpPr>
          <a:xfrm>
            <a:off x="448056" y="801201"/>
            <a:ext cx="4835146" cy="3541090"/>
            <a:chOff x="448056" y="751664"/>
            <a:chExt cx="4835146" cy="3541090"/>
          </a:xfrm>
        </p:grpSpPr>
        <p:grpSp>
          <p:nvGrpSpPr>
            <p:cNvPr id="1481" name="Google Shape;1481;p22"/>
            <p:cNvGrpSpPr/>
            <p:nvPr/>
          </p:nvGrpSpPr>
          <p:grpSpPr>
            <a:xfrm>
              <a:off x="448056" y="844313"/>
              <a:ext cx="4835146" cy="3001177"/>
              <a:chOff x="4950157" y="1681750"/>
              <a:chExt cx="3363580" cy="2087775"/>
            </a:xfrm>
          </p:grpSpPr>
          <p:grpSp>
            <p:nvGrpSpPr>
              <p:cNvPr id="1482" name="Google Shape;1482;p22"/>
              <p:cNvGrpSpPr/>
              <p:nvPr/>
            </p:nvGrpSpPr>
            <p:grpSpPr>
              <a:xfrm>
                <a:off x="5711450" y="1681750"/>
                <a:ext cx="2602287" cy="2087775"/>
                <a:chOff x="2329100" y="935475"/>
                <a:chExt cx="4015875" cy="3221875"/>
              </a:xfrm>
            </p:grpSpPr>
            <p:sp>
              <p:nvSpPr>
                <p:cNvPr id="1483" name="Google Shape;1483;p22"/>
                <p:cNvSpPr/>
                <p:nvPr/>
              </p:nvSpPr>
              <p:spPr>
                <a:xfrm>
                  <a:off x="2853850" y="949575"/>
                  <a:ext cx="3221875" cy="318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75" h="127310" extrusionOk="0">
                      <a:moveTo>
                        <a:pt x="97830" y="0"/>
                      </a:moveTo>
                      <a:cubicBezTo>
                        <a:pt x="97423" y="0"/>
                        <a:pt x="97002" y="11"/>
                        <a:pt x="96565" y="33"/>
                      </a:cubicBezTo>
                      <a:cubicBezTo>
                        <a:pt x="92165" y="216"/>
                        <a:pt x="84924" y="1774"/>
                        <a:pt x="85061" y="7686"/>
                      </a:cubicBezTo>
                      <a:cubicBezTo>
                        <a:pt x="84691" y="7762"/>
                        <a:pt x="84314" y="7793"/>
                        <a:pt x="83931" y="7793"/>
                      </a:cubicBezTo>
                      <a:cubicBezTo>
                        <a:pt x="82083" y="7793"/>
                        <a:pt x="80109" y="7062"/>
                        <a:pt x="78095" y="7062"/>
                      </a:cubicBezTo>
                      <a:cubicBezTo>
                        <a:pt x="77745" y="7062"/>
                        <a:pt x="77393" y="7084"/>
                        <a:pt x="77041" y="7136"/>
                      </a:cubicBezTo>
                      <a:cubicBezTo>
                        <a:pt x="74062" y="7595"/>
                        <a:pt x="70808" y="8786"/>
                        <a:pt x="68654" y="10894"/>
                      </a:cubicBezTo>
                      <a:cubicBezTo>
                        <a:pt x="64667" y="14744"/>
                        <a:pt x="64713" y="20519"/>
                        <a:pt x="66729" y="25331"/>
                      </a:cubicBezTo>
                      <a:cubicBezTo>
                        <a:pt x="60451" y="27118"/>
                        <a:pt x="56647" y="29960"/>
                        <a:pt x="56601" y="37201"/>
                      </a:cubicBezTo>
                      <a:cubicBezTo>
                        <a:pt x="56555" y="43021"/>
                        <a:pt x="58938" y="46183"/>
                        <a:pt x="63017" y="49621"/>
                      </a:cubicBezTo>
                      <a:cubicBezTo>
                        <a:pt x="59167" y="50950"/>
                        <a:pt x="59305" y="54158"/>
                        <a:pt x="60038" y="57503"/>
                      </a:cubicBezTo>
                      <a:cubicBezTo>
                        <a:pt x="61184" y="62820"/>
                        <a:pt x="63521" y="63324"/>
                        <a:pt x="68379" y="64790"/>
                      </a:cubicBezTo>
                      <a:cubicBezTo>
                        <a:pt x="67783" y="69052"/>
                        <a:pt x="60451" y="72811"/>
                        <a:pt x="57105" y="74781"/>
                      </a:cubicBezTo>
                      <a:cubicBezTo>
                        <a:pt x="52889" y="77302"/>
                        <a:pt x="48306" y="79456"/>
                        <a:pt x="43356" y="80281"/>
                      </a:cubicBezTo>
                      <a:cubicBezTo>
                        <a:pt x="46702" y="73819"/>
                        <a:pt x="46335" y="68411"/>
                        <a:pt x="47068" y="61674"/>
                      </a:cubicBezTo>
                      <a:cubicBezTo>
                        <a:pt x="47068" y="61683"/>
                        <a:pt x="47077" y="61688"/>
                        <a:pt x="47095" y="61688"/>
                      </a:cubicBezTo>
                      <a:cubicBezTo>
                        <a:pt x="47490" y="61688"/>
                        <a:pt x="52219" y="59273"/>
                        <a:pt x="52614" y="58878"/>
                      </a:cubicBezTo>
                      <a:cubicBezTo>
                        <a:pt x="54218" y="57503"/>
                        <a:pt x="55593" y="55624"/>
                        <a:pt x="56097" y="53562"/>
                      </a:cubicBezTo>
                      <a:cubicBezTo>
                        <a:pt x="56601" y="51545"/>
                        <a:pt x="56143" y="49575"/>
                        <a:pt x="54676" y="48062"/>
                      </a:cubicBezTo>
                      <a:cubicBezTo>
                        <a:pt x="54172" y="47558"/>
                        <a:pt x="53301" y="47329"/>
                        <a:pt x="52889" y="46825"/>
                      </a:cubicBezTo>
                      <a:cubicBezTo>
                        <a:pt x="52110" y="45771"/>
                        <a:pt x="52385" y="46367"/>
                        <a:pt x="52843" y="45404"/>
                      </a:cubicBezTo>
                      <a:cubicBezTo>
                        <a:pt x="53668" y="43663"/>
                        <a:pt x="54630" y="42700"/>
                        <a:pt x="54905" y="40775"/>
                      </a:cubicBezTo>
                      <a:cubicBezTo>
                        <a:pt x="55501" y="37292"/>
                        <a:pt x="55913" y="35047"/>
                        <a:pt x="54676" y="31655"/>
                      </a:cubicBezTo>
                      <a:cubicBezTo>
                        <a:pt x="53677" y="28918"/>
                        <a:pt x="51977" y="26963"/>
                        <a:pt x="48990" y="26963"/>
                      </a:cubicBezTo>
                      <a:cubicBezTo>
                        <a:pt x="48827" y="26963"/>
                        <a:pt x="48660" y="26969"/>
                        <a:pt x="48489" y="26981"/>
                      </a:cubicBezTo>
                      <a:cubicBezTo>
                        <a:pt x="48947" y="22260"/>
                        <a:pt x="51789" y="14286"/>
                        <a:pt x="47572" y="10115"/>
                      </a:cubicBezTo>
                      <a:cubicBezTo>
                        <a:pt x="46679" y="9241"/>
                        <a:pt x="45779" y="8996"/>
                        <a:pt x="44860" y="8996"/>
                      </a:cubicBezTo>
                      <a:cubicBezTo>
                        <a:pt x="43697" y="8996"/>
                        <a:pt x="42504" y="9388"/>
                        <a:pt x="41257" y="9388"/>
                      </a:cubicBezTo>
                      <a:cubicBezTo>
                        <a:pt x="41012" y="9388"/>
                        <a:pt x="40764" y="9373"/>
                        <a:pt x="40515" y="9336"/>
                      </a:cubicBezTo>
                      <a:cubicBezTo>
                        <a:pt x="37902" y="8924"/>
                        <a:pt x="36344" y="5991"/>
                        <a:pt x="33548" y="4891"/>
                      </a:cubicBezTo>
                      <a:cubicBezTo>
                        <a:pt x="32806" y="4598"/>
                        <a:pt x="32196" y="4484"/>
                        <a:pt x="31654" y="4484"/>
                      </a:cubicBezTo>
                      <a:cubicBezTo>
                        <a:pt x="30156" y="4484"/>
                        <a:pt x="29179" y="5358"/>
                        <a:pt x="27361" y="5761"/>
                      </a:cubicBezTo>
                      <a:cubicBezTo>
                        <a:pt x="27096" y="5824"/>
                        <a:pt x="26834" y="5852"/>
                        <a:pt x="26574" y="5852"/>
                      </a:cubicBezTo>
                      <a:cubicBezTo>
                        <a:pt x="24619" y="5852"/>
                        <a:pt x="22792" y="4289"/>
                        <a:pt x="20549" y="4289"/>
                      </a:cubicBezTo>
                      <a:cubicBezTo>
                        <a:pt x="20468" y="4289"/>
                        <a:pt x="20386" y="4291"/>
                        <a:pt x="20304" y="4295"/>
                      </a:cubicBezTo>
                      <a:cubicBezTo>
                        <a:pt x="14025" y="4524"/>
                        <a:pt x="14483" y="12819"/>
                        <a:pt x="15079" y="16944"/>
                      </a:cubicBezTo>
                      <a:cubicBezTo>
                        <a:pt x="11229" y="18090"/>
                        <a:pt x="7059" y="18410"/>
                        <a:pt x="5592" y="22627"/>
                      </a:cubicBezTo>
                      <a:cubicBezTo>
                        <a:pt x="4676" y="25193"/>
                        <a:pt x="4859" y="33489"/>
                        <a:pt x="7884" y="34955"/>
                      </a:cubicBezTo>
                      <a:cubicBezTo>
                        <a:pt x="2567" y="35780"/>
                        <a:pt x="1" y="40088"/>
                        <a:pt x="780" y="45267"/>
                      </a:cubicBezTo>
                      <a:cubicBezTo>
                        <a:pt x="1147" y="47879"/>
                        <a:pt x="1742" y="51775"/>
                        <a:pt x="3392" y="53837"/>
                      </a:cubicBezTo>
                      <a:cubicBezTo>
                        <a:pt x="4749" y="55600"/>
                        <a:pt x="6952" y="55847"/>
                        <a:pt x="8727" y="57041"/>
                      </a:cubicBezTo>
                      <a:lnTo>
                        <a:pt x="8727" y="57041"/>
                      </a:lnTo>
                      <a:cubicBezTo>
                        <a:pt x="8703" y="57031"/>
                        <a:pt x="8676" y="57026"/>
                        <a:pt x="8649" y="57026"/>
                      </a:cubicBezTo>
                      <a:cubicBezTo>
                        <a:pt x="8008" y="57026"/>
                        <a:pt x="6681" y="59694"/>
                        <a:pt x="6555" y="60116"/>
                      </a:cubicBezTo>
                      <a:cubicBezTo>
                        <a:pt x="5363" y="64011"/>
                        <a:pt x="9075" y="65844"/>
                        <a:pt x="12100" y="67173"/>
                      </a:cubicBezTo>
                      <a:cubicBezTo>
                        <a:pt x="13017" y="67586"/>
                        <a:pt x="18837" y="67953"/>
                        <a:pt x="19066" y="68686"/>
                      </a:cubicBezTo>
                      <a:cubicBezTo>
                        <a:pt x="19845" y="70931"/>
                        <a:pt x="19249" y="73635"/>
                        <a:pt x="20349" y="75927"/>
                      </a:cubicBezTo>
                      <a:cubicBezTo>
                        <a:pt x="21724" y="78814"/>
                        <a:pt x="23557" y="78539"/>
                        <a:pt x="26582" y="78906"/>
                      </a:cubicBezTo>
                      <a:cubicBezTo>
                        <a:pt x="32494" y="79548"/>
                        <a:pt x="32265" y="83535"/>
                        <a:pt x="29882" y="88118"/>
                      </a:cubicBezTo>
                      <a:cubicBezTo>
                        <a:pt x="24657" y="97971"/>
                        <a:pt x="16271" y="101317"/>
                        <a:pt x="6417" y="104158"/>
                      </a:cubicBezTo>
                      <a:cubicBezTo>
                        <a:pt x="6050" y="110758"/>
                        <a:pt x="5592" y="119007"/>
                        <a:pt x="9625" y="124598"/>
                      </a:cubicBezTo>
                      <a:cubicBezTo>
                        <a:pt x="10404" y="125652"/>
                        <a:pt x="11642" y="127256"/>
                        <a:pt x="13108" y="127302"/>
                      </a:cubicBezTo>
                      <a:cubicBezTo>
                        <a:pt x="13221" y="127307"/>
                        <a:pt x="13327" y="127309"/>
                        <a:pt x="13426" y="127309"/>
                      </a:cubicBezTo>
                      <a:cubicBezTo>
                        <a:pt x="15308" y="127309"/>
                        <a:pt x="14910" y="126488"/>
                        <a:pt x="16041" y="124965"/>
                      </a:cubicBezTo>
                      <a:cubicBezTo>
                        <a:pt x="17920" y="122444"/>
                        <a:pt x="20304" y="120199"/>
                        <a:pt x="22595" y="118090"/>
                      </a:cubicBezTo>
                      <a:cubicBezTo>
                        <a:pt x="32723" y="108833"/>
                        <a:pt x="44868" y="100721"/>
                        <a:pt x="56601" y="93801"/>
                      </a:cubicBezTo>
                      <a:cubicBezTo>
                        <a:pt x="61734" y="90776"/>
                        <a:pt x="67142" y="87980"/>
                        <a:pt x="72504" y="85276"/>
                      </a:cubicBezTo>
                      <a:cubicBezTo>
                        <a:pt x="75208" y="83947"/>
                        <a:pt x="77362" y="81610"/>
                        <a:pt x="79928" y="80097"/>
                      </a:cubicBezTo>
                      <a:cubicBezTo>
                        <a:pt x="83182" y="78173"/>
                        <a:pt x="86070" y="76248"/>
                        <a:pt x="88499" y="73131"/>
                      </a:cubicBezTo>
                      <a:cubicBezTo>
                        <a:pt x="90122" y="73850"/>
                        <a:pt x="92141" y="74220"/>
                        <a:pt x="94229" y="74220"/>
                      </a:cubicBezTo>
                      <a:cubicBezTo>
                        <a:pt x="100397" y="74220"/>
                        <a:pt x="107170" y="70995"/>
                        <a:pt x="106143" y="64011"/>
                      </a:cubicBezTo>
                      <a:cubicBezTo>
                        <a:pt x="106805" y="63781"/>
                        <a:pt x="107480" y="63713"/>
                        <a:pt x="108165" y="63713"/>
                      </a:cubicBezTo>
                      <a:cubicBezTo>
                        <a:pt x="109139" y="63713"/>
                        <a:pt x="110133" y="63850"/>
                        <a:pt x="111132" y="63850"/>
                      </a:cubicBezTo>
                      <a:cubicBezTo>
                        <a:pt x="111668" y="63850"/>
                        <a:pt x="112205" y="63811"/>
                        <a:pt x="112743" y="63690"/>
                      </a:cubicBezTo>
                      <a:cubicBezTo>
                        <a:pt x="115263" y="63049"/>
                        <a:pt x="116317" y="61766"/>
                        <a:pt x="117967" y="59795"/>
                      </a:cubicBezTo>
                      <a:cubicBezTo>
                        <a:pt x="120946" y="56266"/>
                        <a:pt x="122688" y="51179"/>
                        <a:pt x="120625" y="46871"/>
                      </a:cubicBezTo>
                      <a:cubicBezTo>
                        <a:pt x="125208" y="44671"/>
                        <a:pt x="128691" y="41280"/>
                        <a:pt x="128829" y="36101"/>
                      </a:cubicBezTo>
                      <a:cubicBezTo>
                        <a:pt x="128875" y="33763"/>
                        <a:pt x="128417" y="30693"/>
                        <a:pt x="127317" y="28585"/>
                      </a:cubicBezTo>
                      <a:cubicBezTo>
                        <a:pt x="126354" y="26660"/>
                        <a:pt x="122779" y="25285"/>
                        <a:pt x="122229" y="23727"/>
                      </a:cubicBezTo>
                      <a:cubicBezTo>
                        <a:pt x="121634" y="22260"/>
                        <a:pt x="123146" y="18410"/>
                        <a:pt x="122917" y="16440"/>
                      </a:cubicBezTo>
                      <a:cubicBezTo>
                        <a:pt x="122642" y="13965"/>
                        <a:pt x="121588" y="11719"/>
                        <a:pt x="120259" y="9840"/>
                      </a:cubicBezTo>
                      <a:cubicBezTo>
                        <a:pt x="118748" y="7695"/>
                        <a:pt x="115823" y="5769"/>
                        <a:pt x="113047" y="5769"/>
                      </a:cubicBezTo>
                      <a:cubicBezTo>
                        <a:pt x="111612" y="5769"/>
                        <a:pt x="110216" y="6284"/>
                        <a:pt x="109076" y="7549"/>
                      </a:cubicBezTo>
                      <a:cubicBezTo>
                        <a:pt x="106212" y="2120"/>
                        <a:pt x="103467" y="0"/>
                        <a:pt x="97830" y="0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52775" y="2086725"/>
                  <a:ext cx="697775" cy="124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11" h="49873" extrusionOk="0">
                      <a:moveTo>
                        <a:pt x="8262" y="0"/>
                      </a:moveTo>
                      <a:cubicBezTo>
                        <a:pt x="7789" y="0"/>
                        <a:pt x="7296" y="33"/>
                        <a:pt x="6783" y="102"/>
                      </a:cubicBezTo>
                      <a:cubicBezTo>
                        <a:pt x="13566" y="5555"/>
                        <a:pt x="12649" y="20038"/>
                        <a:pt x="3071" y="20954"/>
                      </a:cubicBezTo>
                      <a:cubicBezTo>
                        <a:pt x="3427" y="22175"/>
                        <a:pt x="4913" y="22535"/>
                        <a:pt x="6470" y="22535"/>
                      </a:cubicBezTo>
                      <a:cubicBezTo>
                        <a:pt x="7718" y="22535"/>
                        <a:pt x="9013" y="22304"/>
                        <a:pt x="9808" y="22100"/>
                      </a:cubicBezTo>
                      <a:lnTo>
                        <a:pt x="9808" y="22100"/>
                      </a:lnTo>
                      <a:cubicBezTo>
                        <a:pt x="10174" y="23383"/>
                        <a:pt x="8983" y="24712"/>
                        <a:pt x="8020" y="25537"/>
                      </a:cubicBezTo>
                      <a:cubicBezTo>
                        <a:pt x="9304" y="27462"/>
                        <a:pt x="7929" y="31266"/>
                        <a:pt x="7562" y="33374"/>
                      </a:cubicBezTo>
                      <a:cubicBezTo>
                        <a:pt x="7104" y="36261"/>
                        <a:pt x="6371" y="38736"/>
                        <a:pt x="5179" y="41303"/>
                      </a:cubicBezTo>
                      <a:cubicBezTo>
                        <a:pt x="4492" y="42815"/>
                        <a:pt x="3850" y="44327"/>
                        <a:pt x="2933" y="45702"/>
                      </a:cubicBezTo>
                      <a:cubicBezTo>
                        <a:pt x="2017" y="47123"/>
                        <a:pt x="367" y="48177"/>
                        <a:pt x="0" y="49873"/>
                      </a:cubicBezTo>
                      <a:cubicBezTo>
                        <a:pt x="2154" y="49323"/>
                        <a:pt x="3712" y="46481"/>
                        <a:pt x="5041" y="44877"/>
                      </a:cubicBezTo>
                      <a:cubicBezTo>
                        <a:pt x="6875" y="42769"/>
                        <a:pt x="8708" y="40844"/>
                        <a:pt x="10954" y="39103"/>
                      </a:cubicBezTo>
                      <a:cubicBezTo>
                        <a:pt x="13199" y="37407"/>
                        <a:pt x="14070" y="37453"/>
                        <a:pt x="15078" y="34932"/>
                      </a:cubicBezTo>
                      <a:cubicBezTo>
                        <a:pt x="15903" y="32687"/>
                        <a:pt x="17416" y="30395"/>
                        <a:pt x="17966" y="28058"/>
                      </a:cubicBezTo>
                      <a:cubicBezTo>
                        <a:pt x="18653" y="25308"/>
                        <a:pt x="18011" y="22421"/>
                        <a:pt x="18332" y="19625"/>
                      </a:cubicBezTo>
                      <a:cubicBezTo>
                        <a:pt x="18836" y="15409"/>
                        <a:pt x="20074" y="16050"/>
                        <a:pt x="23373" y="14492"/>
                      </a:cubicBezTo>
                      <a:cubicBezTo>
                        <a:pt x="25527" y="13484"/>
                        <a:pt x="27132" y="11559"/>
                        <a:pt x="27590" y="9176"/>
                      </a:cubicBezTo>
                      <a:cubicBezTo>
                        <a:pt x="27911" y="7618"/>
                        <a:pt x="27407" y="2806"/>
                        <a:pt x="25207" y="2393"/>
                      </a:cubicBezTo>
                      <a:cubicBezTo>
                        <a:pt x="25165" y="2386"/>
                        <a:pt x="25125" y="2382"/>
                        <a:pt x="25085" y="2382"/>
                      </a:cubicBezTo>
                      <a:cubicBezTo>
                        <a:pt x="23626" y="2382"/>
                        <a:pt x="23211" y="7201"/>
                        <a:pt x="22274" y="8718"/>
                      </a:cubicBezTo>
                      <a:cubicBezTo>
                        <a:pt x="20761" y="11238"/>
                        <a:pt x="18286" y="12888"/>
                        <a:pt x="15353" y="13301"/>
                      </a:cubicBezTo>
                      <a:cubicBezTo>
                        <a:pt x="17668" y="6871"/>
                        <a:pt x="15092" y="0"/>
                        <a:pt x="8262" y="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747550" y="1191750"/>
                  <a:ext cx="513325" cy="95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3" h="38238" extrusionOk="0">
                      <a:moveTo>
                        <a:pt x="16912" y="34847"/>
                      </a:moveTo>
                      <a:lnTo>
                        <a:pt x="16802" y="35134"/>
                      </a:lnTo>
                      <a:lnTo>
                        <a:pt x="16802" y="35134"/>
                      </a:lnTo>
                      <a:cubicBezTo>
                        <a:pt x="16843" y="35040"/>
                        <a:pt x="16880" y="34944"/>
                        <a:pt x="16912" y="34847"/>
                      </a:cubicBezTo>
                      <a:close/>
                      <a:moveTo>
                        <a:pt x="8382" y="1"/>
                      </a:moveTo>
                      <a:cubicBezTo>
                        <a:pt x="7285" y="1"/>
                        <a:pt x="6060" y="448"/>
                        <a:pt x="4721" y="1482"/>
                      </a:cubicBezTo>
                      <a:cubicBezTo>
                        <a:pt x="5683" y="3499"/>
                        <a:pt x="9258" y="4461"/>
                        <a:pt x="10495" y="7028"/>
                      </a:cubicBezTo>
                      <a:cubicBezTo>
                        <a:pt x="11962" y="9961"/>
                        <a:pt x="12512" y="14865"/>
                        <a:pt x="10083" y="17523"/>
                      </a:cubicBezTo>
                      <a:cubicBezTo>
                        <a:pt x="9297" y="18373"/>
                        <a:pt x="8510" y="18750"/>
                        <a:pt x="7779" y="18750"/>
                      </a:cubicBezTo>
                      <a:cubicBezTo>
                        <a:pt x="6933" y="18750"/>
                        <a:pt x="6160" y="18246"/>
                        <a:pt x="5546" y="17385"/>
                      </a:cubicBezTo>
                      <a:cubicBezTo>
                        <a:pt x="3942" y="15048"/>
                        <a:pt x="3208" y="10190"/>
                        <a:pt x="0" y="9365"/>
                      </a:cubicBezTo>
                      <a:lnTo>
                        <a:pt x="0" y="9365"/>
                      </a:lnTo>
                      <a:cubicBezTo>
                        <a:pt x="3621" y="13215"/>
                        <a:pt x="5821" y="21189"/>
                        <a:pt x="1696" y="25039"/>
                      </a:cubicBezTo>
                      <a:cubicBezTo>
                        <a:pt x="3600" y="24676"/>
                        <a:pt x="5279" y="22655"/>
                        <a:pt x="7267" y="22655"/>
                      </a:cubicBezTo>
                      <a:cubicBezTo>
                        <a:pt x="7289" y="22655"/>
                        <a:pt x="7311" y="22655"/>
                        <a:pt x="7333" y="22656"/>
                      </a:cubicBezTo>
                      <a:cubicBezTo>
                        <a:pt x="9716" y="22656"/>
                        <a:pt x="11549" y="25222"/>
                        <a:pt x="12420" y="27101"/>
                      </a:cubicBezTo>
                      <a:cubicBezTo>
                        <a:pt x="13749" y="29897"/>
                        <a:pt x="14299" y="35992"/>
                        <a:pt x="12008" y="38238"/>
                      </a:cubicBezTo>
                      <a:cubicBezTo>
                        <a:pt x="13760" y="38152"/>
                        <a:pt x="15991" y="36871"/>
                        <a:pt x="16767" y="35212"/>
                      </a:cubicBezTo>
                      <a:lnTo>
                        <a:pt x="16767" y="35212"/>
                      </a:lnTo>
                      <a:cubicBezTo>
                        <a:pt x="16690" y="35412"/>
                        <a:pt x="16616" y="35611"/>
                        <a:pt x="16545" y="35809"/>
                      </a:cubicBezTo>
                      <a:lnTo>
                        <a:pt x="16802" y="35134"/>
                      </a:lnTo>
                      <a:lnTo>
                        <a:pt x="16802" y="35134"/>
                      </a:lnTo>
                      <a:cubicBezTo>
                        <a:pt x="16790" y="35160"/>
                        <a:pt x="16779" y="35186"/>
                        <a:pt x="16767" y="35212"/>
                      </a:cubicBezTo>
                      <a:lnTo>
                        <a:pt x="16767" y="35212"/>
                      </a:lnTo>
                      <a:cubicBezTo>
                        <a:pt x="18075" y="31798"/>
                        <a:pt x="20130" y="28082"/>
                        <a:pt x="20303" y="24489"/>
                      </a:cubicBezTo>
                      <a:cubicBezTo>
                        <a:pt x="20532" y="19219"/>
                        <a:pt x="16957" y="17844"/>
                        <a:pt x="12420" y="17248"/>
                      </a:cubicBezTo>
                      <a:cubicBezTo>
                        <a:pt x="16527" y="13373"/>
                        <a:pt x="14378" y="1"/>
                        <a:pt x="8382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3407250" y="2775550"/>
                  <a:ext cx="232625" cy="16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5" h="6778" extrusionOk="0">
                      <a:moveTo>
                        <a:pt x="7563" y="1"/>
                      </a:moveTo>
                      <a:cubicBezTo>
                        <a:pt x="7192" y="2529"/>
                        <a:pt x="5432" y="4140"/>
                        <a:pt x="3305" y="4140"/>
                      </a:cubicBezTo>
                      <a:cubicBezTo>
                        <a:pt x="2541" y="4140"/>
                        <a:pt x="1729" y="3932"/>
                        <a:pt x="917" y="3484"/>
                      </a:cubicBezTo>
                      <a:lnTo>
                        <a:pt x="734" y="3805"/>
                      </a:lnTo>
                      <a:cubicBezTo>
                        <a:pt x="505" y="3713"/>
                        <a:pt x="322" y="3484"/>
                        <a:pt x="1" y="3484"/>
                      </a:cubicBezTo>
                      <a:cubicBezTo>
                        <a:pt x="38" y="5390"/>
                        <a:pt x="3580" y="6778"/>
                        <a:pt x="5930" y="6778"/>
                      </a:cubicBezTo>
                      <a:cubicBezTo>
                        <a:pt x="6462" y="6778"/>
                        <a:pt x="6933" y="6707"/>
                        <a:pt x="7288" y="6554"/>
                      </a:cubicBezTo>
                      <a:cubicBezTo>
                        <a:pt x="9304" y="5638"/>
                        <a:pt x="9304" y="1101"/>
                        <a:pt x="7563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3013925" y="2427250"/>
                  <a:ext cx="361275" cy="2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1" h="9479" extrusionOk="0">
                      <a:moveTo>
                        <a:pt x="13396" y="0"/>
                      </a:moveTo>
                      <a:lnTo>
                        <a:pt x="13396" y="0"/>
                      </a:lnTo>
                      <a:cubicBezTo>
                        <a:pt x="13351" y="2109"/>
                        <a:pt x="13030" y="3254"/>
                        <a:pt x="11059" y="4263"/>
                      </a:cubicBezTo>
                      <a:cubicBezTo>
                        <a:pt x="9904" y="4862"/>
                        <a:pt x="8738" y="5128"/>
                        <a:pt x="7566" y="5128"/>
                      </a:cubicBezTo>
                      <a:cubicBezTo>
                        <a:pt x="6321" y="5128"/>
                        <a:pt x="5069" y="4828"/>
                        <a:pt x="3818" y="4308"/>
                      </a:cubicBezTo>
                      <a:cubicBezTo>
                        <a:pt x="3006" y="3960"/>
                        <a:pt x="1587" y="2914"/>
                        <a:pt x="760" y="2914"/>
                      </a:cubicBezTo>
                      <a:cubicBezTo>
                        <a:pt x="281" y="2914"/>
                        <a:pt x="0" y="3266"/>
                        <a:pt x="152" y="4308"/>
                      </a:cubicBezTo>
                      <a:cubicBezTo>
                        <a:pt x="518" y="6737"/>
                        <a:pt x="5605" y="8158"/>
                        <a:pt x="7484" y="8708"/>
                      </a:cubicBezTo>
                      <a:cubicBezTo>
                        <a:pt x="8606" y="9032"/>
                        <a:pt x="9783" y="9478"/>
                        <a:pt x="10836" y="9478"/>
                      </a:cubicBezTo>
                      <a:cubicBezTo>
                        <a:pt x="11719" y="9478"/>
                        <a:pt x="12515" y="9165"/>
                        <a:pt x="13121" y="8204"/>
                      </a:cubicBezTo>
                      <a:cubicBezTo>
                        <a:pt x="14451" y="6004"/>
                        <a:pt x="13671" y="2292"/>
                        <a:pt x="13396" y="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2906575" y="2086950"/>
                  <a:ext cx="240625" cy="27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5" h="11058" extrusionOk="0">
                      <a:moveTo>
                        <a:pt x="7745" y="1"/>
                      </a:moveTo>
                      <a:lnTo>
                        <a:pt x="7745" y="1"/>
                      </a:lnTo>
                      <a:cubicBezTo>
                        <a:pt x="7552" y="446"/>
                        <a:pt x="7416" y="920"/>
                        <a:pt x="7337" y="1406"/>
                      </a:cubicBezTo>
                      <a:lnTo>
                        <a:pt x="7337" y="1406"/>
                      </a:lnTo>
                      <a:cubicBezTo>
                        <a:pt x="7461" y="938"/>
                        <a:pt x="7586" y="466"/>
                        <a:pt x="7745" y="1"/>
                      </a:cubicBezTo>
                      <a:close/>
                      <a:moveTo>
                        <a:pt x="7337" y="1406"/>
                      </a:moveTo>
                      <a:lnTo>
                        <a:pt x="7337" y="1406"/>
                      </a:lnTo>
                      <a:cubicBezTo>
                        <a:pt x="7031" y="2553"/>
                        <a:pt x="6726" y="3673"/>
                        <a:pt x="5912" y="4584"/>
                      </a:cubicBezTo>
                      <a:cubicBezTo>
                        <a:pt x="5173" y="5400"/>
                        <a:pt x="3851" y="6088"/>
                        <a:pt x="2714" y="6088"/>
                      </a:cubicBezTo>
                      <a:cubicBezTo>
                        <a:pt x="1807" y="6088"/>
                        <a:pt x="1018" y="5651"/>
                        <a:pt x="733" y="4492"/>
                      </a:cubicBezTo>
                      <a:lnTo>
                        <a:pt x="596" y="3896"/>
                      </a:lnTo>
                      <a:lnTo>
                        <a:pt x="596" y="3896"/>
                      </a:lnTo>
                      <a:cubicBezTo>
                        <a:pt x="0" y="6463"/>
                        <a:pt x="1467" y="8892"/>
                        <a:pt x="3896" y="10358"/>
                      </a:cubicBezTo>
                      <a:cubicBezTo>
                        <a:pt x="4629" y="10817"/>
                        <a:pt x="5190" y="11057"/>
                        <a:pt x="5735" y="11057"/>
                      </a:cubicBezTo>
                      <a:cubicBezTo>
                        <a:pt x="6279" y="11057"/>
                        <a:pt x="6806" y="10817"/>
                        <a:pt x="7470" y="10313"/>
                      </a:cubicBezTo>
                      <a:cubicBezTo>
                        <a:pt x="7745" y="10083"/>
                        <a:pt x="9624" y="7196"/>
                        <a:pt x="9624" y="7196"/>
                      </a:cubicBezTo>
                      <a:cubicBezTo>
                        <a:pt x="7752" y="5998"/>
                        <a:pt x="6981" y="3577"/>
                        <a:pt x="7337" y="1406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3135725" y="1894475"/>
                  <a:ext cx="563725" cy="58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49" h="23466" extrusionOk="0">
                      <a:moveTo>
                        <a:pt x="8622" y="21481"/>
                      </a:moveTo>
                      <a:cubicBezTo>
                        <a:pt x="8620" y="21486"/>
                        <a:pt x="8618" y="21490"/>
                        <a:pt x="8616" y="21495"/>
                      </a:cubicBezTo>
                      <a:cubicBezTo>
                        <a:pt x="8618" y="21490"/>
                        <a:pt x="8620" y="21486"/>
                        <a:pt x="8622" y="21481"/>
                      </a:cubicBezTo>
                      <a:close/>
                      <a:moveTo>
                        <a:pt x="15766" y="1"/>
                      </a:moveTo>
                      <a:cubicBezTo>
                        <a:pt x="16407" y="4584"/>
                        <a:pt x="16682" y="10083"/>
                        <a:pt x="11962" y="12650"/>
                      </a:cubicBezTo>
                      <a:cubicBezTo>
                        <a:pt x="10830" y="13255"/>
                        <a:pt x="9581" y="13520"/>
                        <a:pt x="8312" y="13520"/>
                      </a:cubicBezTo>
                      <a:cubicBezTo>
                        <a:pt x="5164" y="13520"/>
                        <a:pt x="1895" y="11886"/>
                        <a:pt x="0" y="9762"/>
                      </a:cubicBezTo>
                      <a:lnTo>
                        <a:pt x="0" y="9762"/>
                      </a:lnTo>
                      <a:cubicBezTo>
                        <a:pt x="413" y="11091"/>
                        <a:pt x="871" y="12558"/>
                        <a:pt x="1467" y="13841"/>
                      </a:cubicBezTo>
                      <a:lnTo>
                        <a:pt x="1742" y="13795"/>
                      </a:lnTo>
                      <a:cubicBezTo>
                        <a:pt x="2610" y="15487"/>
                        <a:pt x="9455" y="19551"/>
                        <a:pt x="8622" y="21481"/>
                      </a:cubicBezTo>
                      <a:lnTo>
                        <a:pt x="8622" y="21481"/>
                      </a:lnTo>
                      <a:cubicBezTo>
                        <a:pt x="9821" y="18767"/>
                        <a:pt x="10877" y="17739"/>
                        <a:pt x="11868" y="17739"/>
                      </a:cubicBezTo>
                      <a:cubicBezTo>
                        <a:pt x="13563" y="17739"/>
                        <a:pt x="15068" y="20748"/>
                        <a:pt x="16774" y="23465"/>
                      </a:cubicBezTo>
                      <a:cubicBezTo>
                        <a:pt x="13657" y="18470"/>
                        <a:pt x="16316" y="7975"/>
                        <a:pt x="22548" y="7058"/>
                      </a:cubicBezTo>
                      <a:cubicBezTo>
                        <a:pt x="20578" y="6921"/>
                        <a:pt x="19157" y="7425"/>
                        <a:pt x="18057" y="5454"/>
                      </a:cubicBezTo>
                      <a:cubicBezTo>
                        <a:pt x="16911" y="3484"/>
                        <a:pt x="17782" y="1742"/>
                        <a:pt x="15766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2969575" y="1724900"/>
                  <a:ext cx="242925" cy="2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8480" extrusionOk="0">
                      <a:moveTo>
                        <a:pt x="9717" y="1"/>
                      </a:moveTo>
                      <a:cubicBezTo>
                        <a:pt x="9520" y="164"/>
                        <a:pt x="9333" y="327"/>
                        <a:pt x="9155" y="490"/>
                      </a:cubicBezTo>
                      <a:lnTo>
                        <a:pt x="9155" y="490"/>
                      </a:lnTo>
                      <a:cubicBezTo>
                        <a:pt x="9355" y="324"/>
                        <a:pt x="9543" y="159"/>
                        <a:pt x="9717" y="1"/>
                      </a:cubicBezTo>
                      <a:close/>
                      <a:moveTo>
                        <a:pt x="9155" y="490"/>
                      </a:moveTo>
                      <a:cubicBezTo>
                        <a:pt x="7886" y="1547"/>
                        <a:pt x="6121" y="2685"/>
                        <a:pt x="4470" y="2685"/>
                      </a:cubicBezTo>
                      <a:cubicBezTo>
                        <a:pt x="4038" y="2685"/>
                        <a:pt x="3614" y="2607"/>
                        <a:pt x="3209" y="2430"/>
                      </a:cubicBezTo>
                      <a:lnTo>
                        <a:pt x="3209" y="2430"/>
                      </a:lnTo>
                      <a:cubicBezTo>
                        <a:pt x="6325" y="5821"/>
                        <a:pt x="1284" y="4446"/>
                        <a:pt x="1" y="6646"/>
                      </a:cubicBezTo>
                      <a:cubicBezTo>
                        <a:pt x="645" y="6426"/>
                        <a:pt x="1331" y="6296"/>
                        <a:pt x="1988" y="6296"/>
                      </a:cubicBezTo>
                      <a:cubicBezTo>
                        <a:pt x="3387" y="6296"/>
                        <a:pt x="4651" y="6889"/>
                        <a:pt x="5088" y="8479"/>
                      </a:cubicBezTo>
                      <a:cubicBezTo>
                        <a:pt x="5987" y="5055"/>
                        <a:pt x="6646" y="2790"/>
                        <a:pt x="9155" y="49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314450" y="1456800"/>
                  <a:ext cx="234900" cy="35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6" h="14208" extrusionOk="0">
                      <a:moveTo>
                        <a:pt x="9304" y="1"/>
                      </a:moveTo>
                      <a:lnTo>
                        <a:pt x="9304" y="1"/>
                      </a:lnTo>
                      <a:cubicBezTo>
                        <a:pt x="8776" y="453"/>
                        <a:pt x="8109" y="547"/>
                        <a:pt x="7410" y="547"/>
                      </a:cubicBezTo>
                      <a:cubicBezTo>
                        <a:pt x="6917" y="547"/>
                        <a:pt x="6408" y="500"/>
                        <a:pt x="5921" y="500"/>
                      </a:cubicBezTo>
                      <a:cubicBezTo>
                        <a:pt x="5841" y="500"/>
                        <a:pt x="5762" y="502"/>
                        <a:pt x="5683" y="505"/>
                      </a:cubicBezTo>
                      <a:cubicBezTo>
                        <a:pt x="9396" y="3163"/>
                        <a:pt x="1375" y="7242"/>
                        <a:pt x="1" y="8617"/>
                      </a:cubicBezTo>
                      <a:lnTo>
                        <a:pt x="780" y="8525"/>
                      </a:lnTo>
                      <a:cubicBezTo>
                        <a:pt x="1033" y="8465"/>
                        <a:pt x="1300" y="8436"/>
                        <a:pt x="1578" y="8436"/>
                      </a:cubicBezTo>
                      <a:cubicBezTo>
                        <a:pt x="4466" y="8436"/>
                        <a:pt x="8437" y="11532"/>
                        <a:pt x="8479" y="14208"/>
                      </a:cubicBezTo>
                      <a:cubicBezTo>
                        <a:pt x="9350" y="9350"/>
                        <a:pt x="7150" y="4721"/>
                        <a:pt x="9304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3605475" y="1086825"/>
                  <a:ext cx="183350" cy="2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4" h="11592" extrusionOk="0">
                      <a:moveTo>
                        <a:pt x="1126" y="0"/>
                      </a:moveTo>
                      <a:cubicBezTo>
                        <a:pt x="729" y="0"/>
                        <a:pt x="349" y="57"/>
                        <a:pt x="0" y="180"/>
                      </a:cubicBezTo>
                      <a:cubicBezTo>
                        <a:pt x="213" y="131"/>
                        <a:pt x="417" y="107"/>
                        <a:pt x="612" y="107"/>
                      </a:cubicBezTo>
                      <a:cubicBezTo>
                        <a:pt x="4597" y="107"/>
                        <a:pt x="5091" y="9797"/>
                        <a:pt x="930" y="9797"/>
                      </a:cubicBezTo>
                      <a:cubicBezTo>
                        <a:pt x="710" y="9797"/>
                        <a:pt x="476" y="9770"/>
                        <a:pt x="230" y="9712"/>
                      </a:cubicBezTo>
                      <a:lnTo>
                        <a:pt x="230" y="9712"/>
                      </a:lnTo>
                      <a:lnTo>
                        <a:pt x="917" y="10125"/>
                      </a:lnTo>
                      <a:cubicBezTo>
                        <a:pt x="1665" y="10258"/>
                        <a:pt x="2288" y="10271"/>
                        <a:pt x="2838" y="10271"/>
                      </a:cubicBezTo>
                      <a:cubicBezTo>
                        <a:pt x="2970" y="10271"/>
                        <a:pt x="3097" y="10271"/>
                        <a:pt x="3221" y="10271"/>
                      </a:cubicBezTo>
                      <a:cubicBezTo>
                        <a:pt x="4356" y="10271"/>
                        <a:pt x="5196" y="10333"/>
                        <a:pt x="6279" y="11591"/>
                      </a:cubicBezTo>
                      <a:cubicBezTo>
                        <a:pt x="4263" y="8887"/>
                        <a:pt x="7333" y="7329"/>
                        <a:pt x="7150" y="4900"/>
                      </a:cubicBezTo>
                      <a:cubicBezTo>
                        <a:pt x="6991" y="2399"/>
                        <a:pt x="3701" y="0"/>
                        <a:pt x="1126" y="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3077275" y="2907325"/>
                  <a:ext cx="1554825" cy="120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93" h="48243" extrusionOk="0">
                      <a:moveTo>
                        <a:pt x="62192" y="0"/>
                      </a:moveTo>
                      <a:cubicBezTo>
                        <a:pt x="62133" y="62"/>
                        <a:pt x="62076" y="125"/>
                        <a:pt x="62022" y="189"/>
                      </a:cubicBezTo>
                      <a:lnTo>
                        <a:pt x="62022" y="189"/>
                      </a:lnTo>
                      <a:cubicBezTo>
                        <a:pt x="62080" y="127"/>
                        <a:pt x="62136" y="64"/>
                        <a:pt x="62192" y="0"/>
                      </a:cubicBezTo>
                      <a:close/>
                      <a:moveTo>
                        <a:pt x="62022" y="189"/>
                      </a:moveTo>
                      <a:cubicBezTo>
                        <a:pt x="58713" y="3789"/>
                        <a:pt x="52265" y="5997"/>
                        <a:pt x="48031" y="8249"/>
                      </a:cubicBezTo>
                      <a:cubicBezTo>
                        <a:pt x="40606" y="12237"/>
                        <a:pt x="33090" y="15949"/>
                        <a:pt x="26078" y="20624"/>
                      </a:cubicBezTo>
                      <a:cubicBezTo>
                        <a:pt x="16133" y="27223"/>
                        <a:pt x="7104" y="35518"/>
                        <a:pt x="551" y="45509"/>
                      </a:cubicBezTo>
                      <a:cubicBezTo>
                        <a:pt x="1" y="46334"/>
                        <a:pt x="3209" y="48030"/>
                        <a:pt x="3759" y="48121"/>
                      </a:cubicBezTo>
                      <a:cubicBezTo>
                        <a:pt x="4149" y="48203"/>
                        <a:pt x="4467" y="48242"/>
                        <a:pt x="4732" y="48242"/>
                      </a:cubicBezTo>
                      <a:cubicBezTo>
                        <a:pt x="5962" y="48242"/>
                        <a:pt x="6054" y="47392"/>
                        <a:pt x="6921" y="45922"/>
                      </a:cubicBezTo>
                      <a:cubicBezTo>
                        <a:pt x="11000" y="39001"/>
                        <a:pt x="18516" y="34235"/>
                        <a:pt x="24657" y="29377"/>
                      </a:cubicBezTo>
                      <a:cubicBezTo>
                        <a:pt x="29103" y="25848"/>
                        <a:pt x="33640" y="22778"/>
                        <a:pt x="38315" y="19615"/>
                      </a:cubicBezTo>
                      <a:cubicBezTo>
                        <a:pt x="43264" y="16224"/>
                        <a:pt x="48810" y="13703"/>
                        <a:pt x="53438" y="9808"/>
                      </a:cubicBezTo>
                      <a:cubicBezTo>
                        <a:pt x="55593" y="8020"/>
                        <a:pt x="58021" y="6050"/>
                        <a:pt x="59855" y="3896"/>
                      </a:cubicBezTo>
                      <a:cubicBezTo>
                        <a:pt x="60807" y="2771"/>
                        <a:pt x="61105" y="1278"/>
                        <a:pt x="62022" y="189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5306900" y="1215325"/>
                  <a:ext cx="739050" cy="85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62" h="34297" extrusionOk="0">
                      <a:moveTo>
                        <a:pt x="18751" y="1"/>
                      </a:moveTo>
                      <a:cubicBezTo>
                        <a:pt x="18460" y="1"/>
                        <a:pt x="18153" y="41"/>
                        <a:pt x="17829" y="127"/>
                      </a:cubicBezTo>
                      <a:cubicBezTo>
                        <a:pt x="21678" y="1914"/>
                        <a:pt x="21220" y="7185"/>
                        <a:pt x="20074" y="10530"/>
                      </a:cubicBezTo>
                      <a:cubicBezTo>
                        <a:pt x="19747" y="11430"/>
                        <a:pt x="16317" y="17842"/>
                        <a:pt x="14704" y="17842"/>
                      </a:cubicBezTo>
                      <a:cubicBezTo>
                        <a:pt x="14509" y="17842"/>
                        <a:pt x="14341" y="17749"/>
                        <a:pt x="14208" y="17542"/>
                      </a:cubicBezTo>
                      <a:cubicBezTo>
                        <a:pt x="12049" y="14160"/>
                        <a:pt x="6049" y="11068"/>
                        <a:pt x="1588" y="11068"/>
                      </a:cubicBezTo>
                      <a:cubicBezTo>
                        <a:pt x="1031" y="11068"/>
                        <a:pt x="499" y="11116"/>
                        <a:pt x="1" y="11218"/>
                      </a:cubicBezTo>
                      <a:cubicBezTo>
                        <a:pt x="5317" y="11768"/>
                        <a:pt x="15858" y="21254"/>
                        <a:pt x="11000" y="26937"/>
                      </a:cubicBezTo>
                      <a:cubicBezTo>
                        <a:pt x="13062" y="26158"/>
                        <a:pt x="15491" y="21438"/>
                        <a:pt x="14712" y="19330"/>
                      </a:cubicBezTo>
                      <a:cubicBezTo>
                        <a:pt x="15516" y="19110"/>
                        <a:pt x="16385" y="19003"/>
                        <a:pt x="17277" y="19003"/>
                      </a:cubicBezTo>
                      <a:cubicBezTo>
                        <a:pt x="21978" y="19003"/>
                        <a:pt x="27310" y="21988"/>
                        <a:pt x="27041" y="27304"/>
                      </a:cubicBezTo>
                      <a:cubicBezTo>
                        <a:pt x="26918" y="29748"/>
                        <a:pt x="24408" y="33204"/>
                        <a:pt x="21695" y="33204"/>
                      </a:cubicBezTo>
                      <a:cubicBezTo>
                        <a:pt x="21355" y="33204"/>
                        <a:pt x="21012" y="33150"/>
                        <a:pt x="20670" y="33033"/>
                      </a:cubicBezTo>
                      <a:lnTo>
                        <a:pt x="20670" y="33033"/>
                      </a:lnTo>
                      <a:cubicBezTo>
                        <a:pt x="21111" y="33936"/>
                        <a:pt x="21716" y="34297"/>
                        <a:pt x="22394" y="34297"/>
                      </a:cubicBezTo>
                      <a:cubicBezTo>
                        <a:pt x="24534" y="34297"/>
                        <a:pt x="27399" y="30702"/>
                        <a:pt x="28095" y="29275"/>
                      </a:cubicBezTo>
                      <a:cubicBezTo>
                        <a:pt x="29561" y="26112"/>
                        <a:pt x="29515" y="22171"/>
                        <a:pt x="27682" y="19146"/>
                      </a:cubicBezTo>
                      <a:cubicBezTo>
                        <a:pt x="26261" y="16809"/>
                        <a:pt x="24382" y="15892"/>
                        <a:pt x="22228" y="14380"/>
                      </a:cubicBezTo>
                      <a:cubicBezTo>
                        <a:pt x="23915" y="11310"/>
                        <a:pt x="23602" y="1"/>
                        <a:pt x="18751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5193475" y="985050"/>
                  <a:ext cx="386150" cy="46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6" h="18688" extrusionOk="0">
                      <a:moveTo>
                        <a:pt x="5500" y="0"/>
                      </a:moveTo>
                      <a:cubicBezTo>
                        <a:pt x="3484" y="0"/>
                        <a:pt x="1467" y="470"/>
                        <a:pt x="1" y="1364"/>
                      </a:cubicBezTo>
                      <a:cubicBezTo>
                        <a:pt x="369" y="1273"/>
                        <a:pt x="741" y="1230"/>
                        <a:pt x="1113" y="1230"/>
                      </a:cubicBezTo>
                      <a:cubicBezTo>
                        <a:pt x="7312" y="1230"/>
                        <a:pt x="13788" y="13176"/>
                        <a:pt x="12454" y="18560"/>
                      </a:cubicBezTo>
                      <a:lnTo>
                        <a:pt x="12454" y="18560"/>
                      </a:lnTo>
                      <a:lnTo>
                        <a:pt x="12925" y="16762"/>
                      </a:lnTo>
                      <a:cubicBezTo>
                        <a:pt x="13612" y="13738"/>
                        <a:pt x="13841" y="9934"/>
                        <a:pt x="15445" y="7230"/>
                      </a:cubicBezTo>
                      <a:lnTo>
                        <a:pt x="15445" y="7230"/>
                      </a:lnTo>
                      <a:cubicBezTo>
                        <a:pt x="15422" y="7231"/>
                        <a:pt x="15399" y="7231"/>
                        <a:pt x="15377" y="7231"/>
                      </a:cubicBezTo>
                      <a:cubicBezTo>
                        <a:pt x="13152" y="7231"/>
                        <a:pt x="13041" y="2816"/>
                        <a:pt x="11000" y="1455"/>
                      </a:cubicBezTo>
                      <a:cubicBezTo>
                        <a:pt x="9533" y="470"/>
                        <a:pt x="7517" y="0"/>
                        <a:pt x="5500" y="0"/>
                      </a:cubicBezTo>
                      <a:close/>
                      <a:moveTo>
                        <a:pt x="12454" y="18560"/>
                      </a:moveTo>
                      <a:lnTo>
                        <a:pt x="12421" y="18687"/>
                      </a:lnTo>
                      <a:cubicBezTo>
                        <a:pt x="12432" y="18645"/>
                        <a:pt x="12443" y="18603"/>
                        <a:pt x="12454" y="1856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4335325" y="1175200"/>
                  <a:ext cx="883375" cy="7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35" h="31476" extrusionOk="0">
                      <a:moveTo>
                        <a:pt x="19725" y="1"/>
                      </a:moveTo>
                      <a:cubicBezTo>
                        <a:pt x="16926" y="1"/>
                        <a:pt x="14431" y="691"/>
                        <a:pt x="12053" y="2374"/>
                      </a:cubicBezTo>
                      <a:cubicBezTo>
                        <a:pt x="12549" y="2245"/>
                        <a:pt x="13078" y="2184"/>
                        <a:pt x="13627" y="2184"/>
                      </a:cubicBezTo>
                      <a:cubicBezTo>
                        <a:pt x="17386" y="2184"/>
                        <a:pt x="22041" y="5041"/>
                        <a:pt x="22961" y="8561"/>
                      </a:cubicBezTo>
                      <a:cubicBezTo>
                        <a:pt x="23923" y="12273"/>
                        <a:pt x="20486" y="18368"/>
                        <a:pt x="16682" y="19239"/>
                      </a:cubicBezTo>
                      <a:cubicBezTo>
                        <a:pt x="15577" y="17403"/>
                        <a:pt x="12962" y="16608"/>
                        <a:pt x="10104" y="16608"/>
                      </a:cubicBezTo>
                      <a:cubicBezTo>
                        <a:pt x="5970" y="16608"/>
                        <a:pt x="1328" y="18269"/>
                        <a:pt x="0" y="20843"/>
                      </a:cubicBezTo>
                      <a:cubicBezTo>
                        <a:pt x="1108" y="20324"/>
                        <a:pt x="2383" y="20071"/>
                        <a:pt x="3686" y="20071"/>
                      </a:cubicBezTo>
                      <a:cubicBezTo>
                        <a:pt x="6642" y="20071"/>
                        <a:pt x="9744" y="21373"/>
                        <a:pt x="11366" y="23822"/>
                      </a:cubicBezTo>
                      <a:cubicBezTo>
                        <a:pt x="12649" y="25793"/>
                        <a:pt x="12557" y="29138"/>
                        <a:pt x="12466" y="31475"/>
                      </a:cubicBezTo>
                      <a:cubicBezTo>
                        <a:pt x="12782" y="24933"/>
                        <a:pt x="20605" y="17813"/>
                        <a:pt x="27014" y="17813"/>
                      </a:cubicBezTo>
                      <a:cubicBezTo>
                        <a:pt x="27114" y="17813"/>
                        <a:pt x="27215" y="17815"/>
                        <a:pt x="27315" y="17818"/>
                      </a:cubicBezTo>
                      <a:cubicBezTo>
                        <a:pt x="27498" y="21576"/>
                        <a:pt x="26994" y="27397"/>
                        <a:pt x="31852" y="29046"/>
                      </a:cubicBezTo>
                      <a:cubicBezTo>
                        <a:pt x="27727" y="25105"/>
                        <a:pt x="30110" y="17452"/>
                        <a:pt x="33639" y="14060"/>
                      </a:cubicBezTo>
                      <a:lnTo>
                        <a:pt x="33639" y="14060"/>
                      </a:lnTo>
                      <a:cubicBezTo>
                        <a:pt x="32649" y="14375"/>
                        <a:pt x="31260" y="14845"/>
                        <a:pt x="30076" y="14845"/>
                      </a:cubicBezTo>
                      <a:cubicBezTo>
                        <a:pt x="28850" y="14845"/>
                        <a:pt x="27844" y="14341"/>
                        <a:pt x="27727" y="12639"/>
                      </a:cubicBezTo>
                      <a:lnTo>
                        <a:pt x="27727" y="12639"/>
                      </a:lnTo>
                      <a:lnTo>
                        <a:pt x="28323" y="12777"/>
                      </a:lnTo>
                      <a:cubicBezTo>
                        <a:pt x="28929" y="9834"/>
                        <a:pt x="32519" y="9752"/>
                        <a:pt x="34924" y="9752"/>
                      </a:cubicBezTo>
                      <a:cubicBezTo>
                        <a:pt x="35065" y="9752"/>
                        <a:pt x="35203" y="9752"/>
                        <a:pt x="35335" y="9752"/>
                      </a:cubicBezTo>
                      <a:cubicBezTo>
                        <a:pt x="33777" y="9202"/>
                        <a:pt x="29698" y="9019"/>
                        <a:pt x="28735" y="7552"/>
                      </a:cubicBezTo>
                      <a:cubicBezTo>
                        <a:pt x="27956" y="6407"/>
                        <a:pt x="28277" y="2648"/>
                        <a:pt x="27727" y="999"/>
                      </a:cubicBezTo>
                      <a:cubicBezTo>
                        <a:pt x="27414" y="1268"/>
                        <a:pt x="27015" y="1373"/>
                        <a:pt x="26567" y="1373"/>
                      </a:cubicBezTo>
                      <a:cubicBezTo>
                        <a:pt x="25110" y="1373"/>
                        <a:pt x="23133" y="268"/>
                        <a:pt x="21907" y="128"/>
                      </a:cubicBezTo>
                      <a:cubicBezTo>
                        <a:pt x="21158" y="45"/>
                        <a:pt x="20432" y="1"/>
                        <a:pt x="19725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4390300" y="1931150"/>
                  <a:ext cx="1496375" cy="7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55" h="29701" extrusionOk="0">
                      <a:moveTo>
                        <a:pt x="47343" y="0"/>
                      </a:moveTo>
                      <a:cubicBezTo>
                        <a:pt x="44861" y="2881"/>
                        <a:pt x="40836" y="4819"/>
                        <a:pt x="36926" y="4819"/>
                      </a:cubicBezTo>
                      <a:cubicBezTo>
                        <a:pt x="36793" y="4819"/>
                        <a:pt x="36660" y="4817"/>
                        <a:pt x="36527" y="4812"/>
                      </a:cubicBezTo>
                      <a:cubicBezTo>
                        <a:pt x="34694" y="4721"/>
                        <a:pt x="30890" y="4079"/>
                        <a:pt x="30386" y="1925"/>
                      </a:cubicBezTo>
                      <a:cubicBezTo>
                        <a:pt x="30137" y="2103"/>
                        <a:pt x="29887" y="2177"/>
                        <a:pt x="29638" y="2177"/>
                      </a:cubicBezTo>
                      <a:cubicBezTo>
                        <a:pt x="28604" y="2177"/>
                        <a:pt x="27570" y="901"/>
                        <a:pt x="26536" y="458"/>
                      </a:cubicBezTo>
                      <a:lnTo>
                        <a:pt x="26536" y="458"/>
                      </a:lnTo>
                      <a:cubicBezTo>
                        <a:pt x="27407" y="3254"/>
                        <a:pt x="29057" y="5637"/>
                        <a:pt x="28095" y="8708"/>
                      </a:cubicBezTo>
                      <a:cubicBezTo>
                        <a:pt x="27636" y="10037"/>
                        <a:pt x="25528" y="11412"/>
                        <a:pt x="26536" y="12557"/>
                      </a:cubicBezTo>
                      <a:cubicBezTo>
                        <a:pt x="25324" y="12991"/>
                        <a:pt x="24091" y="13178"/>
                        <a:pt x="22857" y="13178"/>
                      </a:cubicBezTo>
                      <a:cubicBezTo>
                        <a:pt x="21479" y="13178"/>
                        <a:pt x="20099" y="12944"/>
                        <a:pt x="18745" y="12557"/>
                      </a:cubicBezTo>
                      <a:cubicBezTo>
                        <a:pt x="16454" y="11962"/>
                        <a:pt x="14575" y="11045"/>
                        <a:pt x="12512" y="10083"/>
                      </a:cubicBezTo>
                      <a:cubicBezTo>
                        <a:pt x="10771" y="9212"/>
                        <a:pt x="9442" y="7837"/>
                        <a:pt x="7700" y="7058"/>
                      </a:cubicBezTo>
                      <a:lnTo>
                        <a:pt x="7700" y="7058"/>
                      </a:lnTo>
                      <a:cubicBezTo>
                        <a:pt x="8754" y="10816"/>
                        <a:pt x="10450" y="14345"/>
                        <a:pt x="8892" y="18057"/>
                      </a:cubicBezTo>
                      <a:cubicBezTo>
                        <a:pt x="8032" y="20147"/>
                        <a:pt x="5667" y="21350"/>
                        <a:pt x="3305" y="21350"/>
                      </a:cubicBezTo>
                      <a:cubicBezTo>
                        <a:pt x="2143" y="21350"/>
                        <a:pt x="983" y="21059"/>
                        <a:pt x="1" y="20440"/>
                      </a:cubicBezTo>
                      <a:lnTo>
                        <a:pt x="1" y="20440"/>
                      </a:lnTo>
                      <a:cubicBezTo>
                        <a:pt x="1347" y="23090"/>
                        <a:pt x="3734" y="25778"/>
                        <a:pt x="7093" y="25778"/>
                      </a:cubicBezTo>
                      <a:cubicBezTo>
                        <a:pt x="7395" y="25778"/>
                        <a:pt x="7704" y="25756"/>
                        <a:pt x="8021" y="25711"/>
                      </a:cubicBezTo>
                      <a:lnTo>
                        <a:pt x="8159" y="25069"/>
                      </a:lnTo>
                      <a:cubicBezTo>
                        <a:pt x="10221" y="25848"/>
                        <a:pt x="11046" y="28002"/>
                        <a:pt x="13154" y="29010"/>
                      </a:cubicBezTo>
                      <a:cubicBezTo>
                        <a:pt x="14038" y="29421"/>
                        <a:pt x="15116" y="29700"/>
                        <a:pt x="16151" y="29700"/>
                      </a:cubicBezTo>
                      <a:cubicBezTo>
                        <a:pt x="16620" y="29700"/>
                        <a:pt x="17080" y="29643"/>
                        <a:pt x="17508" y="29514"/>
                      </a:cubicBezTo>
                      <a:cubicBezTo>
                        <a:pt x="19387" y="28965"/>
                        <a:pt x="20441" y="26398"/>
                        <a:pt x="22183" y="25894"/>
                      </a:cubicBezTo>
                      <a:cubicBezTo>
                        <a:pt x="22492" y="25803"/>
                        <a:pt x="22829" y="25764"/>
                        <a:pt x="23185" y="25764"/>
                      </a:cubicBezTo>
                      <a:cubicBezTo>
                        <a:pt x="24992" y="25764"/>
                        <a:pt x="27266" y="26786"/>
                        <a:pt x="28645" y="27360"/>
                      </a:cubicBezTo>
                      <a:cubicBezTo>
                        <a:pt x="31715" y="28598"/>
                        <a:pt x="34373" y="29194"/>
                        <a:pt x="37719" y="29240"/>
                      </a:cubicBezTo>
                      <a:cubicBezTo>
                        <a:pt x="37867" y="29243"/>
                        <a:pt x="38016" y="29244"/>
                        <a:pt x="38165" y="29244"/>
                      </a:cubicBezTo>
                      <a:cubicBezTo>
                        <a:pt x="42156" y="29244"/>
                        <a:pt x="46331" y="28070"/>
                        <a:pt x="49910" y="26215"/>
                      </a:cubicBezTo>
                      <a:cubicBezTo>
                        <a:pt x="55089" y="23465"/>
                        <a:pt x="58709" y="20669"/>
                        <a:pt x="58892" y="14711"/>
                      </a:cubicBezTo>
                      <a:cubicBezTo>
                        <a:pt x="58984" y="11549"/>
                        <a:pt x="59855" y="7974"/>
                        <a:pt x="56463" y="6050"/>
                      </a:cubicBezTo>
                      <a:lnTo>
                        <a:pt x="56463" y="6050"/>
                      </a:lnTo>
                      <a:cubicBezTo>
                        <a:pt x="57013" y="7562"/>
                        <a:pt x="57197" y="9166"/>
                        <a:pt x="55776" y="10083"/>
                      </a:cubicBezTo>
                      <a:cubicBezTo>
                        <a:pt x="55284" y="10395"/>
                        <a:pt x="54817" y="10527"/>
                        <a:pt x="54376" y="10527"/>
                      </a:cubicBezTo>
                      <a:cubicBezTo>
                        <a:pt x="52680" y="10527"/>
                        <a:pt x="51359" y="8569"/>
                        <a:pt x="50414" y="7333"/>
                      </a:cubicBezTo>
                      <a:cubicBezTo>
                        <a:pt x="47985" y="4216"/>
                        <a:pt x="46564" y="4216"/>
                        <a:pt x="47343" y="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3639725" y="2025025"/>
                  <a:ext cx="2664000" cy="18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60" h="75877" extrusionOk="0">
                      <a:moveTo>
                        <a:pt x="71721" y="1"/>
                      </a:moveTo>
                      <a:cubicBezTo>
                        <a:pt x="65461" y="1"/>
                        <a:pt x="61437" y="4457"/>
                        <a:pt x="59172" y="10498"/>
                      </a:cubicBezTo>
                      <a:cubicBezTo>
                        <a:pt x="54998" y="9200"/>
                        <a:pt x="51280" y="5809"/>
                        <a:pt x="46992" y="5809"/>
                      </a:cubicBezTo>
                      <a:cubicBezTo>
                        <a:pt x="45677" y="5809"/>
                        <a:pt x="44308" y="6128"/>
                        <a:pt x="42856" y="6923"/>
                      </a:cubicBezTo>
                      <a:cubicBezTo>
                        <a:pt x="39511" y="8757"/>
                        <a:pt x="38090" y="11873"/>
                        <a:pt x="37265" y="15356"/>
                      </a:cubicBezTo>
                      <a:cubicBezTo>
                        <a:pt x="36853" y="17098"/>
                        <a:pt x="36944" y="23789"/>
                        <a:pt x="35982" y="24751"/>
                      </a:cubicBezTo>
                      <a:cubicBezTo>
                        <a:pt x="35667" y="25051"/>
                        <a:pt x="35229" y="25145"/>
                        <a:pt x="34740" y="25145"/>
                      </a:cubicBezTo>
                      <a:cubicBezTo>
                        <a:pt x="33927" y="25145"/>
                        <a:pt x="32974" y="24885"/>
                        <a:pt x="32216" y="24885"/>
                      </a:cubicBezTo>
                      <a:cubicBezTo>
                        <a:pt x="32038" y="24885"/>
                        <a:pt x="31871" y="24900"/>
                        <a:pt x="31720" y="24935"/>
                      </a:cubicBezTo>
                      <a:cubicBezTo>
                        <a:pt x="29749" y="25439"/>
                        <a:pt x="28695" y="26539"/>
                        <a:pt x="27641" y="28143"/>
                      </a:cubicBezTo>
                      <a:cubicBezTo>
                        <a:pt x="26083" y="30572"/>
                        <a:pt x="25578" y="33871"/>
                        <a:pt x="25578" y="36667"/>
                      </a:cubicBezTo>
                      <a:cubicBezTo>
                        <a:pt x="25533" y="40517"/>
                        <a:pt x="26632" y="41937"/>
                        <a:pt x="22874" y="44137"/>
                      </a:cubicBezTo>
                      <a:cubicBezTo>
                        <a:pt x="20406" y="45536"/>
                        <a:pt x="17937" y="46418"/>
                        <a:pt x="15171" y="46418"/>
                      </a:cubicBezTo>
                      <a:cubicBezTo>
                        <a:pt x="14855" y="46418"/>
                        <a:pt x="14536" y="46406"/>
                        <a:pt x="14213" y="46383"/>
                      </a:cubicBezTo>
                      <a:cubicBezTo>
                        <a:pt x="13710" y="46340"/>
                        <a:pt x="13200" y="46318"/>
                        <a:pt x="12687" y="46318"/>
                      </a:cubicBezTo>
                      <a:cubicBezTo>
                        <a:pt x="6695" y="46318"/>
                        <a:pt x="266" y="49317"/>
                        <a:pt x="97" y="56282"/>
                      </a:cubicBezTo>
                      <a:cubicBezTo>
                        <a:pt x="0" y="61091"/>
                        <a:pt x="1890" y="62604"/>
                        <a:pt x="4506" y="62604"/>
                      </a:cubicBezTo>
                      <a:cubicBezTo>
                        <a:pt x="8099" y="62604"/>
                        <a:pt x="13062" y="59752"/>
                        <a:pt x="16137" y="58665"/>
                      </a:cubicBezTo>
                      <a:cubicBezTo>
                        <a:pt x="18309" y="57881"/>
                        <a:pt x="20674" y="57394"/>
                        <a:pt x="23012" y="57394"/>
                      </a:cubicBezTo>
                      <a:cubicBezTo>
                        <a:pt x="24770" y="57394"/>
                        <a:pt x="26512" y="57669"/>
                        <a:pt x="28145" y="58299"/>
                      </a:cubicBezTo>
                      <a:cubicBezTo>
                        <a:pt x="32911" y="60132"/>
                        <a:pt x="33095" y="65586"/>
                        <a:pt x="37311" y="67785"/>
                      </a:cubicBezTo>
                      <a:cubicBezTo>
                        <a:pt x="38410" y="68370"/>
                        <a:pt x="39445" y="68625"/>
                        <a:pt x="40425" y="68625"/>
                      </a:cubicBezTo>
                      <a:cubicBezTo>
                        <a:pt x="42674" y="68625"/>
                        <a:pt x="44630" y="67282"/>
                        <a:pt x="46385" y="65494"/>
                      </a:cubicBezTo>
                      <a:cubicBezTo>
                        <a:pt x="49777" y="69435"/>
                        <a:pt x="51518" y="73560"/>
                        <a:pt x="56972" y="75347"/>
                      </a:cubicBezTo>
                      <a:cubicBezTo>
                        <a:pt x="58105" y="75711"/>
                        <a:pt x="59151" y="75876"/>
                        <a:pt x="60124" y="75876"/>
                      </a:cubicBezTo>
                      <a:cubicBezTo>
                        <a:pt x="64305" y="75876"/>
                        <a:pt x="67121" y="72813"/>
                        <a:pt x="69575" y="69206"/>
                      </a:cubicBezTo>
                      <a:cubicBezTo>
                        <a:pt x="72547" y="71810"/>
                        <a:pt x="74935" y="74220"/>
                        <a:pt x="78192" y="74220"/>
                      </a:cubicBezTo>
                      <a:cubicBezTo>
                        <a:pt x="79405" y="74220"/>
                        <a:pt x="80740" y="73886"/>
                        <a:pt x="82270" y="73102"/>
                      </a:cubicBezTo>
                      <a:cubicBezTo>
                        <a:pt x="86211" y="71039"/>
                        <a:pt x="88915" y="65540"/>
                        <a:pt x="88824" y="61232"/>
                      </a:cubicBezTo>
                      <a:lnTo>
                        <a:pt x="88824" y="61232"/>
                      </a:lnTo>
                      <a:cubicBezTo>
                        <a:pt x="89641" y="61266"/>
                        <a:pt x="90449" y="61292"/>
                        <a:pt x="91245" y="61292"/>
                      </a:cubicBezTo>
                      <a:cubicBezTo>
                        <a:pt x="95719" y="61292"/>
                        <a:pt x="99799" y="60495"/>
                        <a:pt x="102756" y="56099"/>
                      </a:cubicBezTo>
                      <a:cubicBezTo>
                        <a:pt x="105002" y="52753"/>
                        <a:pt x="106468" y="43221"/>
                        <a:pt x="102894" y="40425"/>
                      </a:cubicBezTo>
                      <a:cubicBezTo>
                        <a:pt x="106560" y="35200"/>
                        <a:pt x="106285" y="27639"/>
                        <a:pt x="103810" y="21589"/>
                      </a:cubicBezTo>
                      <a:cubicBezTo>
                        <a:pt x="102274" y="17732"/>
                        <a:pt x="97002" y="12198"/>
                        <a:pt x="92177" y="12198"/>
                      </a:cubicBezTo>
                      <a:cubicBezTo>
                        <a:pt x="90523" y="12198"/>
                        <a:pt x="88921" y="12848"/>
                        <a:pt x="87541" y="14440"/>
                      </a:cubicBezTo>
                      <a:cubicBezTo>
                        <a:pt x="85707" y="8069"/>
                        <a:pt x="81995" y="1790"/>
                        <a:pt x="74754" y="324"/>
                      </a:cubicBezTo>
                      <a:cubicBezTo>
                        <a:pt x="73690" y="105"/>
                        <a:pt x="72679" y="1"/>
                        <a:pt x="71721" y="1"/>
                      </a:cubicBezTo>
                      <a:close/>
                    </a:path>
                  </a:pathLst>
                </a:custGeom>
                <a:solidFill>
                  <a:srgbClr val="F4A6B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4494575" y="2529375"/>
                  <a:ext cx="1728950" cy="129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58" h="51705" extrusionOk="0">
                      <a:moveTo>
                        <a:pt x="59545" y="0"/>
                      </a:moveTo>
                      <a:cubicBezTo>
                        <a:pt x="56715" y="0"/>
                        <a:pt x="54457" y="3087"/>
                        <a:pt x="52751" y="5540"/>
                      </a:cubicBezTo>
                      <a:cubicBezTo>
                        <a:pt x="49909" y="9710"/>
                        <a:pt x="45280" y="14522"/>
                        <a:pt x="40056" y="15531"/>
                      </a:cubicBezTo>
                      <a:cubicBezTo>
                        <a:pt x="39065" y="15717"/>
                        <a:pt x="38067" y="15779"/>
                        <a:pt x="37065" y="15779"/>
                      </a:cubicBezTo>
                      <a:cubicBezTo>
                        <a:pt x="35083" y="15779"/>
                        <a:pt x="33081" y="15537"/>
                        <a:pt x="31064" y="15537"/>
                      </a:cubicBezTo>
                      <a:cubicBezTo>
                        <a:pt x="30093" y="15537"/>
                        <a:pt x="29118" y="15593"/>
                        <a:pt x="28140" y="15760"/>
                      </a:cubicBezTo>
                      <a:cubicBezTo>
                        <a:pt x="24474" y="16401"/>
                        <a:pt x="20028" y="16951"/>
                        <a:pt x="16958" y="19380"/>
                      </a:cubicBezTo>
                      <a:cubicBezTo>
                        <a:pt x="16774" y="19564"/>
                        <a:pt x="16545" y="19747"/>
                        <a:pt x="16316" y="19930"/>
                      </a:cubicBezTo>
                      <a:cubicBezTo>
                        <a:pt x="15078" y="21168"/>
                        <a:pt x="14345" y="22818"/>
                        <a:pt x="13199" y="24147"/>
                      </a:cubicBezTo>
                      <a:cubicBezTo>
                        <a:pt x="11412" y="26301"/>
                        <a:pt x="9487" y="26621"/>
                        <a:pt x="7104" y="27813"/>
                      </a:cubicBezTo>
                      <a:cubicBezTo>
                        <a:pt x="2384" y="30150"/>
                        <a:pt x="0" y="35650"/>
                        <a:pt x="3621" y="40050"/>
                      </a:cubicBezTo>
                      <a:cubicBezTo>
                        <a:pt x="5021" y="41712"/>
                        <a:pt x="7380" y="42622"/>
                        <a:pt x="9585" y="42622"/>
                      </a:cubicBezTo>
                      <a:cubicBezTo>
                        <a:pt x="9690" y="42622"/>
                        <a:pt x="9795" y="42620"/>
                        <a:pt x="9900" y="42616"/>
                      </a:cubicBezTo>
                      <a:cubicBezTo>
                        <a:pt x="10954" y="42570"/>
                        <a:pt x="11916" y="42158"/>
                        <a:pt x="12833" y="41608"/>
                      </a:cubicBezTo>
                      <a:cubicBezTo>
                        <a:pt x="13103" y="41428"/>
                        <a:pt x="15187" y="39832"/>
                        <a:pt x="14912" y="39385"/>
                      </a:cubicBezTo>
                      <a:lnTo>
                        <a:pt x="14912" y="39385"/>
                      </a:lnTo>
                      <a:cubicBezTo>
                        <a:pt x="15218" y="39814"/>
                        <a:pt x="15263" y="40885"/>
                        <a:pt x="15353" y="41470"/>
                      </a:cubicBezTo>
                      <a:cubicBezTo>
                        <a:pt x="16087" y="45503"/>
                        <a:pt x="19616" y="49628"/>
                        <a:pt x="23465" y="51095"/>
                      </a:cubicBezTo>
                      <a:cubicBezTo>
                        <a:pt x="24552" y="51513"/>
                        <a:pt x="25706" y="51705"/>
                        <a:pt x="26867" y="51705"/>
                      </a:cubicBezTo>
                      <a:cubicBezTo>
                        <a:pt x="28888" y="51705"/>
                        <a:pt x="30931" y="51122"/>
                        <a:pt x="32677" y="50132"/>
                      </a:cubicBezTo>
                      <a:cubicBezTo>
                        <a:pt x="34740" y="48941"/>
                        <a:pt x="37489" y="46466"/>
                        <a:pt x="36939" y="43853"/>
                      </a:cubicBezTo>
                      <a:lnTo>
                        <a:pt x="36939" y="43853"/>
                      </a:lnTo>
                      <a:cubicBezTo>
                        <a:pt x="37535" y="46603"/>
                        <a:pt x="40056" y="49674"/>
                        <a:pt x="43126" y="49674"/>
                      </a:cubicBezTo>
                      <a:cubicBezTo>
                        <a:pt x="45922" y="49674"/>
                        <a:pt x="48809" y="48345"/>
                        <a:pt x="50780" y="46374"/>
                      </a:cubicBezTo>
                      <a:cubicBezTo>
                        <a:pt x="52522" y="44678"/>
                        <a:pt x="54767" y="40416"/>
                        <a:pt x="54126" y="37941"/>
                      </a:cubicBezTo>
                      <a:lnTo>
                        <a:pt x="54126" y="37941"/>
                      </a:lnTo>
                      <a:cubicBezTo>
                        <a:pt x="55015" y="38807"/>
                        <a:pt x="56142" y="39162"/>
                        <a:pt x="57359" y="39162"/>
                      </a:cubicBezTo>
                      <a:cubicBezTo>
                        <a:pt x="60782" y="39162"/>
                        <a:pt x="64923" y="36359"/>
                        <a:pt x="66546" y="34229"/>
                      </a:cubicBezTo>
                      <a:cubicBezTo>
                        <a:pt x="68837" y="31250"/>
                        <a:pt x="68745" y="27355"/>
                        <a:pt x="67371" y="23963"/>
                      </a:cubicBezTo>
                      <a:cubicBezTo>
                        <a:pt x="66546" y="21901"/>
                        <a:pt x="64025" y="18326"/>
                        <a:pt x="64392" y="16035"/>
                      </a:cubicBezTo>
                      <a:cubicBezTo>
                        <a:pt x="64667" y="14385"/>
                        <a:pt x="66087" y="14202"/>
                        <a:pt x="66912" y="12781"/>
                      </a:cubicBezTo>
                      <a:cubicBezTo>
                        <a:pt x="69158" y="8931"/>
                        <a:pt x="65446" y="3019"/>
                        <a:pt x="62146" y="865"/>
                      </a:cubicBezTo>
                      <a:cubicBezTo>
                        <a:pt x="61231" y="258"/>
                        <a:pt x="60364" y="0"/>
                        <a:pt x="59545" y="0"/>
                      </a:cubicBezTo>
                      <a:close/>
                    </a:path>
                  </a:pathLst>
                </a:custGeom>
                <a:solidFill>
                  <a:srgbClr val="F9D7DD"/>
                </a:solidFill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4546125" y="2509275"/>
                  <a:ext cx="1657250" cy="12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90" h="49454" extrusionOk="0">
                      <a:moveTo>
                        <a:pt x="55494" y="1"/>
                      </a:moveTo>
                      <a:cubicBezTo>
                        <a:pt x="53145" y="1"/>
                        <a:pt x="50799" y="1132"/>
                        <a:pt x="49268" y="3915"/>
                      </a:cubicBezTo>
                      <a:cubicBezTo>
                        <a:pt x="47985" y="6252"/>
                        <a:pt x="46014" y="8177"/>
                        <a:pt x="43493" y="9093"/>
                      </a:cubicBezTo>
                      <a:cubicBezTo>
                        <a:pt x="42279" y="9546"/>
                        <a:pt x="41152" y="9714"/>
                        <a:pt x="40071" y="9714"/>
                      </a:cubicBezTo>
                      <a:cubicBezTo>
                        <a:pt x="37318" y="9714"/>
                        <a:pt x="34866" y="8623"/>
                        <a:pt x="32036" y="8360"/>
                      </a:cubicBezTo>
                      <a:cubicBezTo>
                        <a:pt x="31804" y="8342"/>
                        <a:pt x="31583" y="8333"/>
                        <a:pt x="31373" y="8333"/>
                      </a:cubicBezTo>
                      <a:cubicBezTo>
                        <a:pt x="26927" y="8333"/>
                        <a:pt x="27075" y="12347"/>
                        <a:pt x="22962" y="14272"/>
                      </a:cubicBezTo>
                      <a:cubicBezTo>
                        <a:pt x="22042" y="14712"/>
                        <a:pt x="21193" y="14829"/>
                        <a:pt x="20356" y="14829"/>
                      </a:cubicBezTo>
                      <a:cubicBezTo>
                        <a:pt x="19400" y="14829"/>
                        <a:pt x="18460" y="14676"/>
                        <a:pt x="17452" y="14676"/>
                      </a:cubicBezTo>
                      <a:cubicBezTo>
                        <a:pt x="17319" y="14676"/>
                        <a:pt x="17185" y="14679"/>
                        <a:pt x="17050" y="14685"/>
                      </a:cubicBezTo>
                      <a:cubicBezTo>
                        <a:pt x="14850" y="14776"/>
                        <a:pt x="13154" y="16014"/>
                        <a:pt x="11183" y="16655"/>
                      </a:cubicBezTo>
                      <a:cubicBezTo>
                        <a:pt x="11871" y="19772"/>
                        <a:pt x="10267" y="22522"/>
                        <a:pt x="8479" y="24905"/>
                      </a:cubicBezTo>
                      <a:cubicBezTo>
                        <a:pt x="6050" y="28067"/>
                        <a:pt x="1" y="32008"/>
                        <a:pt x="2980" y="36821"/>
                      </a:cubicBezTo>
                      <a:cubicBezTo>
                        <a:pt x="4034" y="38500"/>
                        <a:pt x="7620" y="40546"/>
                        <a:pt x="10074" y="40546"/>
                      </a:cubicBezTo>
                      <a:cubicBezTo>
                        <a:pt x="10499" y="40546"/>
                        <a:pt x="10891" y="40485"/>
                        <a:pt x="11229" y="40349"/>
                      </a:cubicBezTo>
                      <a:cubicBezTo>
                        <a:pt x="11779" y="40120"/>
                        <a:pt x="12054" y="39479"/>
                        <a:pt x="12375" y="38975"/>
                      </a:cubicBezTo>
                      <a:cubicBezTo>
                        <a:pt x="12731" y="38500"/>
                        <a:pt x="13052" y="37719"/>
                        <a:pt x="13634" y="37719"/>
                      </a:cubicBezTo>
                      <a:cubicBezTo>
                        <a:pt x="13727" y="37719"/>
                        <a:pt x="13826" y="37739"/>
                        <a:pt x="13933" y="37783"/>
                      </a:cubicBezTo>
                      <a:cubicBezTo>
                        <a:pt x="14850" y="38104"/>
                        <a:pt x="14300" y="39524"/>
                        <a:pt x="14483" y="40212"/>
                      </a:cubicBezTo>
                      <a:cubicBezTo>
                        <a:pt x="14712" y="41220"/>
                        <a:pt x="15583" y="42091"/>
                        <a:pt x="16087" y="43008"/>
                      </a:cubicBezTo>
                      <a:cubicBezTo>
                        <a:pt x="18038" y="46476"/>
                        <a:pt x="21303" y="49453"/>
                        <a:pt x="25258" y="49453"/>
                      </a:cubicBezTo>
                      <a:cubicBezTo>
                        <a:pt x="25484" y="49453"/>
                        <a:pt x="25711" y="49443"/>
                        <a:pt x="25941" y="49424"/>
                      </a:cubicBezTo>
                      <a:cubicBezTo>
                        <a:pt x="29057" y="49149"/>
                        <a:pt x="31578" y="47866"/>
                        <a:pt x="33228" y="45207"/>
                      </a:cubicBezTo>
                      <a:cubicBezTo>
                        <a:pt x="34740" y="42778"/>
                        <a:pt x="34007" y="39754"/>
                        <a:pt x="35290" y="37233"/>
                      </a:cubicBezTo>
                      <a:cubicBezTo>
                        <a:pt x="35886" y="37829"/>
                        <a:pt x="35657" y="39112"/>
                        <a:pt x="35657" y="39891"/>
                      </a:cubicBezTo>
                      <a:cubicBezTo>
                        <a:pt x="35657" y="40441"/>
                        <a:pt x="35519" y="41037"/>
                        <a:pt x="35565" y="41587"/>
                      </a:cubicBezTo>
                      <a:cubicBezTo>
                        <a:pt x="35840" y="44749"/>
                        <a:pt x="38544" y="45941"/>
                        <a:pt x="41385" y="46078"/>
                      </a:cubicBezTo>
                      <a:cubicBezTo>
                        <a:pt x="41534" y="46086"/>
                        <a:pt x="41682" y="46090"/>
                        <a:pt x="41830" y="46090"/>
                      </a:cubicBezTo>
                      <a:cubicBezTo>
                        <a:pt x="45035" y="46090"/>
                        <a:pt x="47820" y="44202"/>
                        <a:pt x="49222" y="41266"/>
                      </a:cubicBezTo>
                      <a:cubicBezTo>
                        <a:pt x="49726" y="40120"/>
                        <a:pt x="50689" y="39799"/>
                        <a:pt x="50872" y="38425"/>
                      </a:cubicBezTo>
                      <a:cubicBezTo>
                        <a:pt x="51010" y="37325"/>
                        <a:pt x="50780" y="36041"/>
                        <a:pt x="50460" y="34987"/>
                      </a:cubicBezTo>
                      <a:cubicBezTo>
                        <a:pt x="50276" y="34346"/>
                        <a:pt x="48581" y="30908"/>
                        <a:pt x="49268" y="30771"/>
                      </a:cubicBezTo>
                      <a:cubicBezTo>
                        <a:pt x="49286" y="30768"/>
                        <a:pt x="49303" y="30767"/>
                        <a:pt x="49321" y="30767"/>
                      </a:cubicBezTo>
                      <a:cubicBezTo>
                        <a:pt x="50183" y="30767"/>
                        <a:pt x="51245" y="33992"/>
                        <a:pt x="51560" y="34621"/>
                      </a:cubicBezTo>
                      <a:cubicBezTo>
                        <a:pt x="52442" y="36337"/>
                        <a:pt x="53851" y="37003"/>
                        <a:pt x="55404" y="37003"/>
                      </a:cubicBezTo>
                      <a:cubicBezTo>
                        <a:pt x="58287" y="37003"/>
                        <a:pt x="61663" y="34703"/>
                        <a:pt x="63063" y="32558"/>
                      </a:cubicBezTo>
                      <a:cubicBezTo>
                        <a:pt x="64942" y="29763"/>
                        <a:pt x="65446" y="26188"/>
                        <a:pt x="64667" y="22980"/>
                      </a:cubicBezTo>
                      <a:cubicBezTo>
                        <a:pt x="64254" y="21284"/>
                        <a:pt x="63521" y="19863"/>
                        <a:pt x="62559" y="18443"/>
                      </a:cubicBezTo>
                      <a:cubicBezTo>
                        <a:pt x="61871" y="17297"/>
                        <a:pt x="59763" y="15647"/>
                        <a:pt x="59671" y="14364"/>
                      </a:cubicBezTo>
                      <a:cubicBezTo>
                        <a:pt x="59626" y="13447"/>
                        <a:pt x="61230" y="12393"/>
                        <a:pt x="61917" y="11568"/>
                      </a:cubicBezTo>
                      <a:cubicBezTo>
                        <a:pt x="66290" y="5951"/>
                        <a:pt x="60883" y="1"/>
                        <a:pt x="55494" y="1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4657275" y="2710950"/>
                  <a:ext cx="1382950" cy="75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18" h="30037" extrusionOk="0">
                      <a:moveTo>
                        <a:pt x="1" y="21787"/>
                      </a:moveTo>
                      <a:lnTo>
                        <a:pt x="1" y="21787"/>
                      </a:lnTo>
                      <a:cubicBezTo>
                        <a:pt x="1" y="21787"/>
                        <a:pt x="0" y="21787"/>
                        <a:pt x="0" y="21787"/>
                      </a:cubicBezTo>
                      <a:cubicBezTo>
                        <a:pt x="0" y="21787"/>
                        <a:pt x="1" y="21787"/>
                        <a:pt x="1" y="21787"/>
                      </a:cubicBezTo>
                      <a:close/>
                      <a:moveTo>
                        <a:pt x="41465" y="0"/>
                      </a:moveTo>
                      <a:cubicBezTo>
                        <a:pt x="39191" y="0"/>
                        <a:pt x="40227" y="2790"/>
                        <a:pt x="39964" y="4280"/>
                      </a:cubicBezTo>
                      <a:cubicBezTo>
                        <a:pt x="39643" y="5976"/>
                        <a:pt x="39322" y="8038"/>
                        <a:pt x="37993" y="9322"/>
                      </a:cubicBezTo>
                      <a:cubicBezTo>
                        <a:pt x="36827" y="10488"/>
                        <a:pt x="35002" y="11184"/>
                        <a:pt x="33224" y="11184"/>
                      </a:cubicBezTo>
                      <a:cubicBezTo>
                        <a:pt x="31719" y="11184"/>
                        <a:pt x="30248" y="10685"/>
                        <a:pt x="29240" y="9551"/>
                      </a:cubicBezTo>
                      <a:cubicBezTo>
                        <a:pt x="27315" y="7397"/>
                        <a:pt x="26673" y="4143"/>
                        <a:pt x="25161" y="1806"/>
                      </a:cubicBezTo>
                      <a:cubicBezTo>
                        <a:pt x="24992" y="1884"/>
                        <a:pt x="24841" y="1921"/>
                        <a:pt x="24707" y="1921"/>
                      </a:cubicBezTo>
                      <a:cubicBezTo>
                        <a:pt x="24368" y="1921"/>
                        <a:pt x="24134" y="1682"/>
                        <a:pt x="23969" y="1256"/>
                      </a:cubicBezTo>
                      <a:cubicBezTo>
                        <a:pt x="23053" y="1851"/>
                        <a:pt x="22182" y="2768"/>
                        <a:pt x="21907" y="3868"/>
                      </a:cubicBezTo>
                      <a:cubicBezTo>
                        <a:pt x="24015" y="4647"/>
                        <a:pt x="25986" y="5014"/>
                        <a:pt x="26123" y="7947"/>
                      </a:cubicBezTo>
                      <a:cubicBezTo>
                        <a:pt x="26307" y="11155"/>
                        <a:pt x="23603" y="14730"/>
                        <a:pt x="20899" y="16196"/>
                      </a:cubicBezTo>
                      <a:cubicBezTo>
                        <a:pt x="19536" y="16908"/>
                        <a:pt x="17803" y="17322"/>
                        <a:pt x="16069" y="17322"/>
                      </a:cubicBezTo>
                      <a:cubicBezTo>
                        <a:pt x="13895" y="17322"/>
                        <a:pt x="11719" y="16672"/>
                        <a:pt x="10266" y="15142"/>
                      </a:cubicBezTo>
                      <a:cubicBezTo>
                        <a:pt x="8983" y="13767"/>
                        <a:pt x="8754" y="11659"/>
                        <a:pt x="9395" y="9917"/>
                      </a:cubicBezTo>
                      <a:cubicBezTo>
                        <a:pt x="9716" y="9047"/>
                        <a:pt x="10495" y="8451"/>
                        <a:pt x="10587" y="7488"/>
                      </a:cubicBezTo>
                      <a:cubicBezTo>
                        <a:pt x="10564" y="7481"/>
                        <a:pt x="10534" y="7478"/>
                        <a:pt x="10498" y="7478"/>
                      </a:cubicBezTo>
                      <a:cubicBezTo>
                        <a:pt x="9829" y="7478"/>
                        <a:pt x="7104" y="8639"/>
                        <a:pt x="7104" y="8726"/>
                      </a:cubicBezTo>
                      <a:cubicBezTo>
                        <a:pt x="7791" y="11888"/>
                        <a:pt x="6187" y="14638"/>
                        <a:pt x="4400" y="17021"/>
                      </a:cubicBezTo>
                      <a:cubicBezTo>
                        <a:pt x="3621" y="18029"/>
                        <a:pt x="2704" y="18533"/>
                        <a:pt x="1788" y="19313"/>
                      </a:cubicBezTo>
                      <a:cubicBezTo>
                        <a:pt x="1513" y="19587"/>
                        <a:pt x="97" y="21780"/>
                        <a:pt x="1" y="21787"/>
                      </a:cubicBezTo>
                      <a:lnTo>
                        <a:pt x="1" y="21787"/>
                      </a:lnTo>
                      <a:cubicBezTo>
                        <a:pt x="1101" y="21741"/>
                        <a:pt x="2154" y="20962"/>
                        <a:pt x="3254" y="20779"/>
                      </a:cubicBezTo>
                      <a:cubicBezTo>
                        <a:pt x="3637" y="20694"/>
                        <a:pt x="3990" y="20653"/>
                        <a:pt x="4328" y="20653"/>
                      </a:cubicBezTo>
                      <a:cubicBezTo>
                        <a:pt x="5081" y="20653"/>
                        <a:pt x="5763" y="20858"/>
                        <a:pt x="6554" y="21237"/>
                      </a:cubicBezTo>
                      <a:cubicBezTo>
                        <a:pt x="8066" y="22017"/>
                        <a:pt x="9258" y="23712"/>
                        <a:pt x="9441" y="25454"/>
                      </a:cubicBezTo>
                      <a:cubicBezTo>
                        <a:pt x="9533" y="26416"/>
                        <a:pt x="9166" y="27012"/>
                        <a:pt x="8983" y="27929"/>
                      </a:cubicBezTo>
                      <a:cubicBezTo>
                        <a:pt x="8938" y="28151"/>
                        <a:pt x="8851" y="29929"/>
                        <a:pt x="8804" y="30032"/>
                      </a:cubicBezTo>
                      <a:lnTo>
                        <a:pt x="8804" y="30032"/>
                      </a:lnTo>
                      <a:cubicBezTo>
                        <a:pt x="11873" y="26550"/>
                        <a:pt x="14439" y="22429"/>
                        <a:pt x="19753" y="21467"/>
                      </a:cubicBezTo>
                      <a:cubicBezTo>
                        <a:pt x="20208" y="21382"/>
                        <a:pt x="20647" y="21343"/>
                        <a:pt x="21071" y="21343"/>
                      </a:cubicBezTo>
                      <a:cubicBezTo>
                        <a:pt x="25723" y="21343"/>
                        <a:pt x="28530" y="26138"/>
                        <a:pt x="30798" y="29624"/>
                      </a:cubicBezTo>
                      <a:cubicBezTo>
                        <a:pt x="32631" y="26462"/>
                        <a:pt x="28552" y="23621"/>
                        <a:pt x="32540" y="21100"/>
                      </a:cubicBezTo>
                      <a:cubicBezTo>
                        <a:pt x="34015" y="20168"/>
                        <a:pt x="36378" y="19368"/>
                        <a:pt x="38320" y="19368"/>
                      </a:cubicBezTo>
                      <a:cubicBezTo>
                        <a:pt x="38670" y="19368"/>
                        <a:pt x="39007" y="19394"/>
                        <a:pt x="39322" y="19450"/>
                      </a:cubicBezTo>
                      <a:cubicBezTo>
                        <a:pt x="41110" y="19771"/>
                        <a:pt x="41797" y="21467"/>
                        <a:pt x="43355" y="22154"/>
                      </a:cubicBezTo>
                      <a:cubicBezTo>
                        <a:pt x="44089" y="22475"/>
                        <a:pt x="45234" y="22246"/>
                        <a:pt x="45784" y="22933"/>
                      </a:cubicBezTo>
                      <a:cubicBezTo>
                        <a:pt x="45555" y="20733"/>
                        <a:pt x="44593" y="19175"/>
                        <a:pt x="45234" y="16929"/>
                      </a:cubicBezTo>
                      <a:cubicBezTo>
                        <a:pt x="46293" y="13313"/>
                        <a:pt x="50873" y="8382"/>
                        <a:pt x="54852" y="8382"/>
                      </a:cubicBezTo>
                      <a:cubicBezTo>
                        <a:pt x="55008" y="8382"/>
                        <a:pt x="55163" y="8389"/>
                        <a:pt x="55317" y="8405"/>
                      </a:cubicBezTo>
                      <a:cubicBezTo>
                        <a:pt x="54813" y="7947"/>
                        <a:pt x="54905" y="7718"/>
                        <a:pt x="53988" y="7488"/>
                      </a:cubicBezTo>
                      <a:cubicBezTo>
                        <a:pt x="54217" y="6939"/>
                        <a:pt x="54217" y="6389"/>
                        <a:pt x="54675" y="5930"/>
                      </a:cubicBezTo>
                      <a:lnTo>
                        <a:pt x="54675" y="5930"/>
                      </a:lnTo>
                      <a:cubicBezTo>
                        <a:pt x="52925" y="7033"/>
                        <a:pt x="50386" y="8516"/>
                        <a:pt x="48053" y="8516"/>
                      </a:cubicBezTo>
                      <a:cubicBezTo>
                        <a:pt x="47576" y="8516"/>
                        <a:pt x="47107" y="8454"/>
                        <a:pt x="46655" y="8313"/>
                      </a:cubicBezTo>
                      <a:cubicBezTo>
                        <a:pt x="44593" y="7626"/>
                        <a:pt x="43676" y="6022"/>
                        <a:pt x="43493" y="3960"/>
                      </a:cubicBezTo>
                      <a:cubicBezTo>
                        <a:pt x="43355" y="2401"/>
                        <a:pt x="43905" y="247"/>
                        <a:pt x="41797" y="18"/>
                      </a:cubicBezTo>
                      <a:cubicBezTo>
                        <a:pt x="41679" y="6"/>
                        <a:pt x="41569" y="0"/>
                        <a:pt x="41465" y="0"/>
                      </a:cubicBezTo>
                      <a:close/>
                      <a:moveTo>
                        <a:pt x="8804" y="30032"/>
                      </a:moveTo>
                      <a:cubicBezTo>
                        <a:pt x="8802" y="30034"/>
                        <a:pt x="8801" y="30035"/>
                        <a:pt x="8800" y="30037"/>
                      </a:cubicBezTo>
                      <a:cubicBezTo>
                        <a:pt x="8801" y="30037"/>
                        <a:pt x="8802" y="30035"/>
                        <a:pt x="8804" y="30032"/>
                      </a:cubicBezTo>
                      <a:close/>
                    </a:path>
                  </a:pathLst>
                </a:custGeom>
                <a:solidFill>
                  <a:srgbClr val="DD7A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3542450" y="3138750"/>
                  <a:ext cx="951000" cy="3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0" h="13292" extrusionOk="0">
                      <a:moveTo>
                        <a:pt x="38040" y="4309"/>
                      </a:moveTo>
                      <a:cubicBezTo>
                        <a:pt x="37684" y="4498"/>
                        <a:pt x="37334" y="4664"/>
                        <a:pt x="36990" y="4808"/>
                      </a:cubicBezTo>
                      <a:lnTo>
                        <a:pt x="36990" y="4808"/>
                      </a:lnTo>
                      <a:cubicBezTo>
                        <a:pt x="37401" y="4729"/>
                        <a:pt x="37761" y="4568"/>
                        <a:pt x="38040" y="4309"/>
                      </a:cubicBezTo>
                      <a:close/>
                      <a:moveTo>
                        <a:pt x="27774" y="1"/>
                      </a:moveTo>
                      <a:cubicBezTo>
                        <a:pt x="28140" y="642"/>
                        <a:pt x="20074" y="3071"/>
                        <a:pt x="19295" y="3163"/>
                      </a:cubicBezTo>
                      <a:cubicBezTo>
                        <a:pt x="18843" y="3201"/>
                        <a:pt x="18391" y="3216"/>
                        <a:pt x="17938" y="3216"/>
                      </a:cubicBezTo>
                      <a:cubicBezTo>
                        <a:pt x="15983" y="3216"/>
                        <a:pt x="14028" y="2930"/>
                        <a:pt x="12073" y="2930"/>
                      </a:cubicBezTo>
                      <a:cubicBezTo>
                        <a:pt x="11180" y="2930"/>
                        <a:pt x="10288" y="2990"/>
                        <a:pt x="9396" y="3163"/>
                      </a:cubicBezTo>
                      <a:cubicBezTo>
                        <a:pt x="5959" y="3805"/>
                        <a:pt x="1" y="9396"/>
                        <a:pt x="1330" y="13291"/>
                      </a:cubicBezTo>
                      <a:cubicBezTo>
                        <a:pt x="3942" y="11504"/>
                        <a:pt x="7242" y="9396"/>
                        <a:pt x="10358" y="8296"/>
                      </a:cubicBezTo>
                      <a:cubicBezTo>
                        <a:pt x="13658" y="7150"/>
                        <a:pt x="17829" y="6921"/>
                        <a:pt x="21312" y="6463"/>
                      </a:cubicBezTo>
                      <a:cubicBezTo>
                        <a:pt x="24428" y="6096"/>
                        <a:pt x="25895" y="6463"/>
                        <a:pt x="27820" y="4080"/>
                      </a:cubicBezTo>
                      <a:cubicBezTo>
                        <a:pt x="29799" y="5007"/>
                        <a:pt x="31587" y="5564"/>
                        <a:pt x="33393" y="5564"/>
                      </a:cubicBezTo>
                      <a:cubicBezTo>
                        <a:pt x="34565" y="5564"/>
                        <a:pt x="35745" y="5329"/>
                        <a:pt x="36990" y="4808"/>
                      </a:cubicBezTo>
                      <a:lnTo>
                        <a:pt x="36990" y="4808"/>
                      </a:lnTo>
                      <a:cubicBezTo>
                        <a:pt x="36784" y="4848"/>
                        <a:pt x="36565" y="4866"/>
                        <a:pt x="36337" y="4866"/>
                      </a:cubicBezTo>
                      <a:cubicBezTo>
                        <a:pt x="33801" y="4866"/>
                        <a:pt x="30124" y="2555"/>
                        <a:pt x="30340" y="642"/>
                      </a:cubicBezTo>
                      <a:lnTo>
                        <a:pt x="30340" y="642"/>
                      </a:lnTo>
                      <a:cubicBezTo>
                        <a:pt x="29976" y="791"/>
                        <a:pt x="29611" y="875"/>
                        <a:pt x="29268" y="875"/>
                      </a:cubicBezTo>
                      <a:cubicBezTo>
                        <a:pt x="28663" y="875"/>
                        <a:pt x="28125" y="615"/>
                        <a:pt x="27774" y="1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4365100" y="2204975"/>
                  <a:ext cx="898300" cy="9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2" h="36573" extrusionOk="0">
                      <a:moveTo>
                        <a:pt x="19638" y="0"/>
                      </a:moveTo>
                      <a:cubicBezTo>
                        <a:pt x="18881" y="0"/>
                        <a:pt x="18223" y="100"/>
                        <a:pt x="17737" y="321"/>
                      </a:cubicBezTo>
                      <a:cubicBezTo>
                        <a:pt x="18745" y="1879"/>
                        <a:pt x="21587" y="2796"/>
                        <a:pt x="22961" y="4767"/>
                      </a:cubicBezTo>
                      <a:cubicBezTo>
                        <a:pt x="25024" y="7700"/>
                        <a:pt x="26078" y="11641"/>
                        <a:pt x="25528" y="15262"/>
                      </a:cubicBezTo>
                      <a:cubicBezTo>
                        <a:pt x="25024" y="18516"/>
                        <a:pt x="21724" y="21082"/>
                        <a:pt x="18745" y="22090"/>
                      </a:cubicBezTo>
                      <a:cubicBezTo>
                        <a:pt x="17755" y="22440"/>
                        <a:pt x="16636" y="22697"/>
                        <a:pt x="15540" y="22697"/>
                      </a:cubicBezTo>
                      <a:cubicBezTo>
                        <a:pt x="14911" y="22697"/>
                        <a:pt x="14289" y="22612"/>
                        <a:pt x="13704" y="22411"/>
                      </a:cubicBezTo>
                      <a:cubicBezTo>
                        <a:pt x="12054" y="21815"/>
                        <a:pt x="11550" y="20257"/>
                        <a:pt x="10037" y="19707"/>
                      </a:cubicBezTo>
                      <a:cubicBezTo>
                        <a:pt x="9854" y="19936"/>
                        <a:pt x="9717" y="20166"/>
                        <a:pt x="9625" y="20486"/>
                      </a:cubicBezTo>
                      <a:cubicBezTo>
                        <a:pt x="7927" y="19667"/>
                        <a:pt x="6560" y="19275"/>
                        <a:pt x="5262" y="19275"/>
                      </a:cubicBezTo>
                      <a:cubicBezTo>
                        <a:pt x="3582" y="19275"/>
                        <a:pt x="2017" y="19933"/>
                        <a:pt x="1" y="21174"/>
                      </a:cubicBezTo>
                      <a:cubicBezTo>
                        <a:pt x="465" y="20947"/>
                        <a:pt x="951" y="20843"/>
                        <a:pt x="1449" y="20843"/>
                      </a:cubicBezTo>
                      <a:cubicBezTo>
                        <a:pt x="5473" y="20843"/>
                        <a:pt x="10281" y="27612"/>
                        <a:pt x="10771" y="30752"/>
                      </a:cubicBezTo>
                      <a:lnTo>
                        <a:pt x="11091" y="30706"/>
                      </a:lnTo>
                      <a:cubicBezTo>
                        <a:pt x="12191" y="32219"/>
                        <a:pt x="13062" y="34739"/>
                        <a:pt x="12421" y="36573"/>
                      </a:cubicBezTo>
                      <a:cubicBezTo>
                        <a:pt x="14529" y="34969"/>
                        <a:pt x="16362" y="33135"/>
                        <a:pt x="16866" y="30248"/>
                      </a:cubicBezTo>
                      <a:cubicBezTo>
                        <a:pt x="17370" y="27636"/>
                        <a:pt x="15033" y="26169"/>
                        <a:pt x="17829" y="24428"/>
                      </a:cubicBezTo>
                      <a:cubicBezTo>
                        <a:pt x="18624" y="23937"/>
                        <a:pt x="19777" y="23648"/>
                        <a:pt x="20911" y="23648"/>
                      </a:cubicBezTo>
                      <a:cubicBezTo>
                        <a:pt x="21999" y="23648"/>
                        <a:pt x="23068" y="23914"/>
                        <a:pt x="23786" y="24519"/>
                      </a:cubicBezTo>
                      <a:cubicBezTo>
                        <a:pt x="25665" y="21540"/>
                        <a:pt x="26261" y="17737"/>
                        <a:pt x="29973" y="16087"/>
                      </a:cubicBezTo>
                      <a:cubicBezTo>
                        <a:pt x="31061" y="15616"/>
                        <a:pt x="32507" y="15448"/>
                        <a:pt x="33852" y="15448"/>
                      </a:cubicBezTo>
                      <a:cubicBezTo>
                        <a:pt x="34603" y="15448"/>
                        <a:pt x="35323" y="15500"/>
                        <a:pt x="35931" y="15583"/>
                      </a:cubicBezTo>
                      <a:cubicBezTo>
                        <a:pt x="34281" y="13887"/>
                        <a:pt x="32540" y="12420"/>
                        <a:pt x="31303" y="10312"/>
                      </a:cubicBezTo>
                      <a:cubicBezTo>
                        <a:pt x="30111" y="8341"/>
                        <a:pt x="30111" y="5500"/>
                        <a:pt x="28965" y="3713"/>
                      </a:cubicBezTo>
                      <a:cubicBezTo>
                        <a:pt x="27707" y="1752"/>
                        <a:pt x="22807" y="0"/>
                        <a:pt x="19638" y="0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5348150" y="2014950"/>
                  <a:ext cx="541975" cy="6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9" h="26484" extrusionOk="0">
                      <a:moveTo>
                        <a:pt x="4310" y="1"/>
                      </a:moveTo>
                      <a:cubicBezTo>
                        <a:pt x="4113" y="1"/>
                        <a:pt x="3914" y="13"/>
                        <a:pt x="3713" y="39"/>
                      </a:cubicBezTo>
                      <a:cubicBezTo>
                        <a:pt x="2567" y="177"/>
                        <a:pt x="322" y="2698"/>
                        <a:pt x="1" y="2698"/>
                      </a:cubicBezTo>
                      <a:cubicBezTo>
                        <a:pt x="5592" y="3018"/>
                        <a:pt x="9625" y="7281"/>
                        <a:pt x="10404" y="12643"/>
                      </a:cubicBezTo>
                      <a:cubicBezTo>
                        <a:pt x="11321" y="18555"/>
                        <a:pt x="9992" y="22954"/>
                        <a:pt x="3484" y="23734"/>
                      </a:cubicBezTo>
                      <a:cubicBezTo>
                        <a:pt x="6279" y="24100"/>
                        <a:pt x="9029" y="25292"/>
                        <a:pt x="11504" y="26483"/>
                      </a:cubicBezTo>
                      <a:cubicBezTo>
                        <a:pt x="13337" y="24925"/>
                        <a:pt x="14208" y="22542"/>
                        <a:pt x="15858" y="20846"/>
                      </a:cubicBezTo>
                      <a:cubicBezTo>
                        <a:pt x="17829" y="18876"/>
                        <a:pt x="19799" y="16997"/>
                        <a:pt x="21678" y="14934"/>
                      </a:cubicBezTo>
                      <a:lnTo>
                        <a:pt x="21678" y="14934"/>
                      </a:lnTo>
                      <a:cubicBezTo>
                        <a:pt x="20578" y="15255"/>
                        <a:pt x="19616" y="15805"/>
                        <a:pt x="18470" y="15942"/>
                      </a:cubicBezTo>
                      <a:cubicBezTo>
                        <a:pt x="18149" y="15942"/>
                        <a:pt x="15583" y="9114"/>
                        <a:pt x="15400" y="8655"/>
                      </a:cubicBezTo>
                      <a:cubicBezTo>
                        <a:pt x="13887" y="5310"/>
                        <a:pt x="11733" y="3064"/>
                        <a:pt x="8525" y="1414"/>
                      </a:cubicBezTo>
                      <a:cubicBezTo>
                        <a:pt x="7188" y="725"/>
                        <a:pt x="5814" y="1"/>
                        <a:pt x="4310" y="1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6138725" y="2738900"/>
                  <a:ext cx="142100" cy="27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4" h="10954" extrusionOk="0">
                      <a:moveTo>
                        <a:pt x="3804" y="0"/>
                      </a:moveTo>
                      <a:lnTo>
                        <a:pt x="3804" y="0"/>
                      </a:lnTo>
                      <a:cubicBezTo>
                        <a:pt x="3713" y="2521"/>
                        <a:pt x="2750" y="6645"/>
                        <a:pt x="0" y="7379"/>
                      </a:cubicBezTo>
                      <a:cubicBezTo>
                        <a:pt x="871" y="8479"/>
                        <a:pt x="1925" y="9624"/>
                        <a:pt x="2567" y="10953"/>
                      </a:cubicBezTo>
                      <a:lnTo>
                        <a:pt x="2750" y="10312"/>
                      </a:lnTo>
                      <a:cubicBezTo>
                        <a:pt x="5546" y="7608"/>
                        <a:pt x="5683" y="3254"/>
                        <a:pt x="3804" y="0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940025" y="2485675"/>
                  <a:ext cx="363225" cy="49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29" h="19708" fill="none" extrusionOk="0">
                      <a:moveTo>
                        <a:pt x="3346" y="1"/>
                      </a:moveTo>
                      <a:cubicBezTo>
                        <a:pt x="2796" y="4675"/>
                        <a:pt x="3025" y="9304"/>
                        <a:pt x="2063" y="13841"/>
                      </a:cubicBezTo>
                      <a:cubicBezTo>
                        <a:pt x="1788" y="14987"/>
                        <a:pt x="1" y="17187"/>
                        <a:pt x="505" y="18378"/>
                      </a:cubicBezTo>
                      <a:cubicBezTo>
                        <a:pt x="1101" y="19708"/>
                        <a:pt x="3667" y="17874"/>
                        <a:pt x="4767" y="17416"/>
                      </a:cubicBezTo>
                      <a:cubicBezTo>
                        <a:pt x="8021" y="15995"/>
                        <a:pt x="11412" y="14483"/>
                        <a:pt x="14529" y="12650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2867600" y="1030575"/>
                  <a:ext cx="1400150" cy="252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6" h="100919" fill="none" extrusionOk="0">
                      <a:moveTo>
                        <a:pt x="5546" y="100735"/>
                      </a:moveTo>
                      <a:cubicBezTo>
                        <a:pt x="9167" y="100918"/>
                        <a:pt x="12283" y="98489"/>
                        <a:pt x="15491" y="97160"/>
                      </a:cubicBezTo>
                      <a:cubicBezTo>
                        <a:pt x="17416" y="96381"/>
                        <a:pt x="19249" y="95556"/>
                        <a:pt x="21037" y="94502"/>
                      </a:cubicBezTo>
                      <a:cubicBezTo>
                        <a:pt x="24612" y="92440"/>
                        <a:pt x="27820" y="89048"/>
                        <a:pt x="29561" y="85290"/>
                      </a:cubicBezTo>
                      <a:cubicBezTo>
                        <a:pt x="30432" y="83457"/>
                        <a:pt x="30936" y="81395"/>
                        <a:pt x="30569" y="79378"/>
                      </a:cubicBezTo>
                      <a:cubicBezTo>
                        <a:pt x="30432" y="78416"/>
                        <a:pt x="29790" y="77499"/>
                        <a:pt x="29653" y="76537"/>
                      </a:cubicBezTo>
                      <a:cubicBezTo>
                        <a:pt x="29515" y="75345"/>
                        <a:pt x="30340" y="74199"/>
                        <a:pt x="30019" y="73054"/>
                      </a:cubicBezTo>
                      <a:cubicBezTo>
                        <a:pt x="31486" y="77178"/>
                        <a:pt x="25895" y="77132"/>
                        <a:pt x="23512" y="76033"/>
                      </a:cubicBezTo>
                      <a:cubicBezTo>
                        <a:pt x="21495" y="75070"/>
                        <a:pt x="20624" y="73466"/>
                        <a:pt x="19799" y="71495"/>
                      </a:cubicBezTo>
                      <a:cubicBezTo>
                        <a:pt x="19066" y="69754"/>
                        <a:pt x="19387" y="68287"/>
                        <a:pt x="19066" y="66637"/>
                      </a:cubicBezTo>
                      <a:cubicBezTo>
                        <a:pt x="18699" y="64713"/>
                        <a:pt x="17691" y="65583"/>
                        <a:pt x="16179" y="65492"/>
                      </a:cubicBezTo>
                      <a:cubicBezTo>
                        <a:pt x="13200" y="65308"/>
                        <a:pt x="9625" y="64346"/>
                        <a:pt x="7517" y="62054"/>
                      </a:cubicBezTo>
                      <a:cubicBezTo>
                        <a:pt x="4996" y="59305"/>
                        <a:pt x="6142" y="56372"/>
                        <a:pt x="7792" y="53622"/>
                      </a:cubicBezTo>
                      <a:cubicBezTo>
                        <a:pt x="6050" y="53118"/>
                        <a:pt x="4080" y="51284"/>
                        <a:pt x="3071" y="49726"/>
                      </a:cubicBezTo>
                      <a:cubicBezTo>
                        <a:pt x="2109" y="48305"/>
                        <a:pt x="1422" y="46472"/>
                        <a:pt x="872" y="44822"/>
                      </a:cubicBezTo>
                      <a:cubicBezTo>
                        <a:pt x="459" y="43448"/>
                        <a:pt x="1" y="41843"/>
                        <a:pt x="1" y="40377"/>
                      </a:cubicBezTo>
                      <a:cubicBezTo>
                        <a:pt x="1" y="35427"/>
                        <a:pt x="3392" y="33182"/>
                        <a:pt x="7334" y="31303"/>
                      </a:cubicBezTo>
                      <a:cubicBezTo>
                        <a:pt x="4080" y="29882"/>
                        <a:pt x="4217" y="22320"/>
                        <a:pt x="5134" y="19662"/>
                      </a:cubicBezTo>
                      <a:cubicBezTo>
                        <a:pt x="6600" y="15445"/>
                        <a:pt x="11413" y="14529"/>
                        <a:pt x="15125" y="13383"/>
                      </a:cubicBezTo>
                      <a:cubicBezTo>
                        <a:pt x="13704" y="10908"/>
                        <a:pt x="14437" y="5317"/>
                        <a:pt x="16408" y="3163"/>
                      </a:cubicBezTo>
                      <a:cubicBezTo>
                        <a:pt x="19341" y="1"/>
                        <a:pt x="22870" y="1467"/>
                        <a:pt x="25666" y="3713"/>
                      </a:cubicBezTo>
                      <a:cubicBezTo>
                        <a:pt x="25345" y="4217"/>
                        <a:pt x="24978" y="4721"/>
                        <a:pt x="24749" y="5225"/>
                      </a:cubicBezTo>
                      <a:cubicBezTo>
                        <a:pt x="26445" y="2613"/>
                        <a:pt x="29103" y="642"/>
                        <a:pt x="32494" y="1376"/>
                      </a:cubicBezTo>
                      <a:cubicBezTo>
                        <a:pt x="34877" y="1880"/>
                        <a:pt x="36161" y="3621"/>
                        <a:pt x="37398" y="5500"/>
                      </a:cubicBezTo>
                      <a:cubicBezTo>
                        <a:pt x="38040" y="6463"/>
                        <a:pt x="37673" y="6646"/>
                        <a:pt x="38911" y="6692"/>
                      </a:cubicBezTo>
                      <a:cubicBezTo>
                        <a:pt x="39735" y="6692"/>
                        <a:pt x="40835" y="5959"/>
                        <a:pt x="41706" y="5821"/>
                      </a:cubicBezTo>
                      <a:cubicBezTo>
                        <a:pt x="49406" y="4492"/>
                        <a:pt x="49360" y="10771"/>
                        <a:pt x="49681" y="16591"/>
                      </a:cubicBezTo>
                      <a:cubicBezTo>
                        <a:pt x="49864" y="20624"/>
                        <a:pt x="48351" y="25620"/>
                        <a:pt x="43310" y="25253"/>
                      </a:cubicBezTo>
                      <a:cubicBezTo>
                        <a:pt x="44960" y="25574"/>
                        <a:pt x="46747" y="24291"/>
                        <a:pt x="48397" y="24107"/>
                      </a:cubicBezTo>
                      <a:cubicBezTo>
                        <a:pt x="49681" y="23970"/>
                        <a:pt x="50964" y="24061"/>
                        <a:pt x="52110" y="24703"/>
                      </a:cubicBezTo>
                      <a:cubicBezTo>
                        <a:pt x="55272" y="26536"/>
                        <a:pt x="55684" y="31165"/>
                        <a:pt x="55272" y="34419"/>
                      </a:cubicBezTo>
                      <a:cubicBezTo>
                        <a:pt x="54859" y="37856"/>
                        <a:pt x="53484" y="41477"/>
                        <a:pt x="50368" y="43402"/>
                      </a:cubicBezTo>
                      <a:cubicBezTo>
                        <a:pt x="52339" y="42164"/>
                        <a:pt x="54584" y="44777"/>
                        <a:pt x="55180" y="46289"/>
                      </a:cubicBezTo>
                      <a:cubicBezTo>
                        <a:pt x="56005" y="48168"/>
                        <a:pt x="56005" y="50139"/>
                        <a:pt x="55226" y="52018"/>
                      </a:cubicBezTo>
                      <a:cubicBezTo>
                        <a:pt x="53714" y="55730"/>
                        <a:pt x="49956" y="58434"/>
                        <a:pt x="45877" y="58480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22"/>
                <p:cNvSpPr/>
                <p:nvPr/>
              </p:nvSpPr>
              <p:spPr>
                <a:xfrm>
                  <a:off x="3655875" y="2151125"/>
                  <a:ext cx="397600" cy="5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4" h="20716" fill="none" extrusionOk="0">
                      <a:moveTo>
                        <a:pt x="1" y="19661"/>
                      </a:moveTo>
                      <a:cubicBezTo>
                        <a:pt x="3988" y="20715"/>
                        <a:pt x="7746" y="18836"/>
                        <a:pt x="9854" y="15399"/>
                      </a:cubicBezTo>
                      <a:cubicBezTo>
                        <a:pt x="10908" y="13612"/>
                        <a:pt x="11504" y="11641"/>
                        <a:pt x="11550" y="9625"/>
                      </a:cubicBezTo>
                      <a:cubicBezTo>
                        <a:pt x="11642" y="7150"/>
                        <a:pt x="12283" y="3804"/>
                        <a:pt x="10771" y="1650"/>
                      </a:cubicBezTo>
                      <a:cubicBezTo>
                        <a:pt x="11504" y="2704"/>
                        <a:pt x="15308" y="413"/>
                        <a:pt x="15904" y="0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22"/>
                <p:cNvSpPr/>
                <p:nvPr/>
              </p:nvSpPr>
              <p:spPr>
                <a:xfrm>
                  <a:off x="3276650" y="1666475"/>
                  <a:ext cx="268125" cy="32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5" h="12833" fill="none" extrusionOk="0">
                      <a:moveTo>
                        <a:pt x="10495" y="12833"/>
                      </a:moveTo>
                      <a:cubicBezTo>
                        <a:pt x="10724" y="8708"/>
                        <a:pt x="10633" y="4904"/>
                        <a:pt x="7241" y="2017"/>
                      </a:cubicBezTo>
                      <a:cubicBezTo>
                        <a:pt x="4996" y="92"/>
                        <a:pt x="2658" y="0"/>
                        <a:pt x="0" y="642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22"/>
                <p:cNvSpPr/>
                <p:nvPr/>
              </p:nvSpPr>
              <p:spPr>
                <a:xfrm>
                  <a:off x="3657025" y="1370875"/>
                  <a:ext cx="234900" cy="45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6" h="18241" fill="none" extrusionOk="0">
                      <a:moveTo>
                        <a:pt x="5409" y="18241"/>
                      </a:moveTo>
                      <a:cubicBezTo>
                        <a:pt x="8800" y="16499"/>
                        <a:pt x="9396" y="12787"/>
                        <a:pt x="8525" y="9350"/>
                      </a:cubicBezTo>
                      <a:cubicBezTo>
                        <a:pt x="7654" y="5821"/>
                        <a:pt x="4492" y="0"/>
                        <a:pt x="1" y="1329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22"/>
                <p:cNvSpPr/>
                <p:nvPr/>
              </p:nvSpPr>
              <p:spPr>
                <a:xfrm>
                  <a:off x="4266575" y="935475"/>
                  <a:ext cx="1846975" cy="16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79" h="65951" fill="none" extrusionOk="0">
                      <a:moveTo>
                        <a:pt x="12054" y="65950"/>
                      </a:moveTo>
                      <a:cubicBezTo>
                        <a:pt x="8250" y="65583"/>
                        <a:pt x="4492" y="63200"/>
                        <a:pt x="3621" y="59305"/>
                      </a:cubicBezTo>
                      <a:cubicBezTo>
                        <a:pt x="2750" y="55684"/>
                        <a:pt x="3804" y="48535"/>
                        <a:pt x="9166" y="49680"/>
                      </a:cubicBezTo>
                      <a:cubicBezTo>
                        <a:pt x="7746" y="49268"/>
                        <a:pt x="6829" y="49955"/>
                        <a:pt x="5592" y="49314"/>
                      </a:cubicBezTo>
                      <a:cubicBezTo>
                        <a:pt x="4400" y="48672"/>
                        <a:pt x="3346" y="47160"/>
                        <a:pt x="2567" y="45968"/>
                      </a:cubicBezTo>
                      <a:cubicBezTo>
                        <a:pt x="779" y="43264"/>
                        <a:pt x="0" y="40148"/>
                        <a:pt x="184" y="36940"/>
                      </a:cubicBezTo>
                      <a:cubicBezTo>
                        <a:pt x="642" y="29286"/>
                        <a:pt x="8525" y="24474"/>
                        <a:pt x="15628" y="26078"/>
                      </a:cubicBezTo>
                      <a:cubicBezTo>
                        <a:pt x="14116" y="25391"/>
                        <a:pt x="11870" y="25666"/>
                        <a:pt x="10266" y="25711"/>
                      </a:cubicBezTo>
                      <a:cubicBezTo>
                        <a:pt x="8570" y="25711"/>
                        <a:pt x="9120" y="18012"/>
                        <a:pt x="9350" y="16912"/>
                      </a:cubicBezTo>
                      <a:cubicBezTo>
                        <a:pt x="10770" y="10038"/>
                        <a:pt x="17966" y="7196"/>
                        <a:pt x="24336" y="7609"/>
                      </a:cubicBezTo>
                      <a:cubicBezTo>
                        <a:pt x="25528" y="7700"/>
                        <a:pt x="26948" y="7609"/>
                        <a:pt x="28002" y="8204"/>
                      </a:cubicBezTo>
                      <a:cubicBezTo>
                        <a:pt x="29194" y="8800"/>
                        <a:pt x="29240" y="9625"/>
                        <a:pt x="29973" y="10725"/>
                      </a:cubicBezTo>
                      <a:cubicBezTo>
                        <a:pt x="29469" y="9717"/>
                        <a:pt x="28781" y="8434"/>
                        <a:pt x="28598" y="7288"/>
                      </a:cubicBezTo>
                      <a:cubicBezTo>
                        <a:pt x="28140" y="3713"/>
                        <a:pt x="33273" y="1467"/>
                        <a:pt x="36114" y="826"/>
                      </a:cubicBezTo>
                      <a:cubicBezTo>
                        <a:pt x="39689" y="1"/>
                        <a:pt x="43493" y="1"/>
                        <a:pt x="46884" y="1605"/>
                      </a:cubicBezTo>
                      <a:cubicBezTo>
                        <a:pt x="49588" y="2934"/>
                        <a:pt x="52705" y="6005"/>
                        <a:pt x="52155" y="9304"/>
                      </a:cubicBezTo>
                      <a:cubicBezTo>
                        <a:pt x="52155" y="6234"/>
                        <a:pt x="56463" y="6005"/>
                        <a:pt x="58571" y="6830"/>
                      </a:cubicBezTo>
                      <a:cubicBezTo>
                        <a:pt x="61687" y="8067"/>
                        <a:pt x="64208" y="10450"/>
                        <a:pt x="65720" y="13475"/>
                      </a:cubicBezTo>
                      <a:cubicBezTo>
                        <a:pt x="66820" y="15721"/>
                        <a:pt x="66637" y="18425"/>
                        <a:pt x="66179" y="20808"/>
                      </a:cubicBezTo>
                      <a:cubicBezTo>
                        <a:pt x="65950" y="22045"/>
                        <a:pt x="66087" y="25207"/>
                        <a:pt x="64850" y="25895"/>
                      </a:cubicBezTo>
                      <a:cubicBezTo>
                        <a:pt x="68608" y="23832"/>
                        <a:pt x="71449" y="29928"/>
                        <a:pt x="72228" y="32586"/>
                      </a:cubicBezTo>
                      <a:cubicBezTo>
                        <a:pt x="73878" y="38177"/>
                        <a:pt x="70074" y="48260"/>
                        <a:pt x="62879" y="47206"/>
                      </a:cubicBezTo>
                      <a:cubicBezTo>
                        <a:pt x="65445" y="47710"/>
                        <a:pt x="65583" y="56326"/>
                        <a:pt x="63108" y="56555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22"/>
                <p:cNvSpPr/>
                <p:nvPr/>
              </p:nvSpPr>
              <p:spPr>
                <a:xfrm>
                  <a:off x="5477625" y="1384625"/>
                  <a:ext cx="249800" cy="48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2" h="19203" fill="none" extrusionOk="0">
                      <a:moveTo>
                        <a:pt x="5958" y="19203"/>
                      </a:moveTo>
                      <a:cubicBezTo>
                        <a:pt x="9991" y="13566"/>
                        <a:pt x="5363" y="7150"/>
                        <a:pt x="1" y="4858"/>
                      </a:cubicBezTo>
                      <a:cubicBezTo>
                        <a:pt x="1238" y="4400"/>
                        <a:pt x="963" y="1146"/>
                        <a:pt x="1055" y="0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22"/>
                <p:cNvSpPr/>
                <p:nvPr/>
              </p:nvSpPr>
              <p:spPr>
                <a:xfrm>
                  <a:off x="5030775" y="1386900"/>
                  <a:ext cx="87100" cy="2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" h="11321" fill="none" extrusionOk="0">
                      <a:moveTo>
                        <a:pt x="642" y="1"/>
                      </a:moveTo>
                      <a:cubicBezTo>
                        <a:pt x="1238" y="2567"/>
                        <a:pt x="1513" y="5225"/>
                        <a:pt x="642" y="7746"/>
                      </a:cubicBezTo>
                      <a:cubicBezTo>
                        <a:pt x="1605" y="6784"/>
                        <a:pt x="2247" y="5638"/>
                        <a:pt x="3484" y="4951"/>
                      </a:cubicBezTo>
                      <a:cubicBezTo>
                        <a:pt x="1788" y="6692"/>
                        <a:pt x="459" y="8846"/>
                        <a:pt x="1" y="11321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22"/>
                <p:cNvSpPr/>
                <p:nvPr/>
              </p:nvSpPr>
              <p:spPr>
                <a:xfrm>
                  <a:off x="5065150" y="1935725"/>
                  <a:ext cx="127200" cy="12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" h="5042" fill="none" extrusionOk="0">
                      <a:moveTo>
                        <a:pt x="5088" y="5042"/>
                      </a:moveTo>
                      <a:cubicBezTo>
                        <a:pt x="3026" y="4171"/>
                        <a:pt x="688" y="2154"/>
                        <a:pt x="1" y="0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22"/>
                <p:cNvSpPr/>
                <p:nvPr/>
              </p:nvSpPr>
              <p:spPr>
                <a:xfrm>
                  <a:off x="2969575" y="3549775"/>
                  <a:ext cx="279600" cy="60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4" h="24303" extrusionOk="0">
                      <a:moveTo>
                        <a:pt x="1758" y="1"/>
                      </a:moveTo>
                      <a:cubicBezTo>
                        <a:pt x="922" y="1"/>
                        <a:pt x="296" y="756"/>
                        <a:pt x="184" y="2212"/>
                      </a:cubicBezTo>
                      <a:cubicBezTo>
                        <a:pt x="1" y="4871"/>
                        <a:pt x="551" y="7941"/>
                        <a:pt x="1101" y="10554"/>
                      </a:cubicBezTo>
                      <a:cubicBezTo>
                        <a:pt x="1146" y="10737"/>
                        <a:pt x="1192" y="10966"/>
                        <a:pt x="1238" y="11149"/>
                      </a:cubicBezTo>
                      <a:cubicBezTo>
                        <a:pt x="2017" y="14449"/>
                        <a:pt x="2934" y="17061"/>
                        <a:pt x="4950" y="19857"/>
                      </a:cubicBezTo>
                      <a:cubicBezTo>
                        <a:pt x="5560" y="20718"/>
                        <a:pt x="7518" y="24303"/>
                        <a:pt x="9065" y="24303"/>
                      </a:cubicBezTo>
                      <a:cubicBezTo>
                        <a:pt x="9495" y="24303"/>
                        <a:pt x="9892" y="24027"/>
                        <a:pt x="10221" y="23340"/>
                      </a:cubicBezTo>
                      <a:cubicBezTo>
                        <a:pt x="11183" y="21278"/>
                        <a:pt x="9396" y="17520"/>
                        <a:pt x="8754" y="15549"/>
                      </a:cubicBezTo>
                      <a:cubicBezTo>
                        <a:pt x="8204" y="13853"/>
                        <a:pt x="7334" y="12203"/>
                        <a:pt x="6921" y="10508"/>
                      </a:cubicBezTo>
                      <a:cubicBezTo>
                        <a:pt x="6738" y="9912"/>
                        <a:pt x="6417" y="9591"/>
                        <a:pt x="6738" y="8995"/>
                      </a:cubicBezTo>
                      <a:lnTo>
                        <a:pt x="6738" y="8995"/>
                      </a:lnTo>
                      <a:cubicBezTo>
                        <a:pt x="6967" y="9133"/>
                        <a:pt x="7517" y="9224"/>
                        <a:pt x="7700" y="9362"/>
                      </a:cubicBezTo>
                      <a:cubicBezTo>
                        <a:pt x="8296" y="6933"/>
                        <a:pt x="5134" y="2487"/>
                        <a:pt x="3530" y="929"/>
                      </a:cubicBezTo>
                      <a:cubicBezTo>
                        <a:pt x="2906" y="306"/>
                        <a:pt x="2290" y="1"/>
                        <a:pt x="1758" y="1"/>
                      </a:cubicBezTo>
                      <a:close/>
                    </a:path>
                  </a:pathLst>
                </a:custGeom>
                <a:solidFill>
                  <a:srgbClr val="F9D7DD"/>
                </a:solidFill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22"/>
                <p:cNvSpPr/>
                <p:nvPr/>
              </p:nvSpPr>
              <p:spPr>
                <a:xfrm>
                  <a:off x="3194150" y="2591100"/>
                  <a:ext cx="1653350" cy="143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34" h="57242" extrusionOk="0">
                      <a:moveTo>
                        <a:pt x="23694" y="39872"/>
                      </a:moveTo>
                      <a:cubicBezTo>
                        <a:pt x="20578" y="42439"/>
                        <a:pt x="17278" y="44593"/>
                        <a:pt x="14116" y="47067"/>
                      </a:cubicBezTo>
                      <a:cubicBezTo>
                        <a:pt x="11183" y="49450"/>
                        <a:pt x="8250" y="51742"/>
                        <a:pt x="5592" y="54446"/>
                      </a:cubicBezTo>
                      <a:cubicBezTo>
                        <a:pt x="4996" y="55042"/>
                        <a:pt x="4446" y="55683"/>
                        <a:pt x="3896" y="56325"/>
                      </a:cubicBezTo>
                      <a:cubicBezTo>
                        <a:pt x="3438" y="56921"/>
                        <a:pt x="2704" y="57242"/>
                        <a:pt x="2017" y="56875"/>
                      </a:cubicBezTo>
                      <a:cubicBezTo>
                        <a:pt x="1284" y="56508"/>
                        <a:pt x="871" y="55683"/>
                        <a:pt x="596" y="54996"/>
                      </a:cubicBezTo>
                      <a:cubicBezTo>
                        <a:pt x="367" y="54354"/>
                        <a:pt x="0" y="53667"/>
                        <a:pt x="138" y="52934"/>
                      </a:cubicBezTo>
                      <a:cubicBezTo>
                        <a:pt x="275" y="52200"/>
                        <a:pt x="825" y="52017"/>
                        <a:pt x="1421" y="51696"/>
                      </a:cubicBezTo>
                      <a:cubicBezTo>
                        <a:pt x="2567" y="51055"/>
                        <a:pt x="3758" y="50459"/>
                        <a:pt x="4858" y="49725"/>
                      </a:cubicBezTo>
                      <a:cubicBezTo>
                        <a:pt x="5362" y="49405"/>
                        <a:pt x="5683" y="48992"/>
                        <a:pt x="6187" y="48671"/>
                      </a:cubicBezTo>
                      <a:cubicBezTo>
                        <a:pt x="6737" y="48259"/>
                        <a:pt x="7287" y="47846"/>
                        <a:pt x="7837" y="47434"/>
                      </a:cubicBezTo>
                      <a:cubicBezTo>
                        <a:pt x="9991" y="45784"/>
                        <a:pt x="12100" y="44043"/>
                        <a:pt x="14345" y="42576"/>
                      </a:cubicBezTo>
                      <a:cubicBezTo>
                        <a:pt x="19111" y="39505"/>
                        <a:pt x="23557" y="36389"/>
                        <a:pt x="28598" y="33868"/>
                      </a:cubicBezTo>
                      <a:cubicBezTo>
                        <a:pt x="33044" y="31668"/>
                        <a:pt x="36848" y="28919"/>
                        <a:pt x="38268" y="23923"/>
                      </a:cubicBezTo>
                      <a:cubicBezTo>
                        <a:pt x="38406" y="23419"/>
                        <a:pt x="40147" y="19157"/>
                        <a:pt x="41247" y="20532"/>
                      </a:cubicBezTo>
                      <a:cubicBezTo>
                        <a:pt x="41339" y="20623"/>
                        <a:pt x="39460" y="23373"/>
                        <a:pt x="39277" y="23923"/>
                      </a:cubicBezTo>
                      <a:cubicBezTo>
                        <a:pt x="38910" y="25069"/>
                        <a:pt x="38268" y="26811"/>
                        <a:pt x="39002" y="27865"/>
                      </a:cubicBezTo>
                      <a:cubicBezTo>
                        <a:pt x="39735" y="27590"/>
                        <a:pt x="40331" y="27177"/>
                        <a:pt x="40972" y="26627"/>
                      </a:cubicBezTo>
                      <a:cubicBezTo>
                        <a:pt x="42026" y="25665"/>
                        <a:pt x="43356" y="24565"/>
                        <a:pt x="43768" y="23144"/>
                      </a:cubicBezTo>
                      <a:cubicBezTo>
                        <a:pt x="44089" y="21861"/>
                        <a:pt x="43722" y="20532"/>
                        <a:pt x="43356" y="19294"/>
                      </a:cubicBezTo>
                      <a:cubicBezTo>
                        <a:pt x="43172" y="18561"/>
                        <a:pt x="41064" y="13657"/>
                        <a:pt x="43310" y="13657"/>
                      </a:cubicBezTo>
                      <a:cubicBezTo>
                        <a:pt x="43401" y="14207"/>
                        <a:pt x="43126" y="14711"/>
                        <a:pt x="43172" y="15307"/>
                      </a:cubicBezTo>
                      <a:cubicBezTo>
                        <a:pt x="43218" y="15720"/>
                        <a:pt x="43768" y="18011"/>
                        <a:pt x="44410" y="18011"/>
                      </a:cubicBezTo>
                      <a:cubicBezTo>
                        <a:pt x="44914" y="17965"/>
                        <a:pt x="45326" y="16407"/>
                        <a:pt x="45464" y="16041"/>
                      </a:cubicBezTo>
                      <a:cubicBezTo>
                        <a:pt x="45785" y="14986"/>
                        <a:pt x="46060" y="13749"/>
                        <a:pt x="45739" y="12649"/>
                      </a:cubicBezTo>
                      <a:cubicBezTo>
                        <a:pt x="45464" y="11778"/>
                        <a:pt x="44776" y="11549"/>
                        <a:pt x="44272" y="10862"/>
                      </a:cubicBezTo>
                      <a:cubicBezTo>
                        <a:pt x="43906" y="10403"/>
                        <a:pt x="43493" y="9762"/>
                        <a:pt x="43356" y="9212"/>
                      </a:cubicBezTo>
                      <a:cubicBezTo>
                        <a:pt x="43310" y="9074"/>
                        <a:pt x="43401" y="7562"/>
                        <a:pt x="43860" y="8158"/>
                      </a:cubicBezTo>
                      <a:cubicBezTo>
                        <a:pt x="44318" y="8754"/>
                        <a:pt x="44410" y="9762"/>
                        <a:pt x="45143" y="9991"/>
                      </a:cubicBezTo>
                      <a:cubicBezTo>
                        <a:pt x="45418" y="8570"/>
                        <a:pt x="45005" y="7058"/>
                        <a:pt x="45097" y="5591"/>
                      </a:cubicBezTo>
                      <a:cubicBezTo>
                        <a:pt x="45097" y="4996"/>
                        <a:pt x="45097" y="4171"/>
                        <a:pt x="45464" y="3666"/>
                      </a:cubicBezTo>
                      <a:cubicBezTo>
                        <a:pt x="45739" y="3300"/>
                        <a:pt x="46655" y="3254"/>
                        <a:pt x="46655" y="3254"/>
                      </a:cubicBezTo>
                      <a:cubicBezTo>
                        <a:pt x="45830" y="4583"/>
                        <a:pt x="46014" y="6141"/>
                        <a:pt x="46380" y="7699"/>
                      </a:cubicBezTo>
                      <a:cubicBezTo>
                        <a:pt x="46518" y="8341"/>
                        <a:pt x="46793" y="9899"/>
                        <a:pt x="47755" y="9441"/>
                      </a:cubicBezTo>
                      <a:cubicBezTo>
                        <a:pt x="48534" y="9074"/>
                        <a:pt x="48947" y="7608"/>
                        <a:pt x="49038" y="6829"/>
                      </a:cubicBezTo>
                      <a:cubicBezTo>
                        <a:pt x="49176" y="5683"/>
                        <a:pt x="48672" y="4583"/>
                        <a:pt x="48168" y="3621"/>
                      </a:cubicBezTo>
                      <a:cubicBezTo>
                        <a:pt x="47939" y="3208"/>
                        <a:pt x="47618" y="2933"/>
                        <a:pt x="47893" y="2383"/>
                      </a:cubicBezTo>
                      <a:cubicBezTo>
                        <a:pt x="48259" y="1604"/>
                        <a:pt x="48718" y="2383"/>
                        <a:pt x="48947" y="2429"/>
                      </a:cubicBezTo>
                      <a:cubicBezTo>
                        <a:pt x="48122" y="2337"/>
                        <a:pt x="48993" y="3850"/>
                        <a:pt x="49176" y="4079"/>
                      </a:cubicBezTo>
                      <a:cubicBezTo>
                        <a:pt x="49726" y="4812"/>
                        <a:pt x="49818" y="4537"/>
                        <a:pt x="50276" y="3850"/>
                      </a:cubicBezTo>
                      <a:cubicBezTo>
                        <a:pt x="50551" y="3346"/>
                        <a:pt x="51605" y="1604"/>
                        <a:pt x="52292" y="2108"/>
                      </a:cubicBezTo>
                      <a:cubicBezTo>
                        <a:pt x="52338" y="2108"/>
                        <a:pt x="50872" y="4858"/>
                        <a:pt x="50826" y="5133"/>
                      </a:cubicBezTo>
                      <a:cubicBezTo>
                        <a:pt x="50734" y="5820"/>
                        <a:pt x="50734" y="6004"/>
                        <a:pt x="51467" y="5866"/>
                      </a:cubicBezTo>
                      <a:cubicBezTo>
                        <a:pt x="53896" y="5545"/>
                        <a:pt x="54813" y="4171"/>
                        <a:pt x="54034" y="1787"/>
                      </a:cubicBezTo>
                      <a:cubicBezTo>
                        <a:pt x="53896" y="1421"/>
                        <a:pt x="53713" y="917"/>
                        <a:pt x="54034" y="596"/>
                      </a:cubicBezTo>
                      <a:cubicBezTo>
                        <a:pt x="54584" y="0"/>
                        <a:pt x="54584" y="642"/>
                        <a:pt x="54676" y="1100"/>
                      </a:cubicBezTo>
                      <a:cubicBezTo>
                        <a:pt x="54996" y="2292"/>
                        <a:pt x="55317" y="3254"/>
                        <a:pt x="55363" y="4537"/>
                      </a:cubicBezTo>
                      <a:cubicBezTo>
                        <a:pt x="55409" y="5454"/>
                        <a:pt x="55271" y="6829"/>
                        <a:pt x="56325" y="7241"/>
                      </a:cubicBezTo>
                      <a:cubicBezTo>
                        <a:pt x="57013" y="7516"/>
                        <a:pt x="57792" y="7058"/>
                        <a:pt x="58388" y="6783"/>
                      </a:cubicBezTo>
                      <a:cubicBezTo>
                        <a:pt x="58754" y="6645"/>
                        <a:pt x="59946" y="5958"/>
                        <a:pt x="59625" y="6920"/>
                      </a:cubicBezTo>
                      <a:cubicBezTo>
                        <a:pt x="59488" y="7287"/>
                        <a:pt x="58296" y="7791"/>
                        <a:pt x="57975" y="8066"/>
                      </a:cubicBezTo>
                      <a:cubicBezTo>
                        <a:pt x="55317" y="10449"/>
                        <a:pt x="59809" y="12603"/>
                        <a:pt x="61779" y="13199"/>
                      </a:cubicBezTo>
                      <a:cubicBezTo>
                        <a:pt x="62558" y="13428"/>
                        <a:pt x="64071" y="13337"/>
                        <a:pt x="65125" y="13566"/>
                      </a:cubicBezTo>
                      <a:cubicBezTo>
                        <a:pt x="65583" y="13703"/>
                        <a:pt x="65950" y="13841"/>
                        <a:pt x="66133" y="14161"/>
                      </a:cubicBezTo>
                      <a:cubicBezTo>
                        <a:pt x="65537" y="14711"/>
                        <a:pt x="63842" y="14299"/>
                        <a:pt x="62971" y="14391"/>
                      </a:cubicBezTo>
                      <a:cubicBezTo>
                        <a:pt x="61779" y="14528"/>
                        <a:pt x="60450" y="14895"/>
                        <a:pt x="60084" y="16224"/>
                      </a:cubicBezTo>
                      <a:cubicBezTo>
                        <a:pt x="59900" y="16820"/>
                        <a:pt x="59992" y="18195"/>
                        <a:pt x="60358" y="18653"/>
                      </a:cubicBezTo>
                      <a:cubicBezTo>
                        <a:pt x="60679" y="19065"/>
                        <a:pt x="64758" y="19799"/>
                        <a:pt x="64850" y="19569"/>
                      </a:cubicBezTo>
                      <a:cubicBezTo>
                        <a:pt x="64529" y="20486"/>
                        <a:pt x="60633" y="20623"/>
                        <a:pt x="60633" y="20669"/>
                      </a:cubicBezTo>
                      <a:cubicBezTo>
                        <a:pt x="60679" y="21540"/>
                        <a:pt x="61688" y="21723"/>
                        <a:pt x="62146" y="22365"/>
                      </a:cubicBezTo>
                      <a:cubicBezTo>
                        <a:pt x="62971" y="23511"/>
                        <a:pt x="62329" y="23694"/>
                        <a:pt x="61275" y="23007"/>
                      </a:cubicBezTo>
                      <a:cubicBezTo>
                        <a:pt x="60404" y="22365"/>
                        <a:pt x="59671" y="21403"/>
                        <a:pt x="58525" y="21265"/>
                      </a:cubicBezTo>
                      <a:cubicBezTo>
                        <a:pt x="57059" y="21173"/>
                        <a:pt x="51880" y="22915"/>
                        <a:pt x="54538" y="24794"/>
                      </a:cubicBezTo>
                      <a:cubicBezTo>
                        <a:pt x="55684" y="25619"/>
                        <a:pt x="57471" y="25756"/>
                        <a:pt x="58617" y="26581"/>
                      </a:cubicBezTo>
                      <a:cubicBezTo>
                        <a:pt x="57655" y="27406"/>
                        <a:pt x="56096" y="26811"/>
                        <a:pt x="55042" y="26398"/>
                      </a:cubicBezTo>
                      <a:cubicBezTo>
                        <a:pt x="53117" y="25665"/>
                        <a:pt x="51147" y="24657"/>
                        <a:pt x="49084" y="24427"/>
                      </a:cubicBezTo>
                      <a:cubicBezTo>
                        <a:pt x="46976" y="24198"/>
                        <a:pt x="45922" y="24702"/>
                        <a:pt x="44272" y="25940"/>
                      </a:cubicBezTo>
                      <a:cubicBezTo>
                        <a:pt x="42531" y="27269"/>
                        <a:pt x="39735" y="28460"/>
                        <a:pt x="39093" y="30844"/>
                      </a:cubicBezTo>
                      <a:cubicBezTo>
                        <a:pt x="38360" y="33548"/>
                        <a:pt x="42256" y="33731"/>
                        <a:pt x="44180" y="34922"/>
                      </a:cubicBezTo>
                      <a:cubicBezTo>
                        <a:pt x="45876" y="35931"/>
                        <a:pt x="47434" y="37076"/>
                        <a:pt x="49084" y="38131"/>
                      </a:cubicBezTo>
                      <a:cubicBezTo>
                        <a:pt x="51330" y="39597"/>
                        <a:pt x="52292" y="39505"/>
                        <a:pt x="54538" y="38543"/>
                      </a:cubicBezTo>
                      <a:cubicBezTo>
                        <a:pt x="55317" y="38222"/>
                        <a:pt x="57700" y="36526"/>
                        <a:pt x="57105" y="38680"/>
                      </a:cubicBezTo>
                      <a:cubicBezTo>
                        <a:pt x="56646" y="40147"/>
                        <a:pt x="52201" y="41018"/>
                        <a:pt x="54630" y="43034"/>
                      </a:cubicBezTo>
                      <a:cubicBezTo>
                        <a:pt x="56280" y="44409"/>
                        <a:pt x="59029" y="44501"/>
                        <a:pt x="60679" y="43172"/>
                      </a:cubicBezTo>
                      <a:cubicBezTo>
                        <a:pt x="61229" y="42713"/>
                        <a:pt x="61550" y="41889"/>
                        <a:pt x="61825" y="41201"/>
                      </a:cubicBezTo>
                      <a:cubicBezTo>
                        <a:pt x="61963" y="40789"/>
                        <a:pt x="61963" y="40010"/>
                        <a:pt x="62283" y="39689"/>
                      </a:cubicBezTo>
                      <a:cubicBezTo>
                        <a:pt x="63337" y="38680"/>
                        <a:pt x="63796" y="40010"/>
                        <a:pt x="63475" y="40880"/>
                      </a:cubicBezTo>
                      <a:cubicBezTo>
                        <a:pt x="63108" y="41797"/>
                        <a:pt x="62421" y="42347"/>
                        <a:pt x="61779" y="43080"/>
                      </a:cubicBezTo>
                      <a:cubicBezTo>
                        <a:pt x="61458" y="43447"/>
                        <a:pt x="59854" y="44409"/>
                        <a:pt x="59992" y="45005"/>
                      </a:cubicBezTo>
                      <a:cubicBezTo>
                        <a:pt x="60175" y="46059"/>
                        <a:pt x="62650" y="44684"/>
                        <a:pt x="63108" y="44409"/>
                      </a:cubicBezTo>
                      <a:cubicBezTo>
                        <a:pt x="63567" y="44088"/>
                        <a:pt x="64208" y="43263"/>
                        <a:pt x="64712" y="43218"/>
                      </a:cubicBezTo>
                      <a:cubicBezTo>
                        <a:pt x="65079" y="43172"/>
                        <a:pt x="64575" y="44043"/>
                        <a:pt x="64575" y="44088"/>
                      </a:cubicBezTo>
                      <a:cubicBezTo>
                        <a:pt x="64346" y="44409"/>
                        <a:pt x="63842" y="44593"/>
                        <a:pt x="63521" y="44776"/>
                      </a:cubicBezTo>
                      <a:cubicBezTo>
                        <a:pt x="62742" y="45372"/>
                        <a:pt x="62054" y="45784"/>
                        <a:pt x="61092" y="46105"/>
                      </a:cubicBezTo>
                      <a:cubicBezTo>
                        <a:pt x="59946" y="46517"/>
                        <a:pt x="59304" y="46930"/>
                        <a:pt x="58479" y="45967"/>
                      </a:cubicBezTo>
                      <a:cubicBezTo>
                        <a:pt x="58067" y="45463"/>
                        <a:pt x="57700" y="45372"/>
                        <a:pt x="56921" y="45188"/>
                      </a:cubicBezTo>
                      <a:cubicBezTo>
                        <a:pt x="56371" y="45097"/>
                        <a:pt x="55134" y="44684"/>
                        <a:pt x="54630" y="45051"/>
                      </a:cubicBezTo>
                      <a:cubicBezTo>
                        <a:pt x="54355" y="45280"/>
                        <a:pt x="54813" y="45647"/>
                        <a:pt x="54263" y="45830"/>
                      </a:cubicBezTo>
                      <a:cubicBezTo>
                        <a:pt x="53530" y="46105"/>
                        <a:pt x="53163" y="44638"/>
                        <a:pt x="53117" y="44134"/>
                      </a:cubicBezTo>
                      <a:cubicBezTo>
                        <a:pt x="53026" y="43493"/>
                        <a:pt x="53301" y="42530"/>
                        <a:pt x="53026" y="41934"/>
                      </a:cubicBezTo>
                      <a:cubicBezTo>
                        <a:pt x="52476" y="40789"/>
                        <a:pt x="50597" y="41109"/>
                        <a:pt x="49634" y="40468"/>
                      </a:cubicBezTo>
                      <a:cubicBezTo>
                        <a:pt x="48305" y="39597"/>
                        <a:pt x="47434" y="38176"/>
                        <a:pt x="46105" y="37260"/>
                      </a:cubicBezTo>
                      <a:cubicBezTo>
                        <a:pt x="44593" y="36297"/>
                        <a:pt x="42576" y="35289"/>
                        <a:pt x="40835" y="34877"/>
                      </a:cubicBezTo>
                      <a:cubicBezTo>
                        <a:pt x="38681" y="34418"/>
                        <a:pt x="35977" y="34418"/>
                        <a:pt x="33869" y="35152"/>
                      </a:cubicBezTo>
                      <a:cubicBezTo>
                        <a:pt x="33273" y="35335"/>
                        <a:pt x="30248" y="36160"/>
                        <a:pt x="30615" y="36939"/>
                      </a:cubicBezTo>
                      <a:cubicBezTo>
                        <a:pt x="30981" y="37810"/>
                        <a:pt x="32402" y="36526"/>
                        <a:pt x="32952" y="36618"/>
                      </a:cubicBezTo>
                      <a:cubicBezTo>
                        <a:pt x="34556" y="36893"/>
                        <a:pt x="31944" y="38176"/>
                        <a:pt x="31394" y="38360"/>
                      </a:cubicBezTo>
                      <a:cubicBezTo>
                        <a:pt x="28827" y="39093"/>
                        <a:pt x="25940" y="38039"/>
                        <a:pt x="23694" y="39872"/>
                      </a:cubicBezTo>
                      <a:close/>
                      <a:moveTo>
                        <a:pt x="53851" y="21357"/>
                      </a:moveTo>
                      <a:cubicBezTo>
                        <a:pt x="53896" y="21311"/>
                        <a:pt x="53896" y="21219"/>
                        <a:pt x="53942" y="21128"/>
                      </a:cubicBezTo>
                      <a:cubicBezTo>
                        <a:pt x="54034" y="20898"/>
                        <a:pt x="52063" y="20165"/>
                        <a:pt x="51834" y="20119"/>
                      </a:cubicBezTo>
                      <a:cubicBezTo>
                        <a:pt x="51284" y="20028"/>
                        <a:pt x="50688" y="20119"/>
                        <a:pt x="50093" y="20165"/>
                      </a:cubicBezTo>
                      <a:cubicBezTo>
                        <a:pt x="49130" y="20257"/>
                        <a:pt x="47297" y="20440"/>
                        <a:pt x="47022" y="21586"/>
                      </a:cubicBezTo>
                      <a:cubicBezTo>
                        <a:pt x="46701" y="22915"/>
                        <a:pt x="49222" y="22732"/>
                        <a:pt x="49955" y="22777"/>
                      </a:cubicBezTo>
                      <a:cubicBezTo>
                        <a:pt x="51651" y="22961"/>
                        <a:pt x="53026" y="23190"/>
                        <a:pt x="53851" y="21357"/>
                      </a:cubicBezTo>
                      <a:close/>
                      <a:moveTo>
                        <a:pt x="49588" y="17736"/>
                      </a:moveTo>
                      <a:cubicBezTo>
                        <a:pt x="49268" y="18378"/>
                        <a:pt x="49130" y="19019"/>
                        <a:pt x="49680" y="19249"/>
                      </a:cubicBezTo>
                      <a:cubicBezTo>
                        <a:pt x="50413" y="19615"/>
                        <a:pt x="51742" y="18974"/>
                        <a:pt x="52338" y="18607"/>
                      </a:cubicBezTo>
                      <a:cubicBezTo>
                        <a:pt x="52888" y="18240"/>
                        <a:pt x="54263" y="17736"/>
                        <a:pt x="54630" y="17232"/>
                      </a:cubicBezTo>
                      <a:cubicBezTo>
                        <a:pt x="55042" y="16545"/>
                        <a:pt x="53942" y="16132"/>
                        <a:pt x="53392" y="15674"/>
                      </a:cubicBezTo>
                      <a:cubicBezTo>
                        <a:pt x="52155" y="14482"/>
                        <a:pt x="51192" y="15078"/>
                        <a:pt x="50505" y="16315"/>
                      </a:cubicBezTo>
                      <a:cubicBezTo>
                        <a:pt x="50368" y="16590"/>
                        <a:pt x="49909" y="17186"/>
                        <a:pt x="49588" y="17736"/>
                      </a:cubicBezTo>
                      <a:close/>
                      <a:moveTo>
                        <a:pt x="46014" y="17278"/>
                      </a:moveTo>
                      <a:cubicBezTo>
                        <a:pt x="45830" y="17965"/>
                        <a:pt x="45005" y="20303"/>
                        <a:pt x="45555" y="20944"/>
                      </a:cubicBezTo>
                      <a:cubicBezTo>
                        <a:pt x="46105" y="21494"/>
                        <a:pt x="47755" y="19615"/>
                        <a:pt x="48076" y="19065"/>
                      </a:cubicBezTo>
                      <a:cubicBezTo>
                        <a:pt x="48443" y="18378"/>
                        <a:pt x="48397" y="17507"/>
                        <a:pt x="48580" y="16774"/>
                      </a:cubicBezTo>
                      <a:cubicBezTo>
                        <a:pt x="48809" y="15857"/>
                        <a:pt x="48855" y="14986"/>
                        <a:pt x="48214" y="14116"/>
                      </a:cubicBezTo>
                      <a:cubicBezTo>
                        <a:pt x="47801" y="13474"/>
                        <a:pt x="46976" y="12878"/>
                        <a:pt x="46609" y="13887"/>
                      </a:cubicBezTo>
                      <a:cubicBezTo>
                        <a:pt x="46518" y="14253"/>
                        <a:pt x="46609" y="14941"/>
                        <a:pt x="46518" y="15353"/>
                      </a:cubicBezTo>
                      <a:cubicBezTo>
                        <a:pt x="46518" y="15582"/>
                        <a:pt x="46243" y="16361"/>
                        <a:pt x="46014" y="17278"/>
                      </a:cubicBezTo>
                      <a:close/>
                      <a:moveTo>
                        <a:pt x="55684" y="15491"/>
                      </a:moveTo>
                      <a:cubicBezTo>
                        <a:pt x="57013" y="15216"/>
                        <a:pt x="57884" y="13657"/>
                        <a:pt x="59213" y="13566"/>
                      </a:cubicBezTo>
                      <a:cubicBezTo>
                        <a:pt x="58434" y="12603"/>
                        <a:pt x="57288" y="11870"/>
                        <a:pt x="56096" y="11595"/>
                      </a:cubicBezTo>
                      <a:cubicBezTo>
                        <a:pt x="55088" y="11366"/>
                        <a:pt x="52613" y="12557"/>
                        <a:pt x="52705" y="13841"/>
                      </a:cubicBezTo>
                      <a:cubicBezTo>
                        <a:pt x="52797" y="14849"/>
                        <a:pt x="54813" y="15628"/>
                        <a:pt x="55684" y="15491"/>
                      </a:cubicBezTo>
                      <a:close/>
                      <a:moveTo>
                        <a:pt x="51284" y="10358"/>
                      </a:moveTo>
                      <a:cubicBezTo>
                        <a:pt x="50643" y="10128"/>
                        <a:pt x="49955" y="9991"/>
                        <a:pt x="49634" y="10037"/>
                      </a:cubicBezTo>
                      <a:cubicBezTo>
                        <a:pt x="48672" y="10083"/>
                        <a:pt x="46701" y="10587"/>
                        <a:pt x="47709" y="11824"/>
                      </a:cubicBezTo>
                      <a:cubicBezTo>
                        <a:pt x="48259" y="12466"/>
                        <a:pt x="48763" y="12878"/>
                        <a:pt x="49176" y="13749"/>
                      </a:cubicBezTo>
                      <a:cubicBezTo>
                        <a:pt x="49359" y="14161"/>
                        <a:pt x="49405" y="15216"/>
                        <a:pt x="50138" y="14711"/>
                      </a:cubicBezTo>
                      <a:cubicBezTo>
                        <a:pt x="50688" y="14345"/>
                        <a:pt x="50826" y="13612"/>
                        <a:pt x="51376" y="13199"/>
                      </a:cubicBezTo>
                      <a:cubicBezTo>
                        <a:pt x="51880" y="12787"/>
                        <a:pt x="52705" y="12328"/>
                        <a:pt x="52797" y="11595"/>
                      </a:cubicBezTo>
                      <a:cubicBezTo>
                        <a:pt x="52888" y="11045"/>
                        <a:pt x="52109" y="10633"/>
                        <a:pt x="51284" y="10358"/>
                      </a:cubicBezTo>
                      <a:close/>
                      <a:moveTo>
                        <a:pt x="55088" y="20211"/>
                      </a:moveTo>
                      <a:cubicBezTo>
                        <a:pt x="55638" y="20349"/>
                        <a:pt x="56142" y="20532"/>
                        <a:pt x="56692" y="20532"/>
                      </a:cubicBezTo>
                      <a:cubicBezTo>
                        <a:pt x="57471" y="20532"/>
                        <a:pt x="59900" y="20394"/>
                        <a:pt x="59213" y="19249"/>
                      </a:cubicBezTo>
                      <a:cubicBezTo>
                        <a:pt x="58342" y="17874"/>
                        <a:pt x="53621" y="17782"/>
                        <a:pt x="53117" y="19707"/>
                      </a:cubicBezTo>
                      <a:cubicBezTo>
                        <a:pt x="53805" y="19753"/>
                        <a:pt x="54446" y="19982"/>
                        <a:pt x="55088" y="20211"/>
                      </a:cubicBezTo>
                      <a:close/>
                      <a:moveTo>
                        <a:pt x="59213" y="14711"/>
                      </a:moveTo>
                      <a:cubicBezTo>
                        <a:pt x="58296" y="14849"/>
                        <a:pt x="57013" y="15720"/>
                        <a:pt x="56692" y="16178"/>
                      </a:cubicBezTo>
                      <a:cubicBezTo>
                        <a:pt x="55775" y="17370"/>
                        <a:pt x="58067" y="17828"/>
                        <a:pt x="58892" y="17324"/>
                      </a:cubicBezTo>
                      <a:cubicBezTo>
                        <a:pt x="59396" y="17049"/>
                        <a:pt x="59167" y="16636"/>
                        <a:pt x="59259" y="16178"/>
                      </a:cubicBezTo>
                      <a:cubicBezTo>
                        <a:pt x="59350" y="15582"/>
                        <a:pt x="59579" y="15445"/>
                        <a:pt x="59900" y="14895"/>
                      </a:cubicBezTo>
                      <a:cubicBezTo>
                        <a:pt x="59763" y="14757"/>
                        <a:pt x="59488" y="14711"/>
                        <a:pt x="59213" y="14711"/>
                      </a:cubicBezTo>
                      <a:close/>
                      <a:moveTo>
                        <a:pt x="54401" y="6966"/>
                      </a:moveTo>
                      <a:cubicBezTo>
                        <a:pt x="54355" y="6829"/>
                        <a:pt x="54309" y="6737"/>
                        <a:pt x="54217" y="6645"/>
                      </a:cubicBezTo>
                      <a:cubicBezTo>
                        <a:pt x="53301" y="5912"/>
                        <a:pt x="50597" y="7837"/>
                        <a:pt x="50826" y="8662"/>
                      </a:cubicBezTo>
                      <a:cubicBezTo>
                        <a:pt x="51101" y="9853"/>
                        <a:pt x="53805" y="11183"/>
                        <a:pt x="54859" y="10541"/>
                      </a:cubicBezTo>
                      <a:cubicBezTo>
                        <a:pt x="55455" y="10220"/>
                        <a:pt x="55730" y="8616"/>
                        <a:pt x="55409" y="8066"/>
                      </a:cubicBezTo>
                      <a:cubicBezTo>
                        <a:pt x="55271" y="7791"/>
                        <a:pt x="54905" y="7745"/>
                        <a:pt x="54676" y="7516"/>
                      </a:cubicBezTo>
                      <a:cubicBezTo>
                        <a:pt x="54538" y="7379"/>
                        <a:pt x="54492" y="7150"/>
                        <a:pt x="54401" y="6966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22"/>
                <p:cNvSpPr/>
                <p:nvPr/>
              </p:nvSpPr>
              <p:spPr>
                <a:xfrm>
                  <a:off x="4805075" y="3535175"/>
                  <a:ext cx="460600" cy="4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4" h="16317" extrusionOk="0">
                      <a:moveTo>
                        <a:pt x="1146" y="9488"/>
                      </a:moveTo>
                      <a:cubicBezTo>
                        <a:pt x="1788" y="10542"/>
                        <a:pt x="2521" y="11550"/>
                        <a:pt x="3529" y="12283"/>
                      </a:cubicBezTo>
                      <a:cubicBezTo>
                        <a:pt x="4217" y="12742"/>
                        <a:pt x="4950" y="12925"/>
                        <a:pt x="5637" y="13337"/>
                      </a:cubicBezTo>
                      <a:cubicBezTo>
                        <a:pt x="6554" y="13933"/>
                        <a:pt x="7241" y="14621"/>
                        <a:pt x="8296" y="15033"/>
                      </a:cubicBezTo>
                      <a:cubicBezTo>
                        <a:pt x="9945" y="15583"/>
                        <a:pt x="11550" y="15446"/>
                        <a:pt x="13199" y="15812"/>
                      </a:cubicBezTo>
                      <a:cubicBezTo>
                        <a:pt x="14574" y="16133"/>
                        <a:pt x="15674" y="16316"/>
                        <a:pt x="16820" y="15125"/>
                      </a:cubicBezTo>
                      <a:cubicBezTo>
                        <a:pt x="17324" y="14621"/>
                        <a:pt x="18424" y="12008"/>
                        <a:pt x="18012" y="11275"/>
                      </a:cubicBezTo>
                      <a:cubicBezTo>
                        <a:pt x="17507" y="10358"/>
                        <a:pt x="17049" y="11504"/>
                        <a:pt x="16820" y="12008"/>
                      </a:cubicBezTo>
                      <a:cubicBezTo>
                        <a:pt x="16041" y="13566"/>
                        <a:pt x="15720" y="14804"/>
                        <a:pt x="13933" y="15446"/>
                      </a:cubicBezTo>
                      <a:cubicBezTo>
                        <a:pt x="12924" y="15812"/>
                        <a:pt x="8387" y="15812"/>
                        <a:pt x="8525" y="13979"/>
                      </a:cubicBezTo>
                      <a:cubicBezTo>
                        <a:pt x="9441" y="13200"/>
                        <a:pt x="11504" y="12237"/>
                        <a:pt x="12054" y="11138"/>
                      </a:cubicBezTo>
                      <a:cubicBezTo>
                        <a:pt x="12329" y="10633"/>
                        <a:pt x="12374" y="9442"/>
                        <a:pt x="11320" y="9808"/>
                      </a:cubicBezTo>
                      <a:cubicBezTo>
                        <a:pt x="10954" y="9946"/>
                        <a:pt x="10587" y="10954"/>
                        <a:pt x="10129" y="11275"/>
                      </a:cubicBezTo>
                      <a:cubicBezTo>
                        <a:pt x="9350" y="11917"/>
                        <a:pt x="7791" y="12925"/>
                        <a:pt x="6737" y="12650"/>
                      </a:cubicBezTo>
                      <a:cubicBezTo>
                        <a:pt x="5637" y="12375"/>
                        <a:pt x="4904" y="11321"/>
                        <a:pt x="5408" y="10450"/>
                      </a:cubicBezTo>
                      <a:cubicBezTo>
                        <a:pt x="5867" y="9717"/>
                        <a:pt x="7654" y="9396"/>
                        <a:pt x="7516" y="8296"/>
                      </a:cubicBezTo>
                      <a:cubicBezTo>
                        <a:pt x="7425" y="7242"/>
                        <a:pt x="4538" y="9121"/>
                        <a:pt x="4079" y="9213"/>
                      </a:cubicBezTo>
                      <a:cubicBezTo>
                        <a:pt x="2658" y="9533"/>
                        <a:pt x="2338" y="8250"/>
                        <a:pt x="1971" y="6921"/>
                      </a:cubicBezTo>
                      <a:cubicBezTo>
                        <a:pt x="1559" y="5363"/>
                        <a:pt x="1788" y="4126"/>
                        <a:pt x="2338" y="2659"/>
                      </a:cubicBezTo>
                      <a:cubicBezTo>
                        <a:pt x="2613" y="1972"/>
                        <a:pt x="3254" y="1"/>
                        <a:pt x="1925" y="734"/>
                      </a:cubicBezTo>
                      <a:cubicBezTo>
                        <a:pt x="734" y="1376"/>
                        <a:pt x="871" y="3713"/>
                        <a:pt x="734" y="4813"/>
                      </a:cubicBezTo>
                      <a:cubicBezTo>
                        <a:pt x="504" y="6875"/>
                        <a:pt x="0" y="7563"/>
                        <a:pt x="1146" y="9488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22"/>
                <p:cNvSpPr/>
                <p:nvPr/>
              </p:nvSpPr>
              <p:spPr>
                <a:xfrm>
                  <a:off x="4514050" y="2170600"/>
                  <a:ext cx="829550" cy="7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82" h="30570" extrusionOk="0">
                      <a:moveTo>
                        <a:pt x="19478" y="2842"/>
                      </a:moveTo>
                      <a:cubicBezTo>
                        <a:pt x="20807" y="2384"/>
                        <a:pt x="23649" y="734"/>
                        <a:pt x="23832" y="3300"/>
                      </a:cubicBezTo>
                      <a:cubicBezTo>
                        <a:pt x="21632" y="3254"/>
                        <a:pt x="18012" y="4309"/>
                        <a:pt x="16270" y="5683"/>
                      </a:cubicBezTo>
                      <a:cubicBezTo>
                        <a:pt x="15491" y="6279"/>
                        <a:pt x="15033" y="6875"/>
                        <a:pt x="15537" y="7746"/>
                      </a:cubicBezTo>
                      <a:cubicBezTo>
                        <a:pt x="15949" y="8433"/>
                        <a:pt x="16545" y="8937"/>
                        <a:pt x="17233" y="9258"/>
                      </a:cubicBezTo>
                      <a:cubicBezTo>
                        <a:pt x="18562" y="9854"/>
                        <a:pt x="20166" y="9716"/>
                        <a:pt x="21495" y="9121"/>
                      </a:cubicBezTo>
                      <a:cubicBezTo>
                        <a:pt x="22182" y="8846"/>
                        <a:pt x="22824" y="8387"/>
                        <a:pt x="23511" y="8158"/>
                      </a:cubicBezTo>
                      <a:cubicBezTo>
                        <a:pt x="23924" y="8021"/>
                        <a:pt x="24474" y="7883"/>
                        <a:pt x="24199" y="8479"/>
                      </a:cubicBezTo>
                      <a:cubicBezTo>
                        <a:pt x="23878" y="9029"/>
                        <a:pt x="22411" y="9579"/>
                        <a:pt x="21907" y="9900"/>
                      </a:cubicBezTo>
                      <a:cubicBezTo>
                        <a:pt x="21357" y="10266"/>
                        <a:pt x="20303" y="11091"/>
                        <a:pt x="20303" y="11825"/>
                      </a:cubicBezTo>
                      <a:cubicBezTo>
                        <a:pt x="20395" y="14391"/>
                        <a:pt x="25436" y="12237"/>
                        <a:pt x="26536" y="12970"/>
                      </a:cubicBezTo>
                      <a:cubicBezTo>
                        <a:pt x="26949" y="13245"/>
                        <a:pt x="24795" y="13795"/>
                        <a:pt x="24795" y="13841"/>
                      </a:cubicBezTo>
                      <a:cubicBezTo>
                        <a:pt x="24015" y="14070"/>
                        <a:pt x="23695" y="14574"/>
                        <a:pt x="24336" y="15216"/>
                      </a:cubicBezTo>
                      <a:cubicBezTo>
                        <a:pt x="25115" y="15995"/>
                        <a:pt x="26399" y="16270"/>
                        <a:pt x="27315" y="16866"/>
                      </a:cubicBezTo>
                      <a:cubicBezTo>
                        <a:pt x="28828" y="17782"/>
                        <a:pt x="30432" y="18745"/>
                        <a:pt x="31623" y="20028"/>
                      </a:cubicBezTo>
                      <a:cubicBezTo>
                        <a:pt x="32036" y="20486"/>
                        <a:pt x="33181" y="21266"/>
                        <a:pt x="32815" y="21999"/>
                      </a:cubicBezTo>
                      <a:cubicBezTo>
                        <a:pt x="32586" y="22411"/>
                        <a:pt x="29836" y="19616"/>
                        <a:pt x="29378" y="19387"/>
                      </a:cubicBezTo>
                      <a:cubicBezTo>
                        <a:pt x="28873" y="19157"/>
                        <a:pt x="27636" y="18562"/>
                        <a:pt x="27269" y="19157"/>
                      </a:cubicBezTo>
                      <a:cubicBezTo>
                        <a:pt x="26994" y="19570"/>
                        <a:pt x="27361" y="20532"/>
                        <a:pt x="27453" y="20945"/>
                      </a:cubicBezTo>
                      <a:cubicBezTo>
                        <a:pt x="27636" y="21678"/>
                        <a:pt x="27819" y="22503"/>
                        <a:pt x="28140" y="23236"/>
                      </a:cubicBezTo>
                      <a:cubicBezTo>
                        <a:pt x="28278" y="23557"/>
                        <a:pt x="28965" y="24565"/>
                        <a:pt x="28094" y="24428"/>
                      </a:cubicBezTo>
                      <a:cubicBezTo>
                        <a:pt x="26994" y="24244"/>
                        <a:pt x="26857" y="21036"/>
                        <a:pt x="26582" y="20303"/>
                      </a:cubicBezTo>
                      <a:cubicBezTo>
                        <a:pt x="26353" y="19662"/>
                        <a:pt x="25986" y="18882"/>
                        <a:pt x="25207" y="18882"/>
                      </a:cubicBezTo>
                      <a:cubicBezTo>
                        <a:pt x="24657" y="18882"/>
                        <a:pt x="23970" y="19157"/>
                        <a:pt x="23420" y="19249"/>
                      </a:cubicBezTo>
                      <a:cubicBezTo>
                        <a:pt x="22686" y="19341"/>
                        <a:pt x="21953" y="19432"/>
                        <a:pt x="21220" y="19524"/>
                      </a:cubicBezTo>
                      <a:cubicBezTo>
                        <a:pt x="20257" y="19662"/>
                        <a:pt x="19112" y="19387"/>
                        <a:pt x="18287" y="19982"/>
                      </a:cubicBezTo>
                      <a:cubicBezTo>
                        <a:pt x="17462" y="20624"/>
                        <a:pt x="16820" y="21953"/>
                        <a:pt x="17874" y="22640"/>
                      </a:cubicBezTo>
                      <a:cubicBezTo>
                        <a:pt x="18699" y="23190"/>
                        <a:pt x="19891" y="23420"/>
                        <a:pt x="20899" y="23465"/>
                      </a:cubicBezTo>
                      <a:cubicBezTo>
                        <a:pt x="21816" y="23511"/>
                        <a:pt x="22503" y="23649"/>
                        <a:pt x="23420" y="23924"/>
                      </a:cubicBezTo>
                      <a:cubicBezTo>
                        <a:pt x="23740" y="24015"/>
                        <a:pt x="27453" y="25024"/>
                        <a:pt x="27269" y="25390"/>
                      </a:cubicBezTo>
                      <a:cubicBezTo>
                        <a:pt x="26582" y="26673"/>
                        <a:pt x="19432" y="23053"/>
                        <a:pt x="19387" y="24474"/>
                      </a:cubicBezTo>
                      <a:cubicBezTo>
                        <a:pt x="19341" y="24886"/>
                        <a:pt x="20257" y="26032"/>
                        <a:pt x="20487" y="26399"/>
                      </a:cubicBezTo>
                      <a:cubicBezTo>
                        <a:pt x="20853" y="27040"/>
                        <a:pt x="21724" y="28003"/>
                        <a:pt x="21861" y="28736"/>
                      </a:cubicBezTo>
                      <a:cubicBezTo>
                        <a:pt x="22091" y="29652"/>
                        <a:pt x="21174" y="29102"/>
                        <a:pt x="20716" y="28736"/>
                      </a:cubicBezTo>
                      <a:cubicBezTo>
                        <a:pt x="19478" y="27682"/>
                        <a:pt x="18745" y="26215"/>
                        <a:pt x="17737" y="24978"/>
                      </a:cubicBezTo>
                      <a:cubicBezTo>
                        <a:pt x="17233" y="24382"/>
                        <a:pt x="16683" y="23832"/>
                        <a:pt x="15949" y="23465"/>
                      </a:cubicBezTo>
                      <a:cubicBezTo>
                        <a:pt x="14941" y="22961"/>
                        <a:pt x="14345" y="23236"/>
                        <a:pt x="13475" y="23970"/>
                      </a:cubicBezTo>
                      <a:cubicBezTo>
                        <a:pt x="12558" y="24703"/>
                        <a:pt x="12420" y="25986"/>
                        <a:pt x="12787" y="27086"/>
                      </a:cubicBezTo>
                      <a:cubicBezTo>
                        <a:pt x="12879" y="27269"/>
                        <a:pt x="12970" y="27453"/>
                        <a:pt x="13062" y="27636"/>
                      </a:cubicBezTo>
                      <a:cubicBezTo>
                        <a:pt x="13429" y="28186"/>
                        <a:pt x="15354" y="29011"/>
                        <a:pt x="14254" y="29607"/>
                      </a:cubicBezTo>
                      <a:cubicBezTo>
                        <a:pt x="12420" y="30569"/>
                        <a:pt x="10862" y="26078"/>
                        <a:pt x="10541" y="25069"/>
                      </a:cubicBezTo>
                      <a:cubicBezTo>
                        <a:pt x="9991" y="23053"/>
                        <a:pt x="7333" y="18699"/>
                        <a:pt x="4721" y="18882"/>
                      </a:cubicBezTo>
                      <a:cubicBezTo>
                        <a:pt x="5042" y="19936"/>
                        <a:pt x="4629" y="20853"/>
                        <a:pt x="4859" y="21816"/>
                      </a:cubicBezTo>
                      <a:cubicBezTo>
                        <a:pt x="3346" y="21678"/>
                        <a:pt x="3575" y="18378"/>
                        <a:pt x="3300" y="17370"/>
                      </a:cubicBezTo>
                      <a:cubicBezTo>
                        <a:pt x="3071" y="16408"/>
                        <a:pt x="2750" y="15903"/>
                        <a:pt x="1971" y="15308"/>
                      </a:cubicBezTo>
                      <a:cubicBezTo>
                        <a:pt x="1192" y="14758"/>
                        <a:pt x="1" y="14391"/>
                        <a:pt x="963" y="13154"/>
                      </a:cubicBezTo>
                      <a:cubicBezTo>
                        <a:pt x="1284" y="12695"/>
                        <a:pt x="2017" y="12650"/>
                        <a:pt x="2475" y="12329"/>
                      </a:cubicBezTo>
                      <a:cubicBezTo>
                        <a:pt x="3117" y="11870"/>
                        <a:pt x="3529" y="11183"/>
                        <a:pt x="3942" y="10541"/>
                      </a:cubicBezTo>
                      <a:cubicBezTo>
                        <a:pt x="4354" y="9854"/>
                        <a:pt x="5638" y="7975"/>
                        <a:pt x="5592" y="7196"/>
                      </a:cubicBezTo>
                      <a:cubicBezTo>
                        <a:pt x="5546" y="5775"/>
                        <a:pt x="3667" y="4950"/>
                        <a:pt x="2796" y="6233"/>
                      </a:cubicBezTo>
                      <a:cubicBezTo>
                        <a:pt x="1330" y="4721"/>
                        <a:pt x="4354" y="3667"/>
                        <a:pt x="5592" y="4400"/>
                      </a:cubicBezTo>
                      <a:cubicBezTo>
                        <a:pt x="7608" y="5500"/>
                        <a:pt x="10679" y="7700"/>
                        <a:pt x="12558" y="4950"/>
                      </a:cubicBezTo>
                      <a:cubicBezTo>
                        <a:pt x="13245" y="3942"/>
                        <a:pt x="12695" y="230"/>
                        <a:pt x="14208" y="92"/>
                      </a:cubicBezTo>
                      <a:cubicBezTo>
                        <a:pt x="15216" y="1"/>
                        <a:pt x="14254" y="2796"/>
                        <a:pt x="14391" y="3254"/>
                      </a:cubicBezTo>
                      <a:cubicBezTo>
                        <a:pt x="15033" y="5454"/>
                        <a:pt x="17874" y="3346"/>
                        <a:pt x="19478" y="2842"/>
                      </a:cubicBezTo>
                      <a:close/>
                      <a:moveTo>
                        <a:pt x="15537" y="21220"/>
                      </a:moveTo>
                      <a:cubicBezTo>
                        <a:pt x="16408" y="21449"/>
                        <a:pt x="16774" y="20945"/>
                        <a:pt x="16728" y="20028"/>
                      </a:cubicBezTo>
                      <a:cubicBezTo>
                        <a:pt x="16728" y="19157"/>
                        <a:pt x="16728" y="17737"/>
                        <a:pt x="15995" y="17141"/>
                      </a:cubicBezTo>
                      <a:cubicBezTo>
                        <a:pt x="14941" y="16270"/>
                        <a:pt x="12054" y="16362"/>
                        <a:pt x="11183" y="17553"/>
                      </a:cubicBezTo>
                      <a:cubicBezTo>
                        <a:pt x="10083" y="19157"/>
                        <a:pt x="14254" y="20853"/>
                        <a:pt x="15354" y="21174"/>
                      </a:cubicBezTo>
                      <a:cubicBezTo>
                        <a:pt x="15399" y="21220"/>
                        <a:pt x="15491" y="21220"/>
                        <a:pt x="15537" y="21220"/>
                      </a:cubicBezTo>
                      <a:close/>
                      <a:moveTo>
                        <a:pt x="8112" y="17966"/>
                      </a:moveTo>
                      <a:cubicBezTo>
                        <a:pt x="7792" y="17141"/>
                        <a:pt x="7425" y="16270"/>
                        <a:pt x="6829" y="15583"/>
                      </a:cubicBezTo>
                      <a:cubicBezTo>
                        <a:pt x="6417" y="15079"/>
                        <a:pt x="5867" y="14804"/>
                        <a:pt x="5225" y="14758"/>
                      </a:cubicBezTo>
                      <a:cubicBezTo>
                        <a:pt x="5042" y="14758"/>
                        <a:pt x="3346" y="14941"/>
                        <a:pt x="3438" y="15124"/>
                      </a:cubicBezTo>
                      <a:cubicBezTo>
                        <a:pt x="3667" y="15903"/>
                        <a:pt x="4354" y="16912"/>
                        <a:pt x="4996" y="17416"/>
                      </a:cubicBezTo>
                      <a:cubicBezTo>
                        <a:pt x="5638" y="17874"/>
                        <a:pt x="6417" y="18057"/>
                        <a:pt x="7150" y="18378"/>
                      </a:cubicBezTo>
                      <a:cubicBezTo>
                        <a:pt x="7608" y="18607"/>
                        <a:pt x="8112" y="19478"/>
                        <a:pt x="8617" y="19387"/>
                      </a:cubicBezTo>
                      <a:cubicBezTo>
                        <a:pt x="8433" y="18928"/>
                        <a:pt x="8296" y="18470"/>
                        <a:pt x="8112" y="17966"/>
                      </a:cubicBezTo>
                      <a:close/>
                      <a:moveTo>
                        <a:pt x="22595" y="15354"/>
                      </a:moveTo>
                      <a:cubicBezTo>
                        <a:pt x="21449" y="14849"/>
                        <a:pt x="20303" y="14483"/>
                        <a:pt x="20028" y="14437"/>
                      </a:cubicBezTo>
                      <a:cubicBezTo>
                        <a:pt x="19020" y="14391"/>
                        <a:pt x="18745" y="17370"/>
                        <a:pt x="19249" y="17966"/>
                      </a:cubicBezTo>
                      <a:cubicBezTo>
                        <a:pt x="19799" y="18607"/>
                        <a:pt x="21541" y="18332"/>
                        <a:pt x="22182" y="18287"/>
                      </a:cubicBezTo>
                      <a:cubicBezTo>
                        <a:pt x="22641" y="18195"/>
                        <a:pt x="24749" y="18103"/>
                        <a:pt x="25024" y="17599"/>
                      </a:cubicBezTo>
                      <a:cubicBezTo>
                        <a:pt x="25482" y="16958"/>
                        <a:pt x="24061" y="16041"/>
                        <a:pt x="22595" y="15354"/>
                      </a:cubicBezTo>
                      <a:close/>
                      <a:moveTo>
                        <a:pt x="15124" y="10862"/>
                      </a:moveTo>
                      <a:cubicBezTo>
                        <a:pt x="14941" y="11504"/>
                        <a:pt x="14987" y="12283"/>
                        <a:pt x="15124" y="12650"/>
                      </a:cubicBezTo>
                      <a:cubicBezTo>
                        <a:pt x="15399" y="13704"/>
                        <a:pt x="17416" y="14299"/>
                        <a:pt x="18333" y="13887"/>
                      </a:cubicBezTo>
                      <a:cubicBezTo>
                        <a:pt x="18882" y="13658"/>
                        <a:pt x="19157" y="12466"/>
                        <a:pt x="19249" y="11916"/>
                      </a:cubicBezTo>
                      <a:cubicBezTo>
                        <a:pt x="19341" y="11183"/>
                        <a:pt x="19203" y="11000"/>
                        <a:pt x="18562" y="10771"/>
                      </a:cubicBezTo>
                      <a:cubicBezTo>
                        <a:pt x="17783" y="10450"/>
                        <a:pt x="17003" y="10037"/>
                        <a:pt x="16224" y="9854"/>
                      </a:cubicBezTo>
                      <a:cubicBezTo>
                        <a:pt x="15583" y="9716"/>
                        <a:pt x="15262" y="10221"/>
                        <a:pt x="15124" y="10862"/>
                      </a:cubicBezTo>
                      <a:close/>
                      <a:moveTo>
                        <a:pt x="10312" y="7792"/>
                      </a:moveTo>
                      <a:cubicBezTo>
                        <a:pt x="11046" y="8021"/>
                        <a:pt x="13612" y="8983"/>
                        <a:pt x="13383" y="7517"/>
                      </a:cubicBezTo>
                      <a:cubicBezTo>
                        <a:pt x="13108" y="5867"/>
                        <a:pt x="11321" y="7287"/>
                        <a:pt x="10771" y="7837"/>
                      </a:cubicBezTo>
                      <a:moveTo>
                        <a:pt x="7517" y="14895"/>
                      </a:moveTo>
                      <a:cubicBezTo>
                        <a:pt x="8387" y="17141"/>
                        <a:pt x="9212" y="16637"/>
                        <a:pt x="10908" y="15583"/>
                      </a:cubicBezTo>
                      <a:cubicBezTo>
                        <a:pt x="12283" y="14804"/>
                        <a:pt x="13658" y="13933"/>
                        <a:pt x="13108" y="12100"/>
                      </a:cubicBezTo>
                      <a:cubicBezTo>
                        <a:pt x="12145" y="8983"/>
                        <a:pt x="6417" y="12054"/>
                        <a:pt x="7517" y="14895"/>
                      </a:cubicBezTo>
                      <a:close/>
                      <a:moveTo>
                        <a:pt x="4034" y="12420"/>
                      </a:moveTo>
                      <a:cubicBezTo>
                        <a:pt x="3713" y="12970"/>
                        <a:pt x="3575" y="13429"/>
                        <a:pt x="4034" y="13520"/>
                      </a:cubicBezTo>
                      <a:cubicBezTo>
                        <a:pt x="4813" y="13658"/>
                        <a:pt x="5867" y="13016"/>
                        <a:pt x="6371" y="12512"/>
                      </a:cubicBezTo>
                      <a:cubicBezTo>
                        <a:pt x="7150" y="11825"/>
                        <a:pt x="7837" y="11000"/>
                        <a:pt x="8617" y="10312"/>
                      </a:cubicBezTo>
                      <a:cubicBezTo>
                        <a:pt x="9167" y="9808"/>
                        <a:pt x="10037" y="9304"/>
                        <a:pt x="9258" y="8525"/>
                      </a:cubicBezTo>
                      <a:cubicBezTo>
                        <a:pt x="8846" y="8112"/>
                        <a:pt x="8479" y="8021"/>
                        <a:pt x="7929" y="8158"/>
                      </a:cubicBezTo>
                      <a:cubicBezTo>
                        <a:pt x="6554" y="8525"/>
                        <a:pt x="6004" y="9625"/>
                        <a:pt x="5271" y="10725"/>
                      </a:cubicBezTo>
                      <a:cubicBezTo>
                        <a:pt x="5088" y="11000"/>
                        <a:pt x="4400" y="11779"/>
                        <a:pt x="4034" y="12420"/>
                      </a:cubicBezTo>
                      <a:close/>
                      <a:moveTo>
                        <a:pt x="10037" y="20028"/>
                      </a:moveTo>
                      <a:cubicBezTo>
                        <a:pt x="8892" y="20257"/>
                        <a:pt x="9762" y="21266"/>
                        <a:pt x="10175" y="21907"/>
                      </a:cubicBezTo>
                      <a:cubicBezTo>
                        <a:pt x="10541" y="22549"/>
                        <a:pt x="11046" y="24153"/>
                        <a:pt x="11916" y="23695"/>
                      </a:cubicBezTo>
                      <a:cubicBezTo>
                        <a:pt x="12604" y="23374"/>
                        <a:pt x="13520" y="22457"/>
                        <a:pt x="13337" y="21632"/>
                      </a:cubicBezTo>
                      <a:cubicBezTo>
                        <a:pt x="13062" y="20578"/>
                        <a:pt x="11000" y="19845"/>
                        <a:pt x="10037" y="20028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22"/>
                <p:cNvSpPr/>
                <p:nvPr/>
              </p:nvSpPr>
              <p:spPr>
                <a:xfrm>
                  <a:off x="5107550" y="2035400"/>
                  <a:ext cx="1216800" cy="92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72" h="36940" extrusionOk="0">
                      <a:moveTo>
                        <a:pt x="6188" y="4950"/>
                      </a:moveTo>
                      <a:cubicBezTo>
                        <a:pt x="8112" y="4492"/>
                        <a:pt x="9854" y="3850"/>
                        <a:pt x="11550" y="2888"/>
                      </a:cubicBezTo>
                      <a:cubicBezTo>
                        <a:pt x="12604" y="2292"/>
                        <a:pt x="13291" y="1834"/>
                        <a:pt x="14162" y="1055"/>
                      </a:cubicBezTo>
                      <a:cubicBezTo>
                        <a:pt x="14849" y="413"/>
                        <a:pt x="15354" y="1"/>
                        <a:pt x="16316" y="184"/>
                      </a:cubicBezTo>
                      <a:cubicBezTo>
                        <a:pt x="16408" y="596"/>
                        <a:pt x="16224" y="1055"/>
                        <a:pt x="15858" y="1330"/>
                      </a:cubicBezTo>
                      <a:cubicBezTo>
                        <a:pt x="15766" y="2750"/>
                        <a:pt x="19845" y="4538"/>
                        <a:pt x="20899" y="5179"/>
                      </a:cubicBezTo>
                      <a:cubicBezTo>
                        <a:pt x="22503" y="6142"/>
                        <a:pt x="24336" y="6096"/>
                        <a:pt x="26124" y="6554"/>
                      </a:cubicBezTo>
                      <a:cubicBezTo>
                        <a:pt x="28828" y="7242"/>
                        <a:pt x="31715" y="7792"/>
                        <a:pt x="34144" y="9350"/>
                      </a:cubicBezTo>
                      <a:cubicBezTo>
                        <a:pt x="35473" y="10221"/>
                        <a:pt x="38498" y="11183"/>
                        <a:pt x="39002" y="12787"/>
                      </a:cubicBezTo>
                      <a:cubicBezTo>
                        <a:pt x="39552" y="14483"/>
                        <a:pt x="41202" y="17003"/>
                        <a:pt x="42577" y="18195"/>
                      </a:cubicBezTo>
                      <a:cubicBezTo>
                        <a:pt x="43401" y="18882"/>
                        <a:pt x="44639" y="18653"/>
                        <a:pt x="45189" y="19799"/>
                      </a:cubicBezTo>
                      <a:cubicBezTo>
                        <a:pt x="43906" y="20670"/>
                        <a:pt x="45418" y="24382"/>
                        <a:pt x="46380" y="25024"/>
                      </a:cubicBezTo>
                      <a:cubicBezTo>
                        <a:pt x="46839" y="25390"/>
                        <a:pt x="48672" y="25115"/>
                        <a:pt x="47984" y="26261"/>
                      </a:cubicBezTo>
                      <a:cubicBezTo>
                        <a:pt x="47801" y="26628"/>
                        <a:pt x="46014" y="26765"/>
                        <a:pt x="45601" y="26857"/>
                      </a:cubicBezTo>
                      <a:cubicBezTo>
                        <a:pt x="45739" y="28507"/>
                        <a:pt x="48580" y="34740"/>
                        <a:pt x="46197" y="35656"/>
                      </a:cubicBezTo>
                      <a:cubicBezTo>
                        <a:pt x="45372" y="34281"/>
                        <a:pt x="46151" y="33502"/>
                        <a:pt x="43997" y="34235"/>
                      </a:cubicBezTo>
                      <a:cubicBezTo>
                        <a:pt x="43126" y="34510"/>
                        <a:pt x="39643" y="36939"/>
                        <a:pt x="39460" y="35015"/>
                      </a:cubicBezTo>
                      <a:cubicBezTo>
                        <a:pt x="41202" y="33777"/>
                        <a:pt x="44868" y="33502"/>
                        <a:pt x="45372" y="31257"/>
                      </a:cubicBezTo>
                      <a:cubicBezTo>
                        <a:pt x="46105" y="28232"/>
                        <a:pt x="43401" y="30202"/>
                        <a:pt x="42164" y="29423"/>
                      </a:cubicBezTo>
                      <a:cubicBezTo>
                        <a:pt x="42577" y="28186"/>
                        <a:pt x="44593" y="27957"/>
                        <a:pt x="44776" y="26674"/>
                      </a:cubicBezTo>
                      <a:cubicBezTo>
                        <a:pt x="44868" y="25940"/>
                        <a:pt x="43676" y="23465"/>
                        <a:pt x="43447" y="22595"/>
                      </a:cubicBezTo>
                      <a:cubicBezTo>
                        <a:pt x="43218" y="21861"/>
                        <a:pt x="42989" y="20853"/>
                        <a:pt x="42668" y="20120"/>
                      </a:cubicBezTo>
                      <a:cubicBezTo>
                        <a:pt x="41752" y="18287"/>
                        <a:pt x="37535" y="13612"/>
                        <a:pt x="37856" y="18012"/>
                      </a:cubicBezTo>
                      <a:cubicBezTo>
                        <a:pt x="37902" y="18562"/>
                        <a:pt x="38498" y="19937"/>
                        <a:pt x="37948" y="20349"/>
                      </a:cubicBezTo>
                      <a:cubicBezTo>
                        <a:pt x="37214" y="20945"/>
                        <a:pt x="36848" y="19982"/>
                        <a:pt x="36573" y="19524"/>
                      </a:cubicBezTo>
                      <a:cubicBezTo>
                        <a:pt x="36023" y="18516"/>
                        <a:pt x="36435" y="17966"/>
                        <a:pt x="35335" y="17324"/>
                      </a:cubicBezTo>
                      <a:cubicBezTo>
                        <a:pt x="34694" y="16958"/>
                        <a:pt x="33777" y="16912"/>
                        <a:pt x="33044" y="17095"/>
                      </a:cubicBezTo>
                      <a:cubicBezTo>
                        <a:pt x="31532" y="17553"/>
                        <a:pt x="28873" y="21724"/>
                        <a:pt x="27361" y="21174"/>
                      </a:cubicBezTo>
                      <a:cubicBezTo>
                        <a:pt x="26078" y="20716"/>
                        <a:pt x="29423" y="17920"/>
                        <a:pt x="29973" y="17416"/>
                      </a:cubicBezTo>
                      <a:cubicBezTo>
                        <a:pt x="30523" y="16866"/>
                        <a:pt x="31073" y="16041"/>
                        <a:pt x="31761" y="15720"/>
                      </a:cubicBezTo>
                      <a:cubicBezTo>
                        <a:pt x="32631" y="15308"/>
                        <a:pt x="33319" y="15766"/>
                        <a:pt x="34190" y="15537"/>
                      </a:cubicBezTo>
                      <a:cubicBezTo>
                        <a:pt x="35244" y="15308"/>
                        <a:pt x="36481" y="14437"/>
                        <a:pt x="36115" y="13154"/>
                      </a:cubicBezTo>
                      <a:cubicBezTo>
                        <a:pt x="35885" y="12283"/>
                        <a:pt x="34877" y="11091"/>
                        <a:pt x="33869" y="11229"/>
                      </a:cubicBezTo>
                      <a:cubicBezTo>
                        <a:pt x="33319" y="11275"/>
                        <a:pt x="32494" y="12100"/>
                        <a:pt x="33548" y="12191"/>
                      </a:cubicBezTo>
                      <a:cubicBezTo>
                        <a:pt x="32723" y="12145"/>
                        <a:pt x="31898" y="12420"/>
                        <a:pt x="31073" y="12558"/>
                      </a:cubicBezTo>
                      <a:cubicBezTo>
                        <a:pt x="30844" y="11550"/>
                        <a:pt x="29607" y="9762"/>
                        <a:pt x="28690" y="9304"/>
                      </a:cubicBezTo>
                      <a:cubicBezTo>
                        <a:pt x="27682" y="8846"/>
                        <a:pt x="25665" y="8067"/>
                        <a:pt x="24565" y="7975"/>
                      </a:cubicBezTo>
                      <a:cubicBezTo>
                        <a:pt x="23190" y="7837"/>
                        <a:pt x="22274" y="8846"/>
                        <a:pt x="23145" y="9991"/>
                      </a:cubicBezTo>
                      <a:cubicBezTo>
                        <a:pt x="23695" y="10725"/>
                        <a:pt x="25253" y="10908"/>
                        <a:pt x="26078" y="11137"/>
                      </a:cubicBezTo>
                      <a:cubicBezTo>
                        <a:pt x="26903" y="11412"/>
                        <a:pt x="29148" y="11687"/>
                        <a:pt x="29148" y="12787"/>
                      </a:cubicBezTo>
                      <a:cubicBezTo>
                        <a:pt x="27911" y="13154"/>
                        <a:pt x="24611" y="11412"/>
                        <a:pt x="23924" y="13200"/>
                      </a:cubicBezTo>
                      <a:cubicBezTo>
                        <a:pt x="23465" y="14529"/>
                        <a:pt x="26353" y="15674"/>
                        <a:pt x="26765" y="16912"/>
                      </a:cubicBezTo>
                      <a:cubicBezTo>
                        <a:pt x="25528" y="17737"/>
                        <a:pt x="23786" y="14574"/>
                        <a:pt x="22411" y="15583"/>
                      </a:cubicBezTo>
                      <a:cubicBezTo>
                        <a:pt x="21999" y="15904"/>
                        <a:pt x="22136" y="16728"/>
                        <a:pt x="22045" y="17141"/>
                      </a:cubicBezTo>
                      <a:cubicBezTo>
                        <a:pt x="21816" y="18287"/>
                        <a:pt x="20578" y="20212"/>
                        <a:pt x="21449" y="21266"/>
                      </a:cubicBezTo>
                      <a:cubicBezTo>
                        <a:pt x="22045" y="21999"/>
                        <a:pt x="23603" y="22274"/>
                        <a:pt x="23878" y="23236"/>
                      </a:cubicBezTo>
                      <a:cubicBezTo>
                        <a:pt x="23053" y="23649"/>
                        <a:pt x="21586" y="22274"/>
                        <a:pt x="20853" y="22045"/>
                      </a:cubicBezTo>
                      <a:cubicBezTo>
                        <a:pt x="19387" y="21586"/>
                        <a:pt x="19295" y="23511"/>
                        <a:pt x="20120" y="24382"/>
                      </a:cubicBezTo>
                      <a:cubicBezTo>
                        <a:pt x="21082" y="25436"/>
                        <a:pt x="22961" y="26078"/>
                        <a:pt x="23465" y="27498"/>
                      </a:cubicBezTo>
                      <a:cubicBezTo>
                        <a:pt x="21495" y="28094"/>
                        <a:pt x="20074" y="23970"/>
                        <a:pt x="18332" y="24336"/>
                      </a:cubicBezTo>
                      <a:cubicBezTo>
                        <a:pt x="16912" y="24657"/>
                        <a:pt x="17370" y="27865"/>
                        <a:pt x="16087" y="28369"/>
                      </a:cubicBezTo>
                      <a:cubicBezTo>
                        <a:pt x="15491" y="26949"/>
                        <a:pt x="17691" y="24886"/>
                        <a:pt x="15903" y="23695"/>
                      </a:cubicBezTo>
                      <a:cubicBezTo>
                        <a:pt x="15216" y="23236"/>
                        <a:pt x="13979" y="23007"/>
                        <a:pt x="13154" y="23099"/>
                      </a:cubicBezTo>
                      <a:cubicBezTo>
                        <a:pt x="11366" y="23282"/>
                        <a:pt x="12466" y="24428"/>
                        <a:pt x="13016" y="25344"/>
                      </a:cubicBezTo>
                      <a:cubicBezTo>
                        <a:pt x="13474" y="26169"/>
                        <a:pt x="13933" y="27132"/>
                        <a:pt x="14024" y="28094"/>
                      </a:cubicBezTo>
                      <a:cubicBezTo>
                        <a:pt x="12100" y="28094"/>
                        <a:pt x="11183" y="24015"/>
                        <a:pt x="10450" y="22641"/>
                      </a:cubicBezTo>
                      <a:cubicBezTo>
                        <a:pt x="9441" y="20670"/>
                        <a:pt x="7562" y="19341"/>
                        <a:pt x="7242" y="22320"/>
                      </a:cubicBezTo>
                      <a:cubicBezTo>
                        <a:pt x="7150" y="23053"/>
                        <a:pt x="7104" y="25390"/>
                        <a:pt x="6371" y="23695"/>
                      </a:cubicBezTo>
                      <a:cubicBezTo>
                        <a:pt x="5958" y="22824"/>
                        <a:pt x="6508" y="21816"/>
                        <a:pt x="6646" y="20945"/>
                      </a:cubicBezTo>
                      <a:cubicBezTo>
                        <a:pt x="6875" y="19478"/>
                        <a:pt x="6875" y="18012"/>
                        <a:pt x="6692" y="16499"/>
                      </a:cubicBezTo>
                      <a:cubicBezTo>
                        <a:pt x="6600" y="15445"/>
                        <a:pt x="6554" y="13887"/>
                        <a:pt x="5500" y="13200"/>
                      </a:cubicBezTo>
                      <a:cubicBezTo>
                        <a:pt x="4400" y="12420"/>
                        <a:pt x="4079" y="14391"/>
                        <a:pt x="3850" y="15079"/>
                      </a:cubicBezTo>
                      <a:cubicBezTo>
                        <a:pt x="3713" y="15766"/>
                        <a:pt x="3346" y="16362"/>
                        <a:pt x="3163" y="16958"/>
                      </a:cubicBezTo>
                      <a:cubicBezTo>
                        <a:pt x="2979" y="17553"/>
                        <a:pt x="3163" y="18195"/>
                        <a:pt x="3163" y="18791"/>
                      </a:cubicBezTo>
                      <a:cubicBezTo>
                        <a:pt x="3163" y="19020"/>
                        <a:pt x="2521" y="18333"/>
                        <a:pt x="2521" y="18333"/>
                      </a:cubicBezTo>
                      <a:cubicBezTo>
                        <a:pt x="2292" y="17966"/>
                        <a:pt x="2246" y="17324"/>
                        <a:pt x="2246" y="16912"/>
                      </a:cubicBezTo>
                      <a:cubicBezTo>
                        <a:pt x="2200" y="15858"/>
                        <a:pt x="2613" y="14849"/>
                        <a:pt x="2750" y="13841"/>
                      </a:cubicBezTo>
                      <a:cubicBezTo>
                        <a:pt x="2200" y="13933"/>
                        <a:pt x="1513" y="14300"/>
                        <a:pt x="963" y="14300"/>
                      </a:cubicBezTo>
                      <a:cubicBezTo>
                        <a:pt x="413" y="14300"/>
                        <a:pt x="0" y="13887"/>
                        <a:pt x="596" y="13383"/>
                      </a:cubicBezTo>
                      <a:cubicBezTo>
                        <a:pt x="1146" y="12925"/>
                        <a:pt x="2200" y="13108"/>
                        <a:pt x="2888" y="12512"/>
                      </a:cubicBezTo>
                      <a:cubicBezTo>
                        <a:pt x="3529" y="11871"/>
                        <a:pt x="4354" y="10587"/>
                        <a:pt x="4263" y="9625"/>
                      </a:cubicBezTo>
                      <a:cubicBezTo>
                        <a:pt x="4217" y="8571"/>
                        <a:pt x="3025" y="7883"/>
                        <a:pt x="2200" y="7425"/>
                      </a:cubicBezTo>
                      <a:cubicBezTo>
                        <a:pt x="1192" y="6875"/>
                        <a:pt x="596" y="6325"/>
                        <a:pt x="2109" y="5500"/>
                      </a:cubicBezTo>
                      <a:cubicBezTo>
                        <a:pt x="3346" y="4859"/>
                        <a:pt x="4813" y="5271"/>
                        <a:pt x="6188" y="4950"/>
                      </a:cubicBezTo>
                      <a:close/>
                      <a:moveTo>
                        <a:pt x="9808" y="19066"/>
                      </a:moveTo>
                      <a:cubicBezTo>
                        <a:pt x="9762" y="18974"/>
                        <a:pt x="9716" y="18928"/>
                        <a:pt x="9716" y="18837"/>
                      </a:cubicBezTo>
                      <a:cubicBezTo>
                        <a:pt x="9441" y="18058"/>
                        <a:pt x="9166" y="17233"/>
                        <a:pt x="8846" y="16408"/>
                      </a:cubicBezTo>
                      <a:cubicBezTo>
                        <a:pt x="8708" y="15995"/>
                        <a:pt x="8571" y="15399"/>
                        <a:pt x="8250" y="15079"/>
                      </a:cubicBezTo>
                      <a:cubicBezTo>
                        <a:pt x="7654" y="14529"/>
                        <a:pt x="7471" y="15079"/>
                        <a:pt x="7517" y="15537"/>
                      </a:cubicBezTo>
                      <a:cubicBezTo>
                        <a:pt x="7562" y="16270"/>
                        <a:pt x="7608" y="17003"/>
                        <a:pt x="7792" y="17737"/>
                      </a:cubicBezTo>
                      <a:cubicBezTo>
                        <a:pt x="8067" y="18882"/>
                        <a:pt x="8846" y="19432"/>
                        <a:pt x="9625" y="20303"/>
                      </a:cubicBezTo>
                      <a:cubicBezTo>
                        <a:pt x="9808" y="20532"/>
                        <a:pt x="9946" y="20762"/>
                        <a:pt x="10221" y="20853"/>
                      </a:cubicBezTo>
                      <a:cubicBezTo>
                        <a:pt x="10450" y="20441"/>
                        <a:pt x="10037" y="19616"/>
                        <a:pt x="9808" y="19066"/>
                      </a:cubicBezTo>
                      <a:close/>
                      <a:moveTo>
                        <a:pt x="12741" y="13795"/>
                      </a:moveTo>
                      <a:cubicBezTo>
                        <a:pt x="12970" y="14849"/>
                        <a:pt x="14345" y="14025"/>
                        <a:pt x="15170" y="13979"/>
                      </a:cubicBezTo>
                      <a:cubicBezTo>
                        <a:pt x="15720" y="13979"/>
                        <a:pt x="16453" y="14162"/>
                        <a:pt x="16912" y="13841"/>
                      </a:cubicBezTo>
                      <a:cubicBezTo>
                        <a:pt x="16637" y="12970"/>
                        <a:pt x="15308" y="11504"/>
                        <a:pt x="14391" y="11229"/>
                      </a:cubicBezTo>
                      <a:cubicBezTo>
                        <a:pt x="13383" y="10908"/>
                        <a:pt x="12741" y="12604"/>
                        <a:pt x="12741" y="13429"/>
                      </a:cubicBezTo>
                      <a:cubicBezTo>
                        <a:pt x="12741" y="13566"/>
                        <a:pt x="12741" y="13704"/>
                        <a:pt x="12741" y="13795"/>
                      </a:cubicBezTo>
                      <a:close/>
                      <a:moveTo>
                        <a:pt x="9121" y="9258"/>
                      </a:moveTo>
                      <a:cubicBezTo>
                        <a:pt x="8571" y="8983"/>
                        <a:pt x="7975" y="8846"/>
                        <a:pt x="7425" y="8571"/>
                      </a:cubicBezTo>
                      <a:cubicBezTo>
                        <a:pt x="6921" y="8342"/>
                        <a:pt x="6600" y="7929"/>
                        <a:pt x="6142" y="7700"/>
                      </a:cubicBezTo>
                      <a:cubicBezTo>
                        <a:pt x="5729" y="7517"/>
                        <a:pt x="5133" y="7471"/>
                        <a:pt x="4858" y="7837"/>
                      </a:cubicBezTo>
                      <a:cubicBezTo>
                        <a:pt x="4538" y="8250"/>
                        <a:pt x="4858" y="8846"/>
                        <a:pt x="5042" y="9212"/>
                      </a:cubicBezTo>
                      <a:cubicBezTo>
                        <a:pt x="5363" y="10129"/>
                        <a:pt x="5638" y="11000"/>
                        <a:pt x="6096" y="11825"/>
                      </a:cubicBezTo>
                      <a:cubicBezTo>
                        <a:pt x="6554" y="12695"/>
                        <a:pt x="6692" y="13291"/>
                        <a:pt x="7562" y="13429"/>
                      </a:cubicBezTo>
                      <a:cubicBezTo>
                        <a:pt x="8021" y="13520"/>
                        <a:pt x="8479" y="13750"/>
                        <a:pt x="8937" y="13795"/>
                      </a:cubicBezTo>
                      <a:cubicBezTo>
                        <a:pt x="9808" y="13887"/>
                        <a:pt x="11275" y="14070"/>
                        <a:pt x="11641" y="13062"/>
                      </a:cubicBezTo>
                      <a:cubicBezTo>
                        <a:pt x="11825" y="12512"/>
                        <a:pt x="12237" y="11687"/>
                        <a:pt x="12008" y="11137"/>
                      </a:cubicBezTo>
                      <a:cubicBezTo>
                        <a:pt x="11733" y="10358"/>
                        <a:pt x="10129" y="9808"/>
                        <a:pt x="9441" y="9442"/>
                      </a:cubicBezTo>
                      <a:cubicBezTo>
                        <a:pt x="9350" y="9350"/>
                        <a:pt x="9258" y="9304"/>
                        <a:pt x="9121" y="9258"/>
                      </a:cubicBezTo>
                      <a:close/>
                      <a:moveTo>
                        <a:pt x="13704" y="3850"/>
                      </a:moveTo>
                      <a:cubicBezTo>
                        <a:pt x="12420" y="3300"/>
                        <a:pt x="10541" y="5225"/>
                        <a:pt x="9258" y="5409"/>
                      </a:cubicBezTo>
                      <a:cubicBezTo>
                        <a:pt x="8479" y="5546"/>
                        <a:pt x="6004" y="6142"/>
                        <a:pt x="7792" y="7013"/>
                      </a:cubicBezTo>
                      <a:cubicBezTo>
                        <a:pt x="9075" y="7654"/>
                        <a:pt x="10771" y="8067"/>
                        <a:pt x="12191" y="8296"/>
                      </a:cubicBezTo>
                      <a:cubicBezTo>
                        <a:pt x="14529" y="8708"/>
                        <a:pt x="16087" y="4904"/>
                        <a:pt x="13704" y="3850"/>
                      </a:cubicBezTo>
                      <a:close/>
                      <a:moveTo>
                        <a:pt x="20761" y="8112"/>
                      </a:moveTo>
                      <a:cubicBezTo>
                        <a:pt x="22136" y="7288"/>
                        <a:pt x="20853" y="5683"/>
                        <a:pt x="19662" y="5958"/>
                      </a:cubicBezTo>
                      <a:cubicBezTo>
                        <a:pt x="19157" y="6050"/>
                        <a:pt x="16408" y="6829"/>
                        <a:pt x="16453" y="7379"/>
                      </a:cubicBezTo>
                      <a:cubicBezTo>
                        <a:pt x="16499" y="7883"/>
                        <a:pt x="17416" y="7883"/>
                        <a:pt x="17783" y="7975"/>
                      </a:cubicBezTo>
                      <a:cubicBezTo>
                        <a:pt x="18699" y="8158"/>
                        <a:pt x="19891" y="8617"/>
                        <a:pt x="20761" y="8112"/>
                      </a:cubicBezTo>
                      <a:close/>
                      <a:moveTo>
                        <a:pt x="18332" y="5317"/>
                      </a:moveTo>
                      <a:cubicBezTo>
                        <a:pt x="17966" y="5042"/>
                        <a:pt x="17462" y="4538"/>
                        <a:pt x="16866" y="4217"/>
                      </a:cubicBezTo>
                      <a:cubicBezTo>
                        <a:pt x="16453" y="3942"/>
                        <a:pt x="15995" y="3759"/>
                        <a:pt x="15583" y="3804"/>
                      </a:cubicBezTo>
                      <a:cubicBezTo>
                        <a:pt x="15629" y="4446"/>
                        <a:pt x="16041" y="5271"/>
                        <a:pt x="16683" y="5500"/>
                      </a:cubicBezTo>
                      <a:cubicBezTo>
                        <a:pt x="17049" y="5683"/>
                        <a:pt x="18287" y="5271"/>
                        <a:pt x="18332" y="5317"/>
                      </a:cubicBezTo>
                      <a:close/>
                      <a:moveTo>
                        <a:pt x="21220" y="13979"/>
                      </a:moveTo>
                      <a:cubicBezTo>
                        <a:pt x="21999" y="13337"/>
                        <a:pt x="24245" y="12375"/>
                        <a:pt x="22686" y="11275"/>
                      </a:cubicBezTo>
                      <a:cubicBezTo>
                        <a:pt x="21357" y="10266"/>
                        <a:pt x="19387" y="9717"/>
                        <a:pt x="17828" y="9258"/>
                      </a:cubicBezTo>
                      <a:cubicBezTo>
                        <a:pt x="17095" y="9075"/>
                        <a:pt x="15629" y="8479"/>
                        <a:pt x="14941" y="8983"/>
                      </a:cubicBezTo>
                      <a:cubicBezTo>
                        <a:pt x="14345" y="9442"/>
                        <a:pt x="15262" y="10221"/>
                        <a:pt x="15629" y="10633"/>
                      </a:cubicBezTo>
                      <a:cubicBezTo>
                        <a:pt x="16178" y="11321"/>
                        <a:pt x="16820" y="11871"/>
                        <a:pt x="17462" y="12466"/>
                      </a:cubicBezTo>
                      <a:cubicBezTo>
                        <a:pt x="18332" y="13337"/>
                        <a:pt x="19249" y="14620"/>
                        <a:pt x="20624" y="14116"/>
                      </a:cubicBezTo>
                      <a:moveTo>
                        <a:pt x="20716" y="16683"/>
                      </a:moveTo>
                      <a:cubicBezTo>
                        <a:pt x="20486" y="15124"/>
                        <a:pt x="18103" y="15033"/>
                        <a:pt x="16866" y="14895"/>
                      </a:cubicBezTo>
                      <a:cubicBezTo>
                        <a:pt x="16133" y="14849"/>
                        <a:pt x="15354" y="14758"/>
                        <a:pt x="14574" y="14849"/>
                      </a:cubicBezTo>
                      <a:cubicBezTo>
                        <a:pt x="13291" y="15033"/>
                        <a:pt x="13704" y="16087"/>
                        <a:pt x="14437" y="16912"/>
                      </a:cubicBezTo>
                      <a:cubicBezTo>
                        <a:pt x="14941" y="17553"/>
                        <a:pt x="15583" y="18241"/>
                        <a:pt x="16178" y="18837"/>
                      </a:cubicBezTo>
                      <a:cubicBezTo>
                        <a:pt x="16774" y="19432"/>
                        <a:pt x="17599" y="20441"/>
                        <a:pt x="18424" y="20716"/>
                      </a:cubicBezTo>
                      <a:cubicBezTo>
                        <a:pt x="20074" y="21174"/>
                        <a:pt x="20716" y="18012"/>
                        <a:pt x="20716" y="16958"/>
                      </a:cubicBezTo>
                      <a:cubicBezTo>
                        <a:pt x="20716" y="16866"/>
                        <a:pt x="20716" y="16774"/>
                        <a:pt x="20716" y="16683"/>
                      </a:cubicBezTo>
                      <a:close/>
                      <a:moveTo>
                        <a:pt x="10771" y="19295"/>
                      </a:moveTo>
                      <a:cubicBezTo>
                        <a:pt x="10862" y="19570"/>
                        <a:pt x="10954" y="19799"/>
                        <a:pt x="11091" y="20028"/>
                      </a:cubicBezTo>
                      <a:cubicBezTo>
                        <a:pt x="11595" y="20991"/>
                        <a:pt x="12695" y="21541"/>
                        <a:pt x="13704" y="21816"/>
                      </a:cubicBezTo>
                      <a:cubicBezTo>
                        <a:pt x="14529" y="22091"/>
                        <a:pt x="15445" y="22045"/>
                        <a:pt x="16178" y="22457"/>
                      </a:cubicBezTo>
                      <a:cubicBezTo>
                        <a:pt x="16591" y="22641"/>
                        <a:pt x="17508" y="23511"/>
                        <a:pt x="17920" y="22916"/>
                      </a:cubicBezTo>
                      <a:cubicBezTo>
                        <a:pt x="18195" y="22549"/>
                        <a:pt x="17783" y="22136"/>
                        <a:pt x="17553" y="21953"/>
                      </a:cubicBezTo>
                      <a:cubicBezTo>
                        <a:pt x="16637" y="21174"/>
                        <a:pt x="15812" y="20257"/>
                        <a:pt x="15033" y="19387"/>
                      </a:cubicBezTo>
                      <a:cubicBezTo>
                        <a:pt x="14299" y="18653"/>
                        <a:pt x="13520" y="17966"/>
                        <a:pt x="12833" y="17187"/>
                      </a:cubicBezTo>
                      <a:cubicBezTo>
                        <a:pt x="12283" y="16591"/>
                        <a:pt x="11504" y="15583"/>
                        <a:pt x="10633" y="15583"/>
                      </a:cubicBezTo>
                      <a:cubicBezTo>
                        <a:pt x="9671" y="15583"/>
                        <a:pt x="10037" y="16545"/>
                        <a:pt x="10175" y="17141"/>
                      </a:cubicBezTo>
                      <a:cubicBezTo>
                        <a:pt x="10404" y="17828"/>
                        <a:pt x="10541" y="18608"/>
                        <a:pt x="10771" y="19295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22"/>
                <p:cNvSpPr/>
                <p:nvPr/>
              </p:nvSpPr>
              <p:spPr>
                <a:xfrm>
                  <a:off x="5384825" y="3684125"/>
                  <a:ext cx="198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9" h="8159" extrusionOk="0">
                      <a:moveTo>
                        <a:pt x="46" y="3621"/>
                      </a:moveTo>
                      <a:cubicBezTo>
                        <a:pt x="2658" y="7150"/>
                        <a:pt x="2200" y="1146"/>
                        <a:pt x="3988" y="780"/>
                      </a:cubicBezTo>
                      <a:cubicBezTo>
                        <a:pt x="7929" y="1"/>
                        <a:pt x="2429" y="5546"/>
                        <a:pt x="2429" y="5317"/>
                      </a:cubicBezTo>
                      <a:cubicBezTo>
                        <a:pt x="2475" y="6417"/>
                        <a:pt x="3804" y="6967"/>
                        <a:pt x="4767" y="7196"/>
                      </a:cubicBezTo>
                      <a:cubicBezTo>
                        <a:pt x="2979" y="8158"/>
                        <a:pt x="46" y="6279"/>
                        <a:pt x="0" y="4263"/>
                      </a:cubicBezTo>
                      <a:cubicBezTo>
                        <a:pt x="275" y="4034"/>
                        <a:pt x="229" y="4309"/>
                        <a:pt x="367" y="4355"/>
                      </a:cubicBezTo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22"/>
                <p:cNvSpPr/>
                <p:nvPr/>
              </p:nvSpPr>
              <p:spPr>
                <a:xfrm>
                  <a:off x="5556675" y="3694450"/>
                  <a:ext cx="241775" cy="23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" h="9258" extrusionOk="0">
                      <a:moveTo>
                        <a:pt x="4584" y="2704"/>
                      </a:moveTo>
                      <a:cubicBezTo>
                        <a:pt x="4950" y="3987"/>
                        <a:pt x="5225" y="5500"/>
                        <a:pt x="5455" y="5637"/>
                      </a:cubicBezTo>
                      <a:cubicBezTo>
                        <a:pt x="6921" y="6691"/>
                        <a:pt x="7838" y="4537"/>
                        <a:pt x="9075" y="4262"/>
                      </a:cubicBezTo>
                      <a:cubicBezTo>
                        <a:pt x="9671" y="4125"/>
                        <a:pt x="8479" y="6141"/>
                        <a:pt x="8159" y="6325"/>
                      </a:cubicBezTo>
                      <a:cubicBezTo>
                        <a:pt x="7150" y="6921"/>
                        <a:pt x="5913" y="6371"/>
                        <a:pt x="4859" y="6737"/>
                      </a:cubicBezTo>
                      <a:cubicBezTo>
                        <a:pt x="3621" y="7241"/>
                        <a:pt x="1284" y="9258"/>
                        <a:pt x="1" y="7700"/>
                      </a:cubicBezTo>
                      <a:cubicBezTo>
                        <a:pt x="1" y="7700"/>
                        <a:pt x="2796" y="6737"/>
                        <a:pt x="3026" y="6416"/>
                      </a:cubicBezTo>
                      <a:cubicBezTo>
                        <a:pt x="4263" y="4767"/>
                        <a:pt x="1422" y="2979"/>
                        <a:pt x="2430" y="1467"/>
                      </a:cubicBezTo>
                      <a:cubicBezTo>
                        <a:pt x="3438" y="0"/>
                        <a:pt x="4080" y="1192"/>
                        <a:pt x="4584" y="2704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22"/>
                <p:cNvSpPr/>
                <p:nvPr/>
              </p:nvSpPr>
              <p:spPr>
                <a:xfrm>
                  <a:off x="5734275" y="3578725"/>
                  <a:ext cx="170750" cy="16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0" h="6738" extrusionOk="0">
                      <a:moveTo>
                        <a:pt x="3529" y="6737"/>
                      </a:moveTo>
                      <a:cubicBezTo>
                        <a:pt x="6829" y="6371"/>
                        <a:pt x="3209" y="0"/>
                        <a:pt x="1605" y="963"/>
                      </a:cubicBezTo>
                      <a:cubicBezTo>
                        <a:pt x="0" y="1925"/>
                        <a:pt x="5088" y="4904"/>
                        <a:pt x="3300" y="6600"/>
                      </a:cubicBezTo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22"/>
                <p:cNvSpPr/>
                <p:nvPr/>
              </p:nvSpPr>
              <p:spPr>
                <a:xfrm>
                  <a:off x="5927900" y="3417175"/>
                  <a:ext cx="234900" cy="17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6" h="7196" extrusionOk="0">
                      <a:moveTo>
                        <a:pt x="3713" y="5454"/>
                      </a:moveTo>
                      <a:cubicBezTo>
                        <a:pt x="3759" y="4675"/>
                        <a:pt x="3713" y="3575"/>
                        <a:pt x="3209" y="3025"/>
                      </a:cubicBezTo>
                      <a:cubicBezTo>
                        <a:pt x="2567" y="2200"/>
                        <a:pt x="2430" y="4767"/>
                        <a:pt x="2384" y="4904"/>
                      </a:cubicBezTo>
                      <a:cubicBezTo>
                        <a:pt x="1971" y="6233"/>
                        <a:pt x="1009" y="5867"/>
                        <a:pt x="1" y="6371"/>
                      </a:cubicBezTo>
                      <a:cubicBezTo>
                        <a:pt x="1" y="6371"/>
                        <a:pt x="1513" y="7150"/>
                        <a:pt x="1834" y="7150"/>
                      </a:cubicBezTo>
                      <a:cubicBezTo>
                        <a:pt x="2476" y="7196"/>
                        <a:pt x="3255" y="6783"/>
                        <a:pt x="3850" y="6600"/>
                      </a:cubicBezTo>
                      <a:cubicBezTo>
                        <a:pt x="5455" y="6096"/>
                        <a:pt x="7104" y="5729"/>
                        <a:pt x="8113" y="4263"/>
                      </a:cubicBezTo>
                      <a:cubicBezTo>
                        <a:pt x="8754" y="3300"/>
                        <a:pt x="9396" y="367"/>
                        <a:pt x="7792" y="0"/>
                      </a:cubicBezTo>
                      <a:cubicBezTo>
                        <a:pt x="8067" y="2338"/>
                        <a:pt x="6829" y="6417"/>
                        <a:pt x="3667" y="5683"/>
                      </a:cubicBezTo>
                      <a:cubicBezTo>
                        <a:pt x="3667" y="5592"/>
                        <a:pt x="3667" y="5546"/>
                        <a:pt x="3713" y="5454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22"/>
                <p:cNvSpPr/>
                <p:nvPr/>
              </p:nvSpPr>
              <p:spPr>
                <a:xfrm>
                  <a:off x="6163925" y="3322075"/>
                  <a:ext cx="147825" cy="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3" h="2980" extrusionOk="0">
                      <a:moveTo>
                        <a:pt x="2796" y="2567"/>
                      </a:moveTo>
                      <a:cubicBezTo>
                        <a:pt x="1742" y="2521"/>
                        <a:pt x="138" y="1559"/>
                        <a:pt x="1" y="459"/>
                      </a:cubicBezTo>
                      <a:cubicBezTo>
                        <a:pt x="963" y="1"/>
                        <a:pt x="2155" y="413"/>
                        <a:pt x="3071" y="871"/>
                      </a:cubicBezTo>
                      <a:cubicBezTo>
                        <a:pt x="3667" y="1146"/>
                        <a:pt x="5913" y="2934"/>
                        <a:pt x="3713" y="2979"/>
                      </a:cubicBezTo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22"/>
                <p:cNvSpPr/>
                <p:nvPr/>
              </p:nvSpPr>
              <p:spPr>
                <a:xfrm>
                  <a:off x="6150175" y="3090625"/>
                  <a:ext cx="194800" cy="1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2" h="6418" extrusionOk="0">
                      <a:moveTo>
                        <a:pt x="4905" y="6325"/>
                      </a:moveTo>
                      <a:cubicBezTo>
                        <a:pt x="7792" y="5500"/>
                        <a:pt x="3484" y="1"/>
                        <a:pt x="642" y="1330"/>
                      </a:cubicBezTo>
                      <a:cubicBezTo>
                        <a:pt x="92" y="2796"/>
                        <a:pt x="2201" y="2384"/>
                        <a:pt x="2980" y="2980"/>
                      </a:cubicBezTo>
                      <a:cubicBezTo>
                        <a:pt x="4630" y="4263"/>
                        <a:pt x="2705" y="4263"/>
                        <a:pt x="1788" y="4951"/>
                      </a:cubicBezTo>
                      <a:cubicBezTo>
                        <a:pt x="1" y="6325"/>
                        <a:pt x="1467" y="6142"/>
                        <a:pt x="2796" y="5592"/>
                      </a:cubicBezTo>
                      <a:cubicBezTo>
                        <a:pt x="3988" y="5088"/>
                        <a:pt x="4905" y="4859"/>
                        <a:pt x="5180" y="6417"/>
                      </a:cubicBezTo>
                      <a:cubicBezTo>
                        <a:pt x="5959" y="6142"/>
                        <a:pt x="5775" y="5225"/>
                        <a:pt x="5134" y="4676"/>
                      </a:cubicBezTo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22"/>
                <p:cNvSpPr/>
                <p:nvPr/>
              </p:nvSpPr>
              <p:spPr>
                <a:xfrm>
                  <a:off x="6102050" y="2998975"/>
                  <a:ext cx="186800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2" h="2705" extrusionOk="0">
                      <a:moveTo>
                        <a:pt x="5638" y="2704"/>
                      </a:moveTo>
                      <a:cubicBezTo>
                        <a:pt x="5042" y="2154"/>
                        <a:pt x="1" y="2200"/>
                        <a:pt x="2201" y="825"/>
                      </a:cubicBezTo>
                      <a:cubicBezTo>
                        <a:pt x="3621" y="0"/>
                        <a:pt x="7471" y="2429"/>
                        <a:pt x="5180" y="2567"/>
                      </a:cubicBezTo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22"/>
                <p:cNvSpPr/>
                <p:nvPr/>
              </p:nvSpPr>
              <p:spPr>
                <a:xfrm>
                  <a:off x="4758100" y="2723025"/>
                  <a:ext cx="1012875" cy="56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15" h="22771" extrusionOk="0">
                      <a:moveTo>
                        <a:pt x="24180" y="1"/>
                      </a:moveTo>
                      <a:cubicBezTo>
                        <a:pt x="22736" y="1"/>
                        <a:pt x="21338" y="273"/>
                        <a:pt x="20074" y="1093"/>
                      </a:cubicBezTo>
                      <a:cubicBezTo>
                        <a:pt x="17874" y="2560"/>
                        <a:pt x="17462" y="5676"/>
                        <a:pt x="14712" y="6685"/>
                      </a:cubicBezTo>
                      <a:cubicBezTo>
                        <a:pt x="13854" y="7004"/>
                        <a:pt x="12953" y="7097"/>
                        <a:pt x="12039" y="7097"/>
                      </a:cubicBezTo>
                      <a:cubicBezTo>
                        <a:pt x="10853" y="7097"/>
                        <a:pt x="9644" y="6940"/>
                        <a:pt x="8479" y="6914"/>
                      </a:cubicBezTo>
                      <a:cubicBezTo>
                        <a:pt x="8426" y="6913"/>
                        <a:pt x="8373" y="6912"/>
                        <a:pt x="8320" y="6912"/>
                      </a:cubicBezTo>
                      <a:cubicBezTo>
                        <a:pt x="6289" y="6912"/>
                        <a:pt x="4720" y="7763"/>
                        <a:pt x="2933" y="8701"/>
                      </a:cubicBezTo>
                      <a:cubicBezTo>
                        <a:pt x="4217" y="12322"/>
                        <a:pt x="688" y="14842"/>
                        <a:pt x="0" y="18005"/>
                      </a:cubicBezTo>
                      <a:lnTo>
                        <a:pt x="184" y="18005"/>
                      </a:lnTo>
                      <a:cubicBezTo>
                        <a:pt x="720" y="17623"/>
                        <a:pt x="1253" y="17458"/>
                        <a:pt x="1774" y="17458"/>
                      </a:cubicBezTo>
                      <a:cubicBezTo>
                        <a:pt x="4189" y="17458"/>
                        <a:pt x="6328" y="20999"/>
                        <a:pt x="7196" y="22771"/>
                      </a:cubicBezTo>
                      <a:cubicBezTo>
                        <a:pt x="9029" y="20571"/>
                        <a:pt x="13245" y="19655"/>
                        <a:pt x="15903" y="19380"/>
                      </a:cubicBezTo>
                      <a:cubicBezTo>
                        <a:pt x="16542" y="19307"/>
                        <a:pt x="17125" y="19262"/>
                        <a:pt x="17679" y="19262"/>
                      </a:cubicBezTo>
                      <a:cubicBezTo>
                        <a:pt x="18876" y="19262"/>
                        <a:pt x="19938" y="19472"/>
                        <a:pt x="21128" y="20067"/>
                      </a:cubicBezTo>
                      <a:cubicBezTo>
                        <a:pt x="21815" y="20434"/>
                        <a:pt x="22732" y="20754"/>
                        <a:pt x="23282" y="21259"/>
                      </a:cubicBezTo>
                      <a:cubicBezTo>
                        <a:pt x="23832" y="21717"/>
                        <a:pt x="23924" y="22313"/>
                        <a:pt x="24611" y="22450"/>
                      </a:cubicBezTo>
                      <a:cubicBezTo>
                        <a:pt x="26221" y="18775"/>
                        <a:pt x="30344" y="17132"/>
                        <a:pt x="34203" y="17132"/>
                      </a:cubicBezTo>
                      <a:cubicBezTo>
                        <a:pt x="35397" y="17132"/>
                        <a:pt x="36565" y="17289"/>
                        <a:pt x="37627" y="17592"/>
                      </a:cubicBezTo>
                      <a:cubicBezTo>
                        <a:pt x="37627" y="14247"/>
                        <a:pt x="40514" y="12093"/>
                        <a:pt x="39689" y="8655"/>
                      </a:cubicBezTo>
                      <a:cubicBezTo>
                        <a:pt x="39277" y="6960"/>
                        <a:pt x="38727" y="5310"/>
                        <a:pt x="38452" y="3614"/>
                      </a:cubicBezTo>
                      <a:cubicBezTo>
                        <a:pt x="38274" y="2152"/>
                        <a:pt x="38269" y="262"/>
                        <a:pt x="36571" y="262"/>
                      </a:cubicBezTo>
                      <a:cubicBezTo>
                        <a:pt x="36512" y="262"/>
                        <a:pt x="36452" y="264"/>
                        <a:pt x="36389" y="268"/>
                      </a:cubicBezTo>
                      <a:cubicBezTo>
                        <a:pt x="35794" y="314"/>
                        <a:pt x="34969" y="1002"/>
                        <a:pt x="34235" y="1093"/>
                      </a:cubicBezTo>
                      <a:cubicBezTo>
                        <a:pt x="33957" y="1135"/>
                        <a:pt x="33674" y="1152"/>
                        <a:pt x="33390" y="1152"/>
                      </a:cubicBezTo>
                      <a:cubicBezTo>
                        <a:pt x="32738" y="1152"/>
                        <a:pt x="32078" y="1066"/>
                        <a:pt x="31440" y="1002"/>
                      </a:cubicBezTo>
                      <a:cubicBezTo>
                        <a:pt x="29169" y="772"/>
                        <a:pt x="26610" y="1"/>
                        <a:pt x="24180" y="1"/>
                      </a:cubicBezTo>
                      <a:close/>
                    </a:path>
                  </a:pathLst>
                </a:custGeom>
                <a:solidFill>
                  <a:srgbClr val="8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22"/>
                <p:cNvSpPr/>
                <p:nvPr/>
              </p:nvSpPr>
              <p:spPr>
                <a:xfrm>
                  <a:off x="4610300" y="2567025"/>
                  <a:ext cx="1481475" cy="10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59" h="42394" fill="none" extrusionOk="0">
                      <a:moveTo>
                        <a:pt x="40376" y="7013"/>
                      </a:moveTo>
                      <a:cubicBezTo>
                        <a:pt x="39139" y="7288"/>
                        <a:pt x="37764" y="7929"/>
                        <a:pt x="36481" y="7517"/>
                      </a:cubicBezTo>
                      <a:cubicBezTo>
                        <a:pt x="36252" y="10312"/>
                        <a:pt x="32356" y="12329"/>
                        <a:pt x="30111" y="13245"/>
                      </a:cubicBezTo>
                      <a:cubicBezTo>
                        <a:pt x="27086" y="14483"/>
                        <a:pt x="24244" y="15720"/>
                        <a:pt x="21357" y="17233"/>
                      </a:cubicBezTo>
                      <a:cubicBezTo>
                        <a:pt x="23053" y="15445"/>
                        <a:pt x="23969" y="12512"/>
                        <a:pt x="23053" y="10129"/>
                      </a:cubicBezTo>
                      <a:cubicBezTo>
                        <a:pt x="22365" y="11229"/>
                        <a:pt x="21174" y="12191"/>
                        <a:pt x="19845" y="12421"/>
                      </a:cubicBezTo>
                      <a:cubicBezTo>
                        <a:pt x="22228" y="20853"/>
                        <a:pt x="9854" y="19112"/>
                        <a:pt x="6462" y="22916"/>
                      </a:cubicBezTo>
                      <a:cubicBezTo>
                        <a:pt x="5271" y="24245"/>
                        <a:pt x="3850" y="25345"/>
                        <a:pt x="2658" y="26582"/>
                      </a:cubicBezTo>
                      <a:cubicBezTo>
                        <a:pt x="1925" y="27361"/>
                        <a:pt x="275" y="28828"/>
                        <a:pt x="0" y="29882"/>
                      </a:cubicBezTo>
                      <a:cubicBezTo>
                        <a:pt x="2200" y="28782"/>
                        <a:pt x="4767" y="27819"/>
                        <a:pt x="7379" y="27178"/>
                      </a:cubicBezTo>
                      <a:cubicBezTo>
                        <a:pt x="12558" y="25895"/>
                        <a:pt x="17553" y="26399"/>
                        <a:pt x="21678" y="30157"/>
                      </a:cubicBezTo>
                      <a:cubicBezTo>
                        <a:pt x="24198" y="32448"/>
                        <a:pt x="26169" y="36985"/>
                        <a:pt x="23557" y="39964"/>
                      </a:cubicBezTo>
                      <a:cubicBezTo>
                        <a:pt x="21449" y="42393"/>
                        <a:pt x="17782" y="38131"/>
                        <a:pt x="16637" y="36435"/>
                      </a:cubicBezTo>
                      <a:cubicBezTo>
                        <a:pt x="16728" y="37535"/>
                        <a:pt x="16362" y="38727"/>
                        <a:pt x="16224" y="39827"/>
                      </a:cubicBezTo>
                      <a:cubicBezTo>
                        <a:pt x="15537" y="37856"/>
                        <a:pt x="16178" y="35198"/>
                        <a:pt x="14803" y="33502"/>
                      </a:cubicBezTo>
                      <a:cubicBezTo>
                        <a:pt x="15766" y="34694"/>
                        <a:pt x="19249" y="34969"/>
                        <a:pt x="20670" y="35106"/>
                      </a:cubicBezTo>
                      <a:cubicBezTo>
                        <a:pt x="19753" y="35290"/>
                        <a:pt x="18791" y="35473"/>
                        <a:pt x="17920" y="35748"/>
                      </a:cubicBezTo>
                      <a:cubicBezTo>
                        <a:pt x="19203" y="37077"/>
                        <a:pt x="19845" y="38956"/>
                        <a:pt x="21861" y="39460"/>
                      </a:cubicBezTo>
                      <a:cubicBezTo>
                        <a:pt x="26582" y="40560"/>
                        <a:pt x="26765" y="35198"/>
                        <a:pt x="26032" y="31990"/>
                      </a:cubicBezTo>
                      <a:cubicBezTo>
                        <a:pt x="25619" y="30065"/>
                        <a:pt x="24886" y="27911"/>
                        <a:pt x="23511" y="26444"/>
                      </a:cubicBezTo>
                      <a:cubicBezTo>
                        <a:pt x="22594" y="25482"/>
                        <a:pt x="19066" y="24932"/>
                        <a:pt x="20074" y="23740"/>
                      </a:cubicBezTo>
                      <a:cubicBezTo>
                        <a:pt x="21449" y="22182"/>
                        <a:pt x="26078" y="22732"/>
                        <a:pt x="28002" y="22916"/>
                      </a:cubicBezTo>
                      <a:cubicBezTo>
                        <a:pt x="31623" y="23236"/>
                        <a:pt x="35106" y="24565"/>
                        <a:pt x="37810" y="26994"/>
                      </a:cubicBezTo>
                      <a:cubicBezTo>
                        <a:pt x="40422" y="29332"/>
                        <a:pt x="45647" y="34648"/>
                        <a:pt x="41247" y="37810"/>
                      </a:cubicBezTo>
                      <a:cubicBezTo>
                        <a:pt x="39231" y="39277"/>
                        <a:pt x="37443" y="37810"/>
                        <a:pt x="36068" y="36298"/>
                      </a:cubicBezTo>
                      <a:cubicBezTo>
                        <a:pt x="36298" y="37214"/>
                        <a:pt x="36710" y="37902"/>
                        <a:pt x="36664" y="38819"/>
                      </a:cubicBezTo>
                      <a:cubicBezTo>
                        <a:pt x="35839" y="37444"/>
                        <a:pt x="34419" y="34648"/>
                        <a:pt x="34739" y="32952"/>
                      </a:cubicBezTo>
                      <a:cubicBezTo>
                        <a:pt x="36527" y="32998"/>
                        <a:pt x="38406" y="33273"/>
                        <a:pt x="40147" y="33548"/>
                      </a:cubicBezTo>
                      <a:cubicBezTo>
                        <a:pt x="38818" y="34190"/>
                        <a:pt x="37627" y="34511"/>
                        <a:pt x="39047" y="35610"/>
                      </a:cubicBezTo>
                      <a:cubicBezTo>
                        <a:pt x="40056" y="36390"/>
                        <a:pt x="41568" y="36252"/>
                        <a:pt x="42439" y="35381"/>
                      </a:cubicBezTo>
                      <a:cubicBezTo>
                        <a:pt x="44776" y="32952"/>
                        <a:pt x="42576" y="27911"/>
                        <a:pt x="40789" y="25895"/>
                      </a:cubicBezTo>
                      <a:cubicBezTo>
                        <a:pt x="38360" y="23145"/>
                        <a:pt x="35473" y="21403"/>
                        <a:pt x="32540" y="19341"/>
                      </a:cubicBezTo>
                      <a:cubicBezTo>
                        <a:pt x="39506" y="17645"/>
                        <a:pt x="48305" y="11137"/>
                        <a:pt x="54721" y="18012"/>
                      </a:cubicBezTo>
                      <a:cubicBezTo>
                        <a:pt x="56646" y="20120"/>
                        <a:pt x="56875" y="23420"/>
                        <a:pt x="54538" y="25390"/>
                      </a:cubicBezTo>
                      <a:cubicBezTo>
                        <a:pt x="53896" y="25940"/>
                        <a:pt x="52705" y="25986"/>
                        <a:pt x="52201" y="26444"/>
                      </a:cubicBezTo>
                      <a:cubicBezTo>
                        <a:pt x="51559" y="27040"/>
                        <a:pt x="51742" y="28644"/>
                        <a:pt x="51330" y="29423"/>
                      </a:cubicBezTo>
                      <a:cubicBezTo>
                        <a:pt x="50459" y="28369"/>
                        <a:pt x="49680" y="26949"/>
                        <a:pt x="48580" y="26124"/>
                      </a:cubicBezTo>
                      <a:cubicBezTo>
                        <a:pt x="49772" y="25253"/>
                        <a:pt x="51238" y="23832"/>
                        <a:pt x="51926" y="22595"/>
                      </a:cubicBezTo>
                      <a:cubicBezTo>
                        <a:pt x="51834" y="24153"/>
                        <a:pt x="51101" y="25115"/>
                        <a:pt x="53071" y="25070"/>
                      </a:cubicBezTo>
                      <a:cubicBezTo>
                        <a:pt x="55180" y="25070"/>
                        <a:pt x="57150" y="23603"/>
                        <a:pt x="57746" y="21632"/>
                      </a:cubicBezTo>
                      <a:cubicBezTo>
                        <a:pt x="59258" y="16729"/>
                        <a:pt x="52842" y="13475"/>
                        <a:pt x="48855" y="12925"/>
                      </a:cubicBezTo>
                      <a:cubicBezTo>
                        <a:pt x="51422" y="11779"/>
                        <a:pt x="56142" y="9946"/>
                        <a:pt x="56738" y="6738"/>
                      </a:cubicBezTo>
                      <a:cubicBezTo>
                        <a:pt x="57242" y="4079"/>
                        <a:pt x="54767" y="1834"/>
                        <a:pt x="52246" y="2338"/>
                      </a:cubicBezTo>
                      <a:cubicBezTo>
                        <a:pt x="52201" y="1651"/>
                        <a:pt x="52017" y="505"/>
                        <a:pt x="51834" y="1"/>
                      </a:cubicBezTo>
                      <a:cubicBezTo>
                        <a:pt x="51238" y="1055"/>
                        <a:pt x="49863" y="2613"/>
                        <a:pt x="48809" y="3163"/>
                      </a:cubicBezTo>
                      <a:cubicBezTo>
                        <a:pt x="50047" y="3850"/>
                        <a:pt x="51834" y="4400"/>
                        <a:pt x="52063" y="5959"/>
                      </a:cubicBezTo>
                      <a:cubicBezTo>
                        <a:pt x="52063" y="5546"/>
                        <a:pt x="51971" y="4813"/>
                        <a:pt x="52063" y="4217"/>
                      </a:cubicBezTo>
                      <a:cubicBezTo>
                        <a:pt x="53209" y="4079"/>
                        <a:pt x="53667" y="3621"/>
                        <a:pt x="54813" y="3942"/>
                      </a:cubicBezTo>
                      <a:cubicBezTo>
                        <a:pt x="56142" y="4309"/>
                        <a:pt x="57059" y="5271"/>
                        <a:pt x="56967" y="6692"/>
                      </a:cubicBezTo>
                      <a:cubicBezTo>
                        <a:pt x="56784" y="9121"/>
                        <a:pt x="53576" y="9350"/>
                        <a:pt x="51651" y="9671"/>
                      </a:cubicBezTo>
                      <a:cubicBezTo>
                        <a:pt x="46839" y="10450"/>
                        <a:pt x="41889" y="11275"/>
                        <a:pt x="37718" y="13933"/>
                      </a:cubicBezTo>
                      <a:cubicBezTo>
                        <a:pt x="38452" y="12558"/>
                        <a:pt x="38635" y="11504"/>
                        <a:pt x="38910" y="10037"/>
                      </a:cubicBezTo>
                      <a:cubicBezTo>
                        <a:pt x="39047" y="9212"/>
                        <a:pt x="39368" y="7242"/>
                        <a:pt x="40376" y="7013"/>
                      </a:cubicBezTo>
                      <a:close/>
                    </a:path>
                  </a:pathLst>
                </a:custGeom>
                <a:noFill/>
                <a:ln w="6875" cap="flat" cmpd="sng">
                  <a:solidFill>
                    <a:srgbClr val="FFFFFF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22"/>
                <p:cNvSpPr/>
                <p:nvPr/>
              </p:nvSpPr>
              <p:spPr>
                <a:xfrm>
                  <a:off x="3188425" y="3896275"/>
                  <a:ext cx="116875" cy="12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5" h="4853" extrusionOk="0">
                      <a:moveTo>
                        <a:pt x="938" y="1"/>
                      </a:moveTo>
                      <a:cubicBezTo>
                        <a:pt x="715" y="1"/>
                        <a:pt x="520" y="125"/>
                        <a:pt x="367" y="406"/>
                      </a:cubicBezTo>
                      <a:cubicBezTo>
                        <a:pt x="0" y="1139"/>
                        <a:pt x="459" y="2422"/>
                        <a:pt x="825" y="3110"/>
                      </a:cubicBezTo>
                      <a:cubicBezTo>
                        <a:pt x="1184" y="3827"/>
                        <a:pt x="1938" y="4853"/>
                        <a:pt x="2830" y="4853"/>
                      </a:cubicBezTo>
                      <a:cubicBezTo>
                        <a:pt x="2849" y="4853"/>
                        <a:pt x="2868" y="4852"/>
                        <a:pt x="2888" y="4851"/>
                      </a:cubicBezTo>
                      <a:cubicBezTo>
                        <a:pt x="4675" y="4760"/>
                        <a:pt x="2933" y="1139"/>
                        <a:pt x="1513" y="222"/>
                      </a:cubicBezTo>
                      <a:cubicBezTo>
                        <a:pt x="1309" y="80"/>
                        <a:pt x="1115" y="1"/>
                        <a:pt x="938" y="1"/>
                      </a:cubicBezTo>
                      <a:close/>
                    </a:path>
                  </a:pathLst>
                </a:custGeom>
                <a:solidFill>
                  <a:srgbClr val="0060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22"/>
                <p:cNvSpPr/>
                <p:nvPr/>
              </p:nvSpPr>
              <p:spPr>
                <a:xfrm>
                  <a:off x="3204175" y="3917175"/>
                  <a:ext cx="59900" cy="8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3333" extrusionOk="0">
                      <a:moveTo>
                        <a:pt x="526" y="1"/>
                      </a:moveTo>
                      <a:cubicBezTo>
                        <a:pt x="213" y="1"/>
                        <a:pt x="0" y="273"/>
                        <a:pt x="58" y="761"/>
                      </a:cubicBezTo>
                      <a:cubicBezTo>
                        <a:pt x="58" y="1311"/>
                        <a:pt x="333" y="1953"/>
                        <a:pt x="653" y="2365"/>
                      </a:cubicBezTo>
                      <a:cubicBezTo>
                        <a:pt x="837" y="2640"/>
                        <a:pt x="1066" y="2915"/>
                        <a:pt x="1295" y="3099"/>
                      </a:cubicBezTo>
                      <a:cubicBezTo>
                        <a:pt x="1433" y="3144"/>
                        <a:pt x="1524" y="3236"/>
                        <a:pt x="1616" y="3282"/>
                      </a:cubicBezTo>
                      <a:cubicBezTo>
                        <a:pt x="1721" y="3317"/>
                        <a:pt x="1809" y="3333"/>
                        <a:pt x="1883" y="3333"/>
                      </a:cubicBezTo>
                      <a:cubicBezTo>
                        <a:pt x="2396" y="3333"/>
                        <a:pt x="2246" y="2588"/>
                        <a:pt x="2166" y="2228"/>
                      </a:cubicBezTo>
                      <a:cubicBezTo>
                        <a:pt x="2028" y="1449"/>
                        <a:pt x="1708" y="853"/>
                        <a:pt x="1158" y="303"/>
                      </a:cubicBezTo>
                      <a:cubicBezTo>
                        <a:pt x="935" y="98"/>
                        <a:pt x="713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0934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22"/>
                <p:cNvSpPr/>
                <p:nvPr/>
              </p:nvSpPr>
              <p:spPr>
                <a:xfrm>
                  <a:off x="3149475" y="2544125"/>
                  <a:ext cx="1044925" cy="12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7" h="51127" extrusionOk="0">
                      <a:moveTo>
                        <a:pt x="30064" y="0"/>
                      </a:moveTo>
                      <a:cubicBezTo>
                        <a:pt x="29331" y="1008"/>
                        <a:pt x="28369" y="2337"/>
                        <a:pt x="27177" y="2841"/>
                      </a:cubicBezTo>
                      <a:cubicBezTo>
                        <a:pt x="27773" y="6966"/>
                        <a:pt x="27269" y="11274"/>
                        <a:pt x="26352" y="15307"/>
                      </a:cubicBezTo>
                      <a:cubicBezTo>
                        <a:pt x="25573" y="18607"/>
                        <a:pt x="24611" y="21586"/>
                        <a:pt x="22823" y="24519"/>
                      </a:cubicBezTo>
                      <a:cubicBezTo>
                        <a:pt x="20944" y="27590"/>
                        <a:pt x="19340" y="30752"/>
                        <a:pt x="17003" y="33502"/>
                      </a:cubicBezTo>
                      <a:cubicBezTo>
                        <a:pt x="15078" y="35656"/>
                        <a:pt x="12878" y="37626"/>
                        <a:pt x="10587" y="39368"/>
                      </a:cubicBezTo>
                      <a:cubicBezTo>
                        <a:pt x="10037" y="39826"/>
                        <a:pt x="9395" y="40193"/>
                        <a:pt x="8845" y="40651"/>
                      </a:cubicBezTo>
                      <a:cubicBezTo>
                        <a:pt x="8387" y="41064"/>
                        <a:pt x="8066" y="41430"/>
                        <a:pt x="7562" y="41751"/>
                      </a:cubicBezTo>
                      <a:cubicBezTo>
                        <a:pt x="6233" y="42576"/>
                        <a:pt x="4950" y="43493"/>
                        <a:pt x="3666" y="44363"/>
                      </a:cubicBezTo>
                      <a:cubicBezTo>
                        <a:pt x="3025" y="44822"/>
                        <a:pt x="2383" y="45326"/>
                        <a:pt x="1650" y="45738"/>
                      </a:cubicBezTo>
                      <a:cubicBezTo>
                        <a:pt x="1237" y="45967"/>
                        <a:pt x="275" y="46197"/>
                        <a:pt x="138" y="46746"/>
                      </a:cubicBezTo>
                      <a:cubicBezTo>
                        <a:pt x="0" y="47388"/>
                        <a:pt x="183" y="48305"/>
                        <a:pt x="321" y="48900"/>
                      </a:cubicBezTo>
                      <a:cubicBezTo>
                        <a:pt x="550" y="49588"/>
                        <a:pt x="962" y="50413"/>
                        <a:pt x="1512" y="50871"/>
                      </a:cubicBezTo>
                      <a:cubicBezTo>
                        <a:pt x="1720" y="51054"/>
                        <a:pt x="1941" y="51127"/>
                        <a:pt x="2166" y="51127"/>
                      </a:cubicBezTo>
                      <a:cubicBezTo>
                        <a:pt x="2785" y="51127"/>
                        <a:pt x="3437" y="50578"/>
                        <a:pt x="3941" y="50275"/>
                      </a:cubicBezTo>
                      <a:cubicBezTo>
                        <a:pt x="5591" y="49175"/>
                        <a:pt x="7104" y="47938"/>
                        <a:pt x="8662" y="46701"/>
                      </a:cubicBezTo>
                      <a:cubicBezTo>
                        <a:pt x="9395" y="46105"/>
                        <a:pt x="9991" y="45555"/>
                        <a:pt x="10633" y="44867"/>
                      </a:cubicBezTo>
                      <a:cubicBezTo>
                        <a:pt x="11091" y="44409"/>
                        <a:pt x="11595" y="43997"/>
                        <a:pt x="12053" y="43584"/>
                      </a:cubicBezTo>
                      <a:cubicBezTo>
                        <a:pt x="12374" y="43309"/>
                        <a:pt x="12557" y="42943"/>
                        <a:pt x="12878" y="42622"/>
                      </a:cubicBezTo>
                      <a:cubicBezTo>
                        <a:pt x="13749" y="41614"/>
                        <a:pt x="14941" y="40834"/>
                        <a:pt x="15949" y="39918"/>
                      </a:cubicBezTo>
                      <a:cubicBezTo>
                        <a:pt x="18424" y="37764"/>
                        <a:pt x="21357" y="36251"/>
                        <a:pt x="23557" y="33777"/>
                      </a:cubicBezTo>
                      <a:cubicBezTo>
                        <a:pt x="25802" y="31256"/>
                        <a:pt x="29102" y="29148"/>
                        <a:pt x="31989" y="27360"/>
                      </a:cubicBezTo>
                      <a:cubicBezTo>
                        <a:pt x="32952" y="26719"/>
                        <a:pt x="33960" y="26169"/>
                        <a:pt x="35060" y="25619"/>
                      </a:cubicBezTo>
                      <a:cubicBezTo>
                        <a:pt x="35464" y="25439"/>
                        <a:pt x="38997" y="24334"/>
                        <a:pt x="39178" y="24334"/>
                      </a:cubicBezTo>
                      <a:cubicBezTo>
                        <a:pt x="39181" y="24334"/>
                        <a:pt x="39184" y="24335"/>
                        <a:pt x="39185" y="24336"/>
                      </a:cubicBezTo>
                      <a:cubicBezTo>
                        <a:pt x="38475" y="23460"/>
                        <a:pt x="37650" y="23112"/>
                        <a:pt x="36772" y="23112"/>
                      </a:cubicBezTo>
                      <a:cubicBezTo>
                        <a:pt x="34021" y="23112"/>
                        <a:pt x="30749" y="26522"/>
                        <a:pt x="28873" y="27773"/>
                      </a:cubicBezTo>
                      <a:cubicBezTo>
                        <a:pt x="27733" y="28518"/>
                        <a:pt x="25921" y="30858"/>
                        <a:pt x="24362" y="30858"/>
                      </a:cubicBezTo>
                      <a:cubicBezTo>
                        <a:pt x="24292" y="30858"/>
                        <a:pt x="24222" y="30853"/>
                        <a:pt x="24152" y="30844"/>
                      </a:cubicBezTo>
                      <a:cubicBezTo>
                        <a:pt x="20898" y="30477"/>
                        <a:pt x="26719" y="25619"/>
                        <a:pt x="27498" y="24794"/>
                      </a:cubicBezTo>
                      <a:cubicBezTo>
                        <a:pt x="30339" y="21678"/>
                        <a:pt x="32998" y="18653"/>
                        <a:pt x="36252" y="15903"/>
                      </a:cubicBezTo>
                      <a:cubicBezTo>
                        <a:pt x="37214" y="15078"/>
                        <a:pt x="38268" y="14345"/>
                        <a:pt x="39368" y="13841"/>
                      </a:cubicBezTo>
                      <a:cubicBezTo>
                        <a:pt x="40010" y="13474"/>
                        <a:pt x="41797" y="13245"/>
                        <a:pt x="41018" y="12237"/>
                      </a:cubicBezTo>
                      <a:cubicBezTo>
                        <a:pt x="40627" y="11741"/>
                        <a:pt x="40144" y="11522"/>
                        <a:pt x="39593" y="11522"/>
                      </a:cubicBezTo>
                      <a:cubicBezTo>
                        <a:pt x="35556" y="11522"/>
                        <a:pt x="27853" y="23271"/>
                        <a:pt x="25756" y="24198"/>
                      </a:cubicBezTo>
                      <a:cubicBezTo>
                        <a:pt x="25665" y="23465"/>
                        <a:pt x="26169" y="22732"/>
                        <a:pt x="26490" y="22044"/>
                      </a:cubicBezTo>
                      <a:cubicBezTo>
                        <a:pt x="28231" y="18286"/>
                        <a:pt x="29606" y="14253"/>
                        <a:pt x="30156" y="10174"/>
                      </a:cubicBezTo>
                      <a:cubicBezTo>
                        <a:pt x="30614" y="6829"/>
                        <a:pt x="30614" y="3346"/>
                        <a:pt x="30064" y="0"/>
                      </a:cubicBezTo>
                      <a:close/>
                    </a:path>
                  </a:pathLst>
                </a:custGeom>
                <a:solidFill>
                  <a:srgbClr val="B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22"/>
                <p:cNvSpPr/>
                <p:nvPr/>
              </p:nvSpPr>
              <p:spPr>
                <a:xfrm>
                  <a:off x="3148325" y="3701925"/>
                  <a:ext cx="66475" cy="1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9" h="4908" extrusionOk="0">
                      <a:moveTo>
                        <a:pt x="674" y="0"/>
                      </a:moveTo>
                      <a:cubicBezTo>
                        <a:pt x="456" y="0"/>
                        <a:pt x="289" y="202"/>
                        <a:pt x="184" y="572"/>
                      </a:cubicBezTo>
                      <a:cubicBezTo>
                        <a:pt x="0" y="1580"/>
                        <a:pt x="321" y="2818"/>
                        <a:pt x="871" y="3643"/>
                      </a:cubicBezTo>
                      <a:cubicBezTo>
                        <a:pt x="963" y="3734"/>
                        <a:pt x="1008" y="3826"/>
                        <a:pt x="1100" y="3963"/>
                      </a:cubicBezTo>
                      <a:cubicBezTo>
                        <a:pt x="1306" y="4251"/>
                        <a:pt x="1585" y="4908"/>
                        <a:pt x="2037" y="4908"/>
                      </a:cubicBezTo>
                      <a:cubicBezTo>
                        <a:pt x="2089" y="4908"/>
                        <a:pt x="2143" y="4899"/>
                        <a:pt x="2200" y="4880"/>
                      </a:cubicBezTo>
                      <a:cubicBezTo>
                        <a:pt x="2658" y="4742"/>
                        <a:pt x="2612" y="3734"/>
                        <a:pt x="2567" y="3368"/>
                      </a:cubicBezTo>
                      <a:cubicBezTo>
                        <a:pt x="2475" y="2772"/>
                        <a:pt x="2154" y="2130"/>
                        <a:pt x="1925" y="1580"/>
                      </a:cubicBezTo>
                      <a:cubicBezTo>
                        <a:pt x="1742" y="1214"/>
                        <a:pt x="1513" y="664"/>
                        <a:pt x="1238" y="343"/>
                      </a:cubicBezTo>
                      <a:cubicBezTo>
                        <a:pt x="1024" y="110"/>
                        <a:pt x="835" y="0"/>
                        <a:pt x="674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22"/>
                <p:cNvSpPr/>
                <p:nvPr/>
              </p:nvSpPr>
              <p:spPr>
                <a:xfrm>
                  <a:off x="3154775" y="3723025"/>
                  <a:ext cx="54525" cy="8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1" h="3260" extrusionOk="0">
                      <a:moveTo>
                        <a:pt x="574" y="0"/>
                      </a:moveTo>
                      <a:cubicBezTo>
                        <a:pt x="0" y="0"/>
                        <a:pt x="662" y="2026"/>
                        <a:pt x="796" y="2340"/>
                      </a:cubicBezTo>
                      <a:cubicBezTo>
                        <a:pt x="888" y="2524"/>
                        <a:pt x="1209" y="3211"/>
                        <a:pt x="1484" y="3257"/>
                      </a:cubicBezTo>
                      <a:cubicBezTo>
                        <a:pt x="1497" y="3259"/>
                        <a:pt x="1510" y="3259"/>
                        <a:pt x="1522" y="3259"/>
                      </a:cubicBezTo>
                      <a:cubicBezTo>
                        <a:pt x="2181" y="3259"/>
                        <a:pt x="1207" y="870"/>
                        <a:pt x="1117" y="645"/>
                      </a:cubicBezTo>
                      <a:lnTo>
                        <a:pt x="613" y="3"/>
                      </a:lnTo>
                      <a:cubicBezTo>
                        <a:pt x="599" y="1"/>
                        <a:pt x="586" y="0"/>
                        <a:pt x="574" y="0"/>
                      </a:cubicBezTo>
                      <a:close/>
                    </a:path>
                  </a:pathLst>
                </a:custGeom>
                <a:solidFill>
                  <a:srgbClr val="8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22"/>
                <p:cNvSpPr/>
                <p:nvPr/>
              </p:nvSpPr>
              <p:spPr>
                <a:xfrm>
                  <a:off x="2329100" y="1967800"/>
                  <a:ext cx="10312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48" h="1" fill="none" extrusionOk="0">
                      <a:moveTo>
                        <a:pt x="1" y="1"/>
                      </a:moveTo>
                      <a:lnTo>
                        <a:pt x="41248" y="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22"/>
                <p:cNvSpPr/>
                <p:nvPr/>
              </p:nvSpPr>
              <p:spPr>
                <a:xfrm>
                  <a:off x="3321325" y="1930000"/>
                  <a:ext cx="76800" cy="7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" h="3071" extrusionOk="0">
                      <a:moveTo>
                        <a:pt x="3071" y="1513"/>
                      </a:moveTo>
                      <a:cubicBezTo>
                        <a:pt x="3071" y="2383"/>
                        <a:pt x="2384" y="3071"/>
                        <a:pt x="1559" y="3071"/>
                      </a:cubicBezTo>
                      <a:cubicBezTo>
                        <a:pt x="688" y="3071"/>
                        <a:pt x="1" y="2383"/>
                        <a:pt x="1" y="1513"/>
                      </a:cubicBezTo>
                      <a:cubicBezTo>
                        <a:pt x="1" y="688"/>
                        <a:pt x="688" y="0"/>
                        <a:pt x="1559" y="0"/>
                      </a:cubicBezTo>
                      <a:cubicBezTo>
                        <a:pt x="2384" y="0"/>
                        <a:pt x="3071" y="688"/>
                        <a:pt x="3071" y="15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22"/>
                <p:cNvSpPr/>
                <p:nvPr/>
              </p:nvSpPr>
              <p:spPr>
                <a:xfrm>
                  <a:off x="2593775" y="1967800"/>
                  <a:ext cx="615300" cy="47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2" h="19158" fill="none" extrusionOk="0">
                      <a:moveTo>
                        <a:pt x="0" y="1"/>
                      </a:moveTo>
                      <a:lnTo>
                        <a:pt x="0" y="19158"/>
                      </a:lnTo>
                      <a:lnTo>
                        <a:pt x="24611" y="19158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22"/>
                <p:cNvSpPr/>
                <p:nvPr/>
              </p:nvSpPr>
              <p:spPr>
                <a:xfrm>
                  <a:off x="3172375" y="2410050"/>
                  <a:ext cx="72200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" h="2935" extrusionOk="0">
                      <a:moveTo>
                        <a:pt x="2888" y="1468"/>
                      </a:moveTo>
                      <a:cubicBezTo>
                        <a:pt x="2888" y="2292"/>
                        <a:pt x="2246" y="2934"/>
                        <a:pt x="1421" y="2934"/>
                      </a:cubicBezTo>
                      <a:cubicBezTo>
                        <a:pt x="642" y="2934"/>
                        <a:pt x="1" y="2292"/>
                        <a:pt x="1" y="1468"/>
                      </a:cubicBezTo>
                      <a:cubicBezTo>
                        <a:pt x="1" y="688"/>
                        <a:pt x="642" y="1"/>
                        <a:pt x="1421" y="1"/>
                      </a:cubicBezTo>
                      <a:cubicBezTo>
                        <a:pt x="2246" y="1"/>
                        <a:pt x="2888" y="688"/>
                        <a:pt x="2888" y="14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22"/>
                <p:cNvSpPr/>
                <p:nvPr/>
              </p:nvSpPr>
              <p:spPr>
                <a:xfrm>
                  <a:off x="2787400" y="1592000"/>
                  <a:ext cx="299075" cy="37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3" h="15033" fill="none" extrusionOk="0">
                      <a:moveTo>
                        <a:pt x="1" y="15033"/>
                      </a:moveTo>
                      <a:lnTo>
                        <a:pt x="1" y="0"/>
                      </a:lnTo>
                      <a:lnTo>
                        <a:pt x="11962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22"/>
                <p:cNvSpPr/>
                <p:nvPr/>
              </p:nvSpPr>
              <p:spPr>
                <a:xfrm>
                  <a:off x="3048625" y="1555325"/>
                  <a:ext cx="73375" cy="7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934" extrusionOk="0">
                      <a:moveTo>
                        <a:pt x="2934" y="1467"/>
                      </a:moveTo>
                      <a:cubicBezTo>
                        <a:pt x="2934" y="2247"/>
                        <a:pt x="2292" y="2934"/>
                        <a:pt x="1468" y="2934"/>
                      </a:cubicBezTo>
                      <a:cubicBezTo>
                        <a:pt x="688" y="2934"/>
                        <a:pt x="1" y="2247"/>
                        <a:pt x="1" y="1467"/>
                      </a:cubicBezTo>
                      <a:cubicBezTo>
                        <a:pt x="1" y="642"/>
                        <a:pt x="688" y="1"/>
                        <a:pt x="1468" y="1"/>
                      </a:cubicBezTo>
                      <a:cubicBezTo>
                        <a:pt x="2292" y="1"/>
                        <a:pt x="2934" y="642"/>
                        <a:pt x="2934" y="14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40" name="Google Shape;1540;p22"/>
              <p:cNvSpPr txBox="1"/>
              <p:nvPr/>
            </p:nvSpPr>
            <p:spPr>
              <a:xfrm>
                <a:off x="4950157" y="2230373"/>
                <a:ext cx="814800" cy="2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ALVEOLAR SACS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grpSp>
          <p:nvGrpSpPr>
            <p:cNvPr id="1541" name="Google Shape;1541;p22"/>
            <p:cNvGrpSpPr/>
            <p:nvPr/>
          </p:nvGrpSpPr>
          <p:grpSpPr>
            <a:xfrm>
              <a:off x="1766657" y="3461388"/>
              <a:ext cx="692820" cy="831366"/>
              <a:chOff x="2798950" y="3707700"/>
              <a:chExt cx="857450" cy="1512950"/>
            </a:xfrm>
          </p:grpSpPr>
          <p:sp>
            <p:nvSpPr>
              <p:cNvPr id="1542" name="Google Shape;1542;p22"/>
              <p:cNvSpPr/>
              <p:nvPr/>
            </p:nvSpPr>
            <p:spPr>
              <a:xfrm>
                <a:off x="2798950" y="3707700"/>
                <a:ext cx="774250" cy="1512950"/>
              </a:xfrm>
              <a:custGeom>
                <a:avLst/>
                <a:gdLst/>
                <a:ahLst/>
                <a:cxnLst/>
                <a:rect l="l" t="t" r="r" b="b"/>
                <a:pathLst>
                  <a:path w="30970" h="60518" fill="none" extrusionOk="0">
                    <a:moveTo>
                      <a:pt x="30969" y="0"/>
                    </a:moveTo>
                    <a:cubicBezTo>
                      <a:pt x="16372" y="16372"/>
                      <a:pt x="1" y="60474"/>
                      <a:pt x="18280" y="60518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4436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2"/>
              <p:cNvSpPr/>
              <p:nvPr/>
            </p:nvSpPr>
            <p:spPr>
              <a:xfrm>
                <a:off x="3263700" y="3906225"/>
                <a:ext cx="392700" cy="1042675"/>
              </a:xfrm>
              <a:custGeom>
                <a:avLst/>
                <a:gdLst/>
                <a:ahLst/>
                <a:cxnLst/>
                <a:rect l="l" t="t" r="r" b="b"/>
                <a:pathLst>
                  <a:path w="15708" h="41707" fill="none" extrusionOk="0">
                    <a:moveTo>
                      <a:pt x="15707" y="1"/>
                    </a:moveTo>
                    <a:cubicBezTo>
                      <a:pt x="5902" y="20854"/>
                      <a:pt x="1" y="41707"/>
                      <a:pt x="12646" y="39666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4436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44" name="Google Shape;1544;p22"/>
            <p:cNvSpPr/>
            <p:nvPr/>
          </p:nvSpPr>
          <p:spPr>
            <a:xfrm>
              <a:off x="4698908" y="3203795"/>
              <a:ext cx="370675" cy="641719"/>
            </a:xfrm>
            <a:custGeom>
              <a:avLst/>
              <a:gdLst/>
              <a:ahLst/>
              <a:cxnLst/>
              <a:rect l="l" t="t" r="r" b="b"/>
              <a:pathLst>
                <a:path w="8475" h="60697" fill="none" extrusionOk="0">
                  <a:moveTo>
                    <a:pt x="1" y="1"/>
                  </a:moveTo>
                  <a:lnTo>
                    <a:pt x="8475" y="60696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4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2"/>
            <p:cNvSpPr/>
            <p:nvPr/>
          </p:nvSpPr>
          <p:spPr>
            <a:xfrm>
              <a:off x="3898968" y="751664"/>
              <a:ext cx="24" cy="1540460"/>
            </a:xfrm>
            <a:custGeom>
              <a:avLst/>
              <a:gdLst/>
              <a:ahLst/>
              <a:cxnLst/>
              <a:rect l="l" t="t" r="r" b="b"/>
              <a:pathLst>
                <a:path w="1" h="69437" fill="none" extrusionOk="0">
                  <a:moveTo>
                    <a:pt x="1" y="1"/>
                  </a:moveTo>
                  <a:lnTo>
                    <a:pt x="1" y="69437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443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6" name="Google Shape;1546;p22"/>
          <p:cNvSpPr txBox="1"/>
          <p:nvPr/>
        </p:nvSpPr>
        <p:spPr>
          <a:xfrm>
            <a:off x="2258568" y="4014216"/>
            <a:ext cx="1321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PULMONARY ARTERY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47" name="Google Shape;1547;p22"/>
          <p:cNvSpPr txBox="1"/>
          <p:nvPr/>
        </p:nvSpPr>
        <p:spPr>
          <a:xfrm>
            <a:off x="1851563" y="4198900"/>
            <a:ext cx="153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PULMONARY VEIN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48" name="Google Shape;1548;p22"/>
          <p:cNvSpPr txBox="1"/>
          <p:nvPr/>
        </p:nvSpPr>
        <p:spPr>
          <a:xfrm>
            <a:off x="3163925" y="478100"/>
            <a:ext cx="148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CAPILLARY BED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49" name="Google Shape;1549;p22"/>
          <p:cNvSpPr txBox="1"/>
          <p:nvPr/>
        </p:nvSpPr>
        <p:spPr>
          <a:xfrm>
            <a:off x="4478900" y="3844150"/>
            <a:ext cx="1321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ALVEOLUS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Exchange at Alveoli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55" name="Google Shape;155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diffuses </a:t>
            </a:r>
            <a:r>
              <a:rPr lang="en" b="1">
                <a:solidFill>
                  <a:srgbClr val="CCCCCC"/>
                </a:solidFill>
              </a:rPr>
              <a:t>out</a:t>
            </a:r>
            <a:r>
              <a:rPr lang="en">
                <a:solidFill>
                  <a:srgbClr val="CCCCCC"/>
                </a:solidFill>
              </a:rPr>
              <a:t> of the alveoli.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crosses the </a:t>
            </a:r>
            <a:r>
              <a:rPr lang="en" b="1">
                <a:solidFill>
                  <a:srgbClr val="CCCCCC"/>
                </a:solidFill>
              </a:rPr>
              <a:t>outer </a:t>
            </a:r>
            <a:r>
              <a:rPr lang="en">
                <a:solidFill>
                  <a:srgbClr val="CCCCCC"/>
                </a:solidFill>
              </a:rPr>
              <a:t>layer of the alveoli (the alveolar </a:t>
            </a:r>
            <a:r>
              <a:rPr lang="en" b="1">
                <a:solidFill>
                  <a:srgbClr val="CCCCCC"/>
                </a:solidFill>
              </a:rPr>
              <a:t>epithelium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moves through the inner layer of the capillary wall (the capillary </a:t>
            </a:r>
            <a:r>
              <a:rPr lang="en" b="1">
                <a:solidFill>
                  <a:srgbClr val="CCCCCC"/>
                </a:solidFill>
              </a:rPr>
              <a:t>endothelium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combines with </a:t>
            </a:r>
            <a:r>
              <a:rPr lang="en" b="1">
                <a:solidFill>
                  <a:srgbClr val="CCCCCC"/>
                </a:solidFill>
              </a:rPr>
              <a:t>haemoglobin </a:t>
            </a:r>
            <a:r>
              <a:rPr lang="en">
                <a:solidFill>
                  <a:srgbClr val="CCCCCC"/>
                </a:solidFill>
              </a:rPr>
              <a:t>the the bloodstream to form </a:t>
            </a:r>
            <a:r>
              <a:rPr lang="en" b="1">
                <a:solidFill>
                  <a:srgbClr val="CCCCCC"/>
                </a:solidFill>
              </a:rPr>
              <a:t>oxyhaemoglobin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 </a:t>
            </a:r>
            <a:r>
              <a:rPr lang="en">
                <a:solidFill>
                  <a:srgbClr val="CCCCCC"/>
                </a:solidFill>
              </a:rPr>
              <a:t>is then carried by</a:t>
            </a:r>
            <a:r>
              <a:rPr lang="en" b="1">
                <a:solidFill>
                  <a:srgbClr val="ED1C24"/>
                </a:solidFill>
              </a:rPr>
              <a:t> red blood cells</a:t>
            </a:r>
            <a:r>
              <a:rPr lang="en">
                <a:solidFill>
                  <a:srgbClr val="CCCCCC"/>
                </a:solidFill>
              </a:rPr>
              <a:t> to </a:t>
            </a:r>
            <a:r>
              <a:rPr lang="en" b="1">
                <a:solidFill>
                  <a:srgbClr val="CCCCCC"/>
                </a:solidFill>
              </a:rPr>
              <a:t>target </a:t>
            </a:r>
            <a:r>
              <a:rPr lang="en">
                <a:solidFill>
                  <a:srgbClr val="CCCCCC"/>
                </a:solidFill>
              </a:rPr>
              <a:t>tissues.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56" name="Google Shape;155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557" name="Google Shape;1557;p23"/>
          <p:cNvGrpSpPr/>
          <p:nvPr/>
        </p:nvGrpSpPr>
        <p:grpSpPr>
          <a:xfrm>
            <a:off x="385975" y="3142450"/>
            <a:ext cx="8372050" cy="461700"/>
            <a:chOff x="387325" y="3057425"/>
            <a:chExt cx="8372050" cy="461700"/>
          </a:xfrm>
        </p:grpSpPr>
        <p:sp>
          <p:nvSpPr>
            <p:cNvPr id="1558" name="Google Shape;1558;p23"/>
            <p:cNvSpPr txBox="1"/>
            <p:nvPr/>
          </p:nvSpPr>
          <p:spPr>
            <a:xfrm>
              <a:off x="7540775" y="3126725"/>
              <a:ext cx="1218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BLOODSTREAM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1559" name="Google Shape;1559;p23"/>
            <p:cNvGrpSpPr/>
            <p:nvPr/>
          </p:nvGrpSpPr>
          <p:grpSpPr>
            <a:xfrm>
              <a:off x="387325" y="3057425"/>
              <a:ext cx="7004400" cy="461700"/>
              <a:chOff x="1124100" y="3057425"/>
              <a:chExt cx="7004400" cy="461700"/>
            </a:xfrm>
          </p:grpSpPr>
          <p:sp>
            <p:nvSpPr>
              <p:cNvPr id="1560" name="Google Shape;1560;p23"/>
              <p:cNvSpPr txBox="1"/>
              <p:nvPr/>
            </p:nvSpPr>
            <p:spPr>
              <a:xfrm>
                <a:off x="1124100" y="3126725"/>
                <a:ext cx="12186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TRACHEA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1561" name="Google Shape;1561;p23"/>
              <p:cNvCxnSpPr/>
              <p:nvPr/>
            </p:nvCxnSpPr>
            <p:spPr>
              <a:xfrm>
                <a:off x="2068625" y="3287675"/>
                <a:ext cx="321300" cy="1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562" name="Google Shape;1562;p23"/>
              <p:cNvSpPr txBox="1"/>
              <p:nvPr/>
            </p:nvSpPr>
            <p:spPr>
              <a:xfrm>
                <a:off x="2163100" y="3126725"/>
                <a:ext cx="12186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BRONCHUS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1563" name="Google Shape;1563;p23"/>
              <p:cNvCxnSpPr/>
              <p:nvPr/>
            </p:nvCxnSpPr>
            <p:spPr>
              <a:xfrm>
                <a:off x="3173875" y="3287675"/>
                <a:ext cx="321300" cy="1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564" name="Google Shape;1564;p23"/>
              <p:cNvSpPr txBox="1"/>
              <p:nvPr/>
            </p:nvSpPr>
            <p:spPr>
              <a:xfrm>
                <a:off x="3353400" y="3126725"/>
                <a:ext cx="12186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BRONCHIOLE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65" name="Google Shape;1565;p23"/>
              <p:cNvSpPr txBox="1"/>
              <p:nvPr/>
            </p:nvSpPr>
            <p:spPr>
              <a:xfrm>
                <a:off x="4626300" y="3126725"/>
                <a:ext cx="956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ALVEOLUS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66" name="Google Shape;1566;p23"/>
              <p:cNvSpPr txBox="1"/>
              <p:nvPr/>
            </p:nvSpPr>
            <p:spPr>
              <a:xfrm>
                <a:off x="5637000" y="3057425"/>
                <a:ext cx="1218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ALVEOLAR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EPITHELIUM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67" name="Google Shape;1567;p23"/>
              <p:cNvSpPr txBox="1"/>
              <p:nvPr/>
            </p:nvSpPr>
            <p:spPr>
              <a:xfrm>
                <a:off x="6909900" y="3057425"/>
                <a:ext cx="1218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CAPILLARY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ENDOTHELIUM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1568" name="Google Shape;1568;p23"/>
              <p:cNvCxnSpPr/>
              <p:nvPr/>
            </p:nvCxnSpPr>
            <p:spPr>
              <a:xfrm>
                <a:off x="4411350" y="3287675"/>
                <a:ext cx="321300" cy="1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569" name="Google Shape;1569;p23"/>
              <p:cNvCxnSpPr/>
              <p:nvPr/>
            </p:nvCxnSpPr>
            <p:spPr>
              <a:xfrm>
                <a:off x="5488225" y="3287675"/>
                <a:ext cx="321300" cy="1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570" name="Google Shape;1570;p23"/>
              <p:cNvCxnSpPr/>
              <p:nvPr/>
            </p:nvCxnSpPr>
            <p:spPr>
              <a:xfrm>
                <a:off x="6708075" y="3287675"/>
                <a:ext cx="321300" cy="1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cxnSp>
          <p:nvCxnSpPr>
            <p:cNvPr id="1571" name="Google Shape;1571;p23"/>
            <p:cNvCxnSpPr/>
            <p:nvPr/>
          </p:nvCxnSpPr>
          <p:spPr>
            <a:xfrm>
              <a:off x="7276150" y="3287675"/>
              <a:ext cx="321300" cy="12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24"/>
          <p:cNvSpPr/>
          <p:nvPr/>
        </p:nvSpPr>
        <p:spPr>
          <a:xfrm>
            <a:off x="3411050" y="300"/>
            <a:ext cx="5732700" cy="51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1578" name="Google Shape;1578;p24"/>
          <p:cNvGrpSpPr/>
          <p:nvPr/>
        </p:nvGrpSpPr>
        <p:grpSpPr>
          <a:xfrm>
            <a:off x="3731567" y="241875"/>
            <a:ext cx="5248559" cy="4421352"/>
            <a:chOff x="2929750" y="0"/>
            <a:chExt cx="6214254" cy="5143500"/>
          </a:xfrm>
        </p:grpSpPr>
        <p:pic>
          <p:nvPicPr>
            <p:cNvPr id="1579" name="Google Shape;1579;p24"/>
            <p:cNvPicPr preferRelativeResize="0"/>
            <p:nvPr/>
          </p:nvPicPr>
          <p:blipFill rotWithShape="1">
            <a:blip r:embed="rId3">
              <a:alphaModFix/>
            </a:blip>
            <a:srcRect l="13718"/>
            <a:stretch/>
          </p:blipFill>
          <p:spPr>
            <a:xfrm>
              <a:off x="2929750" y="0"/>
              <a:ext cx="6214254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0" name="Google Shape;1580;p24"/>
            <p:cNvSpPr/>
            <p:nvPr/>
          </p:nvSpPr>
          <p:spPr>
            <a:xfrm>
              <a:off x="7640575" y="33650"/>
              <a:ext cx="1380600" cy="9648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81" name="Google Shape;1581;p24"/>
          <p:cNvCxnSpPr/>
          <p:nvPr/>
        </p:nvCxnSpPr>
        <p:spPr>
          <a:xfrm>
            <a:off x="341105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2" name="Google Shape;1582;p24"/>
          <p:cNvSpPr txBox="1"/>
          <p:nvPr/>
        </p:nvSpPr>
        <p:spPr>
          <a:xfrm>
            <a:off x="336250" y="1617450"/>
            <a:ext cx="27144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Alveoli are extremely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well-adapted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for gas exchange.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="1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diffuses out of the bloodstream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into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the alveoli.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b="1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diffuses into the bloodstream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out of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the alveoli.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Exchange in Humans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9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3.3.2 - Gas exchange.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Humans have a </a:t>
            </a:r>
            <a:r>
              <a:rPr lang="en" b="1">
                <a:solidFill>
                  <a:srgbClr val="CCCCCC"/>
                </a:solidFill>
              </a:rPr>
              <a:t>requirement </a:t>
            </a:r>
            <a:r>
              <a:rPr lang="en">
                <a:solidFill>
                  <a:srgbClr val="CCCCCC"/>
                </a:solidFill>
              </a:rPr>
              <a:t>for </a:t>
            </a:r>
            <a:r>
              <a:rPr lang="en" b="1">
                <a:solidFill>
                  <a:srgbClr val="CCCCCC"/>
                </a:solidFill>
              </a:rPr>
              <a:t>oxygen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O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needs to enter the bloodstream for </a:t>
            </a:r>
            <a:r>
              <a:rPr lang="en" b="1">
                <a:solidFill>
                  <a:srgbClr val="CCCCCC"/>
                </a:solidFill>
              </a:rPr>
              <a:t>respiration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Humans also need to </a:t>
            </a:r>
            <a:r>
              <a:rPr lang="en" b="1">
                <a:solidFill>
                  <a:srgbClr val="CCCCCC"/>
                </a:solidFill>
              </a:rPr>
              <a:t>remove carbon dioxide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CO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buildup of CO</a:t>
            </a:r>
            <a:r>
              <a:rPr lang="en" baseline="-25000">
                <a:solidFill>
                  <a:srgbClr val="CCCCCC"/>
                </a:solidFill>
              </a:rPr>
              <a:t>2 </a:t>
            </a:r>
            <a:r>
              <a:rPr lang="en">
                <a:solidFill>
                  <a:srgbClr val="CCCCCC"/>
                </a:solidFill>
              </a:rPr>
              <a:t>can be </a:t>
            </a:r>
            <a:r>
              <a:rPr lang="en" b="1">
                <a:solidFill>
                  <a:srgbClr val="CCCCCC"/>
                </a:solidFill>
              </a:rPr>
              <a:t>toxic </a:t>
            </a:r>
            <a:r>
              <a:rPr lang="en">
                <a:solidFill>
                  <a:srgbClr val="CCCCCC"/>
                </a:solidFill>
              </a:rPr>
              <a:t>for cells.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Gas exchange in humans takes place in the </a:t>
            </a:r>
            <a:r>
              <a:rPr lang="en" b="1">
                <a:solidFill>
                  <a:srgbClr val="CCCCCC"/>
                </a:solidFill>
              </a:rPr>
              <a:t>lungs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exchange of gases takes place during </a:t>
            </a:r>
            <a:r>
              <a:rPr lang="en" b="1">
                <a:solidFill>
                  <a:srgbClr val="CCCCCC"/>
                </a:solidFill>
              </a:rPr>
              <a:t>ventilation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Ventilation is the process of </a:t>
            </a:r>
            <a:r>
              <a:rPr lang="en" b="1">
                <a:solidFill>
                  <a:srgbClr val="CCCCCC"/>
                </a:solidFill>
              </a:rPr>
              <a:t>breathing in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breathing out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6130270" y="1286726"/>
            <a:ext cx="1831805" cy="3141524"/>
            <a:chOff x="6167845" y="1393526"/>
            <a:chExt cx="1831805" cy="3141524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6167845" y="1393526"/>
              <a:ext cx="1831801" cy="2356430"/>
              <a:chOff x="1219800" y="-49500"/>
              <a:chExt cx="3634525" cy="4818875"/>
            </a:xfrm>
          </p:grpSpPr>
          <p:sp>
            <p:nvSpPr>
              <p:cNvPr id="66" name="Google Shape;66;p14"/>
              <p:cNvSpPr/>
              <p:nvPr/>
            </p:nvSpPr>
            <p:spPr>
              <a:xfrm>
                <a:off x="3070575" y="2338775"/>
                <a:ext cx="1058500" cy="1871975"/>
              </a:xfrm>
              <a:custGeom>
                <a:avLst/>
                <a:gdLst/>
                <a:ahLst/>
                <a:cxnLst/>
                <a:rect l="l" t="t" r="r" b="b"/>
                <a:pathLst>
                  <a:path w="42340" h="74879" extrusionOk="0">
                    <a:moveTo>
                      <a:pt x="9450" y="21"/>
                    </a:moveTo>
                    <a:cubicBezTo>
                      <a:pt x="6603" y="764"/>
                      <a:pt x="5943" y="4230"/>
                      <a:pt x="5902" y="6789"/>
                    </a:cubicBezTo>
                    <a:cubicBezTo>
                      <a:pt x="5881" y="10853"/>
                      <a:pt x="6232" y="15269"/>
                      <a:pt x="3838" y="18777"/>
                    </a:cubicBezTo>
                    <a:cubicBezTo>
                      <a:pt x="2765" y="20881"/>
                      <a:pt x="1589" y="22944"/>
                      <a:pt x="475" y="25028"/>
                    </a:cubicBezTo>
                    <a:cubicBezTo>
                      <a:pt x="1713" y="24554"/>
                      <a:pt x="1404" y="25152"/>
                      <a:pt x="1156" y="25916"/>
                    </a:cubicBezTo>
                    <a:cubicBezTo>
                      <a:pt x="1" y="29299"/>
                      <a:pt x="826" y="33323"/>
                      <a:pt x="3405" y="35861"/>
                    </a:cubicBezTo>
                    <a:cubicBezTo>
                      <a:pt x="6459" y="40029"/>
                      <a:pt x="10482" y="43495"/>
                      <a:pt x="12917" y="48034"/>
                    </a:cubicBezTo>
                    <a:cubicBezTo>
                      <a:pt x="13660" y="51810"/>
                      <a:pt x="14733" y="55957"/>
                      <a:pt x="12979" y="59589"/>
                    </a:cubicBezTo>
                    <a:cubicBezTo>
                      <a:pt x="12298" y="61859"/>
                      <a:pt x="11885" y="64644"/>
                      <a:pt x="13082" y="66769"/>
                    </a:cubicBezTo>
                    <a:cubicBezTo>
                      <a:pt x="17023" y="70277"/>
                      <a:pt x="22697" y="69658"/>
                      <a:pt x="27546" y="70834"/>
                    </a:cubicBezTo>
                    <a:cubicBezTo>
                      <a:pt x="30806" y="71494"/>
                      <a:pt x="34251" y="71680"/>
                      <a:pt x="37408" y="72712"/>
                    </a:cubicBezTo>
                    <a:cubicBezTo>
                      <a:pt x="38687" y="73372"/>
                      <a:pt x="39884" y="74176"/>
                      <a:pt x="41143" y="74878"/>
                    </a:cubicBezTo>
                    <a:cubicBezTo>
                      <a:pt x="41886" y="64953"/>
                      <a:pt x="42340" y="54864"/>
                      <a:pt x="40668" y="45022"/>
                    </a:cubicBezTo>
                    <a:cubicBezTo>
                      <a:pt x="38399" y="34086"/>
                      <a:pt x="33529" y="23894"/>
                      <a:pt x="27896" y="14320"/>
                    </a:cubicBezTo>
                    <a:cubicBezTo>
                      <a:pt x="23336" y="8130"/>
                      <a:pt x="17085" y="3178"/>
                      <a:pt x="10090" y="62"/>
                    </a:cubicBezTo>
                    <a:cubicBezTo>
                      <a:pt x="9884" y="21"/>
                      <a:pt x="9677" y="0"/>
                      <a:pt x="9450" y="21"/>
                    </a:cubicBezTo>
                    <a:close/>
                  </a:path>
                </a:pathLst>
              </a:custGeom>
              <a:solidFill>
                <a:srgbClr val="FEFFF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2004375" y="2308350"/>
                <a:ext cx="1075500" cy="2048375"/>
              </a:xfrm>
              <a:custGeom>
                <a:avLst/>
                <a:gdLst/>
                <a:ahLst/>
                <a:cxnLst/>
                <a:rect l="l" t="t" r="r" b="b"/>
                <a:pathLst>
                  <a:path w="43020" h="81935" extrusionOk="0">
                    <a:moveTo>
                      <a:pt x="39863" y="29423"/>
                    </a:moveTo>
                    <a:cubicBezTo>
                      <a:pt x="39863" y="29423"/>
                      <a:pt x="36706" y="21149"/>
                      <a:pt x="35736" y="18962"/>
                    </a:cubicBezTo>
                    <a:cubicBezTo>
                      <a:pt x="34767" y="16775"/>
                      <a:pt x="35489" y="7304"/>
                      <a:pt x="34767" y="6087"/>
                    </a:cubicBezTo>
                    <a:cubicBezTo>
                      <a:pt x="34024" y="4869"/>
                      <a:pt x="32332" y="0"/>
                      <a:pt x="26245" y="2187"/>
                    </a:cubicBezTo>
                    <a:cubicBezTo>
                      <a:pt x="20179" y="4374"/>
                      <a:pt x="10213" y="17270"/>
                      <a:pt x="7779" y="23831"/>
                    </a:cubicBezTo>
                    <a:cubicBezTo>
                      <a:pt x="5344" y="30393"/>
                      <a:pt x="0" y="62725"/>
                      <a:pt x="1713" y="69038"/>
                    </a:cubicBezTo>
                    <a:cubicBezTo>
                      <a:pt x="3405" y="75352"/>
                      <a:pt x="6314" y="81934"/>
                      <a:pt x="8274" y="80717"/>
                    </a:cubicBezTo>
                    <a:cubicBezTo>
                      <a:pt x="10213" y="79499"/>
                      <a:pt x="19932" y="73660"/>
                      <a:pt x="22366" y="73660"/>
                    </a:cubicBezTo>
                    <a:cubicBezTo>
                      <a:pt x="24801" y="73660"/>
                      <a:pt x="36954" y="69038"/>
                      <a:pt x="37676" y="66851"/>
                    </a:cubicBezTo>
                    <a:cubicBezTo>
                      <a:pt x="38419" y="64664"/>
                      <a:pt x="43020" y="50572"/>
                      <a:pt x="42050" y="42298"/>
                    </a:cubicBezTo>
                    <a:cubicBezTo>
                      <a:pt x="41080" y="34045"/>
                      <a:pt x="40358" y="29670"/>
                      <a:pt x="39863" y="29423"/>
                    </a:cubicBezTo>
                    <a:close/>
                  </a:path>
                </a:pathLst>
              </a:custGeom>
              <a:solidFill>
                <a:srgbClr val="FEFFF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3104100" y="2381575"/>
                <a:ext cx="978550" cy="1768300"/>
              </a:xfrm>
              <a:custGeom>
                <a:avLst/>
                <a:gdLst/>
                <a:ahLst/>
                <a:cxnLst/>
                <a:rect l="l" t="t" r="r" b="b"/>
                <a:pathLst>
                  <a:path w="39142" h="70732" extrusionOk="0">
                    <a:moveTo>
                      <a:pt x="1693" y="21872"/>
                    </a:moveTo>
                    <a:cubicBezTo>
                      <a:pt x="1693" y="21872"/>
                      <a:pt x="5097" y="15806"/>
                      <a:pt x="5592" y="14093"/>
                    </a:cubicBezTo>
                    <a:cubicBezTo>
                      <a:pt x="6067" y="12401"/>
                      <a:pt x="6067" y="5593"/>
                      <a:pt x="6067" y="4375"/>
                    </a:cubicBezTo>
                    <a:cubicBezTo>
                      <a:pt x="6067" y="3158"/>
                      <a:pt x="7057" y="1"/>
                      <a:pt x="8254" y="1"/>
                    </a:cubicBezTo>
                    <a:cubicBezTo>
                      <a:pt x="9471" y="1"/>
                      <a:pt x="22119" y="7284"/>
                      <a:pt x="26741" y="16033"/>
                    </a:cubicBezTo>
                    <a:cubicBezTo>
                      <a:pt x="31363" y="24802"/>
                      <a:pt x="38172" y="38172"/>
                      <a:pt x="38646" y="51047"/>
                    </a:cubicBezTo>
                    <a:cubicBezTo>
                      <a:pt x="39142" y="63922"/>
                      <a:pt x="38399" y="70731"/>
                      <a:pt x="38399" y="70731"/>
                    </a:cubicBezTo>
                    <a:cubicBezTo>
                      <a:pt x="38399" y="70731"/>
                      <a:pt x="35737" y="69039"/>
                      <a:pt x="34520" y="69039"/>
                    </a:cubicBezTo>
                    <a:cubicBezTo>
                      <a:pt x="33302" y="69039"/>
                      <a:pt x="20427" y="66605"/>
                      <a:pt x="18962" y="66605"/>
                    </a:cubicBezTo>
                    <a:cubicBezTo>
                      <a:pt x="17497" y="66605"/>
                      <a:pt x="12876" y="64913"/>
                      <a:pt x="12649" y="63922"/>
                    </a:cubicBezTo>
                    <a:cubicBezTo>
                      <a:pt x="12401" y="62953"/>
                      <a:pt x="12401" y="59074"/>
                      <a:pt x="13618" y="57134"/>
                    </a:cubicBezTo>
                    <a:cubicBezTo>
                      <a:pt x="14836" y="55174"/>
                      <a:pt x="13371" y="46921"/>
                      <a:pt x="12876" y="45456"/>
                    </a:cubicBezTo>
                    <a:cubicBezTo>
                      <a:pt x="12401" y="43991"/>
                      <a:pt x="5840" y="36707"/>
                      <a:pt x="4375" y="34768"/>
                    </a:cubicBezTo>
                    <a:cubicBezTo>
                      <a:pt x="2910" y="32808"/>
                      <a:pt x="1" y="30394"/>
                      <a:pt x="970" y="26246"/>
                    </a:cubicBezTo>
                    <a:cubicBezTo>
                      <a:pt x="1940" y="22120"/>
                      <a:pt x="1940" y="21872"/>
                      <a:pt x="1693" y="21872"/>
                    </a:cubicBezTo>
                    <a:close/>
                  </a:path>
                </a:pathLst>
              </a:custGeom>
              <a:solidFill>
                <a:srgbClr val="FE988B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2078125" y="2388800"/>
                <a:ext cx="963075" cy="1908600"/>
              </a:xfrm>
              <a:custGeom>
                <a:avLst/>
                <a:gdLst/>
                <a:ahLst/>
                <a:cxnLst/>
                <a:rect l="l" t="t" r="r" b="b"/>
                <a:pathLst>
                  <a:path w="38523" h="76344" extrusionOk="0">
                    <a:moveTo>
                      <a:pt x="26266" y="63"/>
                    </a:moveTo>
                    <a:cubicBezTo>
                      <a:pt x="21211" y="558"/>
                      <a:pt x="17910" y="4973"/>
                      <a:pt x="14691" y="8399"/>
                    </a:cubicBezTo>
                    <a:cubicBezTo>
                      <a:pt x="10008" y="13825"/>
                      <a:pt x="5840" y="19974"/>
                      <a:pt x="4787" y="27195"/>
                    </a:cubicBezTo>
                    <a:cubicBezTo>
                      <a:pt x="2291" y="38936"/>
                      <a:pt x="413" y="50861"/>
                      <a:pt x="1" y="62870"/>
                    </a:cubicBezTo>
                    <a:cubicBezTo>
                      <a:pt x="351" y="67244"/>
                      <a:pt x="1981" y="71474"/>
                      <a:pt x="4168" y="75250"/>
                    </a:cubicBezTo>
                    <a:cubicBezTo>
                      <a:pt x="4519" y="75993"/>
                      <a:pt x="5159" y="76343"/>
                      <a:pt x="5737" y="75559"/>
                    </a:cubicBezTo>
                    <a:cubicBezTo>
                      <a:pt x="9306" y="73537"/>
                      <a:pt x="12793" y="71206"/>
                      <a:pt x="16651" y="69782"/>
                    </a:cubicBezTo>
                    <a:cubicBezTo>
                      <a:pt x="20118" y="68647"/>
                      <a:pt x="23790" y="68193"/>
                      <a:pt x="27092" y="66584"/>
                    </a:cubicBezTo>
                    <a:cubicBezTo>
                      <a:pt x="29196" y="65573"/>
                      <a:pt x="31590" y="64768"/>
                      <a:pt x="33282" y="63138"/>
                    </a:cubicBezTo>
                    <a:cubicBezTo>
                      <a:pt x="34231" y="61426"/>
                      <a:pt x="34231" y="59342"/>
                      <a:pt x="35015" y="57547"/>
                    </a:cubicBezTo>
                    <a:cubicBezTo>
                      <a:pt x="37161" y="50242"/>
                      <a:pt x="38522" y="42505"/>
                      <a:pt x="37078" y="34953"/>
                    </a:cubicBezTo>
                    <a:cubicBezTo>
                      <a:pt x="36686" y="30785"/>
                      <a:pt x="35799" y="26618"/>
                      <a:pt x="33983" y="22842"/>
                    </a:cubicBezTo>
                    <a:cubicBezTo>
                      <a:pt x="32415" y="18921"/>
                      <a:pt x="30393" y="15022"/>
                      <a:pt x="30723" y="10668"/>
                    </a:cubicBezTo>
                    <a:cubicBezTo>
                      <a:pt x="30579" y="7903"/>
                      <a:pt x="31198" y="4767"/>
                      <a:pt x="29753" y="2270"/>
                    </a:cubicBezTo>
                    <a:cubicBezTo>
                      <a:pt x="28969" y="1115"/>
                      <a:pt x="27752" y="1"/>
                      <a:pt x="26266" y="63"/>
                    </a:cubicBezTo>
                    <a:close/>
                  </a:path>
                </a:pathLst>
              </a:custGeom>
              <a:solidFill>
                <a:srgbClr val="FE988B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2118350" y="3998700"/>
                <a:ext cx="20287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81151" h="21852" fill="none" extrusionOk="0">
                    <a:moveTo>
                      <a:pt x="80944" y="17229"/>
                    </a:moveTo>
                    <a:cubicBezTo>
                      <a:pt x="81151" y="14217"/>
                      <a:pt x="79335" y="10029"/>
                      <a:pt x="77973" y="8584"/>
                    </a:cubicBezTo>
                    <a:cubicBezTo>
                      <a:pt x="70752" y="4746"/>
                      <a:pt x="62251" y="5427"/>
                      <a:pt x="54493" y="3467"/>
                    </a:cubicBezTo>
                    <a:cubicBezTo>
                      <a:pt x="51831" y="2807"/>
                      <a:pt x="51150" y="620"/>
                      <a:pt x="47436" y="228"/>
                    </a:cubicBezTo>
                    <a:cubicBezTo>
                      <a:pt x="43805" y="867"/>
                      <a:pt x="42010" y="1198"/>
                      <a:pt x="38069" y="475"/>
                    </a:cubicBezTo>
                    <a:cubicBezTo>
                      <a:pt x="33509" y="1"/>
                      <a:pt x="32601" y="744"/>
                      <a:pt x="30352" y="2539"/>
                    </a:cubicBezTo>
                    <a:cubicBezTo>
                      <a:pt x="26184" y="4458"/>
                      <a:pt x="20118" y="5840"/>
                      <a:pt x="15063" y="7718"/>
                    </a:cubicBezTo>
                    <a:cubicBezTo>
                      <a:pt x="11267" y="8976"/>
                      <a:pt x="8853" y="10709"/>
                      <a:pt x="4169" y="13660"/>
                    </a:cubicBezTo>
                    <a:cubicBezTo>
                      <a:pt x="929" y="17828"/>
                      <a:pt x="1156" y="17601"/>
                      <a:pt x="290" y="20407"/>
                    </a:cubicBezTo>
                    <a:lnTo>
                      <a:pt x="1" y="21851"/>
                    </a:ln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2118350" y="3998700"/>
                <a:ext cx="20287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81151" h="21852" fill="none" extrusionOk="0">
                    <a:moveTo>
                      <a:pt x="80944" y="17229"/>
                    </a:moveTo>
                    <a:cubicBezTo>
                      <a:pt x="81151" y="14217"/>
                      <a:pt x="79335" y="10029"/>
                      <a:pt x="77973" y="8584"/>
                    </a:cubicBezTo>
                    <a:cubicBezTo>
                      <a:pt x="70752" y="4746"/>
                      <a:pt x="62251" y="5427"/>
                      <a:pt x="54493" y="3467"/>
                    </a:cubicBezTo>
                    <a:cubicBezTo>
                      <a:pt x="51831" y="2807"/>
                      <a:pt x="51150" y="620"/>
                      <a:pt x="47436" y="228"/>
                    </a:cubicBezTo>
                    <a:cubicBezTo>
                      <a:pt x="43805" y="867"/>
                      <a:pt x="42010" y="1198"/>
                      <a:pt x="38069" y="475"/>
                    </a:cubicBezTo>
                    <a:cubicBezTo>
                      <a:pt x="33509" y="1"/>
                      <a:pt x="32601" y="744"/>
                      <a:pt x="30352" y="2539"/>
                    </a:cubicBezTo>
                    <a:cubicBezTo>
                      <a:pt x="26184" y="4458"/>
                      <a:pt x="20118" y="5840"/>
                      <a:pt x="15063" y="7718"/>
                    </a:cubicBezTo>
                    <a:cubicBezTo>
                      <a:pt x="11267" y="8976"/>
                      <a:pt x="8853" y="10709"/>
                      <a:pt x="4169" y="13660"/>
                    </a:cubicBezTo>
                    <a:cubicBezTo>
                      <a:pt x="929" y="17828"/>
                      <a:pt x="1156" y="17601"/>
                      <a:pt x="290" y="20407"/>
                    </a:cubicBezTo>
                    <a:lnTo>
                      <a:pt x="1" y="21851"/>
                    </a:ln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2963275" y="741775"/>
                <a:ext cx="930575" cy="1151350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46054" extrusionOk="0">
                    <a:moveTo>
                      <a:pt x="37223" y="12896"/>
                    </a:moveTo>
                    <a:lnTo>
                      <a:pt x="32436" y="7016"/>
                    </a:lnTo>
                    <a:lnTo>
                      <a:pt x="29114" y="1114"/>
                    </a:lnTo>
                    <a:lnTo>
                      <a:pt x="18426" y="0"/>
                    </a:lnTo>
                    <a:cubicBezTo>
                      <a:pt x="18426" y="0"/>
                      <a:pt x="12897" y="4787"/>
                      <a:pt x="12174" y="6273"/>
                    </a:cubicBezTo>
                    <a:cubicBezTo>
                      <a:pt x="11432" y="7738"/>
                      <a:pt x="5902" y="13639"/>
                      <a:pt x="5902" y="13639"/>
                    </a:cubicBezTo>
                    <a:lnTo>
                      <a:pt x="4788" y="28371"/>
                    </a:lnTo>
                    <a:lnTo>
                      <a:pt x="1" y="43846"/>
                    </a:lnTo>
                    <a:lnTo>
                      <a:pt x="1" y="46053"/>
                    </a:lnTo>
                    <a:lnTo>
                      <a:pt x="4788" y="38687"/>
                    </a:lnTo>
                    <a:lnTo>
                      <a:pt x="6273" y="31321"/>
                    </a:lnTo>
                    <a:lnTo>
                      <a:pt x="10689" y="27649"/>
                    </a:lnTo>
                    <a:lnTo>
                      <a:pt x="11803" y="22490"/>
                    </a:lnTo>
                    <a:lnTo>
                      <a:pt x="22119" y="19168"/>
                    </a:lnTo>
                    <a:cubicBezTo>
                      <a:pt x="22119" y="19168"/>
                      <a:pt x="23584" y="18797"/>
                      <a:pt x="25421" y="20633"/>
                    </a:cubicBezTo>
                    <a:cubicBezTo>
                      <a:pt x="27278" y="22490"/>
                      <a:pt x="24327" y="24698"/>
                      <a:pt x="24327" y="26163"/>
                    </a:cubicBezTo>
                    <a:cubicBezTo>
                      <a:pt x="24327" y="27649"/>
                      <a:pt x="25421" y="26534"/>
                      <a:pt x="28371" y="25420"/>
                    </a:cubicBezTo>
                    <a:cubicBezTo>
                      <a:pt x="31322" y="24327"/>
                      <a:pt x="33158" y="23213"/>
                      <a:pt x="33158" y="23213"/>
                    </a:cubicBezTo>
                    <a:lnTo>
                      <a:pt x="33158" y="21376"/>
                    </a:lnTo>
                    <a:lnTo>
                      <a:pt x="29857" y="19540"/>
                    </a:lnTo>
                    <a:lnTo>
                      <a:pt x="27649" y="22119"/>
                    </a:lnTo>
                    <a:lnTo>
                      <a:pt x="25070" y="18797"/>
                    </a:lnTo>
                    <a:lnTo>
                      <a:pt x="15104" y="16218"/>
                    </a:lnTo>
                    <a:lnTo>
                      <a:pt x="10317" y="20633"/>
                    </a:lnTo>
                    <a:lnTo>
                      <a:pt x="10317" y="16218"/>
                    </a:lnTo>
                    <a:lnTo>
                      <a:pt x="23584" y="12525"/>
                    </a:lnTo>
                    <a:lnTo>
                      <a:pt x="31693" y="13639"/>
                    </a:lnTo>
                    <a:lnTo>
                      <a:pt x="33901" y="1547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3148475" y="2488875"/>
                <a:ext cx="236775" cy="465300"/>
              </a:xfrm>
              <a:custGeom>
                <a:avLst/>
                <a:gdLst/>
                <a:ahLst/>
                <a:cxnLst/>
                <a:rect l="l" t="t" r="r" b="b"/>
                <a:pathLst>
                  <a:path w="9471" h="18612" fill="none" extrusionOk="0">
                    <a:moveTo>
                      <a:pt x="0" y="18158"/>
                    </a:moveTo>
                    <a:cubicBezTo>
                      <a:pt x="1300" y="18220"/>
                      <a:pt x="3714" y="18612"/>
                      <a:pt x="5530" y="18158"/>
                    </a:cubicBezTo>
                    <a:cubicBezTo>
                      <a:pt x="6706" y="17869"/>
                      <a:pt x="7655" y="14320"/>
                      <a:pt x="7903" y="13825"/>
                    </a:cubicBezTo>
                    <a:cubicBezTo>
                      <a:pt x="8625" y="12381"/>
                      <a:pt x="9471" y="12546"/>
                      <a:pt x="9471" y="9471"/>
                    </a:cubicBezTo>
                    <a:cubicBezTo>
                      <a:pt x="9471" y="7181"/>
                      <a:pt x="9471" y="5510"/>
                      <a:pt x="8687" y="3942"/>
                    </a:cubicBezTo>
                    <a:cubicBezTo>
                      <a:pt x="8130" y="2827"/>
                      <a:pt x="7511" y="2167"/>
                      <a:pt x="7511" y="1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>
                <a:off x="3168075" y="2903600"/>
                <a:ext cx="312100" cy="286325"/>
              </a:xfrm>
              <a:custGeom>
                <a:avLst/>
                <a:gdLst/>
                <a:ahLst/>
                <a:cxnLst/>
                <a:rect l="l" t="t" r="r" b="b"/>
                <a:pathLst>
                  <a:path w="12484" h="11453" fill="none" extrusionOk="0">
                    <a:moveTo>
                      <a:pt x="0" y="3550"/>
                    </a:moveTo>
                    <a:cubicBezTo>
                      <a:pt x="1754" y="3983"/>
                      <a:pt x="4890" y="4602"/>
                      <a:pt x="7119" y="2353"/>
                    </a:cubicBezTo>
                    <a:cubicBezTo>
                      <a:pt x="9471" y="1"/>
                      <a:pt x="10894" y="1693"/>
                      <a:pt x="11452" y="3942"/>
                    </a:cubicBezTo>
                    <a:cubicBezTo>
                      <a:pt x="11905" y="5757"/>
                      <a:pt x="11823" y="7408"/>
                      <a:pt x="12256" y="9079"/>
                    </a:cubicBezTo>
                    <a:cubicBezTo>
                      <a:pt x="12483" y="9987"/>
                      <a:pt x="10894" y="10524"/>
                      <a:pt x="10667" y="11452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3355825" y="2596675"/>
                <a:ext cx="187800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3592" fill="none" extrusionOk="0">
                    <a:moveTo>
                      <a:pt x="1177" y="3591"/>
                    </a:moveTo>
                    <a:cubicBezTo>
                      <a:pt x="1" y="1198"/>
                      <a:pt x="3488" y="1"/>
                      <a:pt x="5138" y="826"/>
                    </a:cubicBezTo>
                    <a:cubicBezTo>
                      <a:pt x="6294" y="1383"/>
                      <a:pt x="6479" y="1074"/>
                      <a:pt x="7511" y="826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3381100" y="2666325"/>
                <a:ext cx="241425" cy="11660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664" fill="none" extrusionOk="0">
                    <a:moveTo>
                      <a:pt x="1" y="3240"/>
                    </a:moveTo>
                    <a:cubicBezTo>
                      <a:pt x="1651" y="4065"/>
                      <a:pt x="4602" y="4664"/>
                      <a:pt x="6087" y="3157"/>
                    </a:cubicBezTo>
                    <a:cubicBezTo>
                      <a:pt x="7738" y="1527"/>
                      <a:pt x="7305" y="599"/>
                      <a:pt x="9657" y="0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4"/>
              <p:cNvSpPr/>
              <p:nvPr/>
            </p:nvSpPr>
            <p:spPr>
              <a:xfrm>
                <a:off x="3474475" y="2739575"/>
                <a:ext cx="315700" cy="272375"/>
              </a:xfrm>
              <a:custGeom>
                <a:avLst/>
                <a:gdLst/>
                <a:ahLst/>
                <a:cxnLst/>
                <a:rect l="l" t="t" r="r" b="b"/>
                <a:pathLst>
                  <a:path w="12628" h="10895" fill="none" extrusionOk="0">
                    <a:moveTo>
                      <a:pt x="0" y="1424"/>
                    </a:moveTo>
                    <a:cubicBezTo>
                      <a:pt x="1403" y="0"/>
                      <a:pt x="3776" y="2291"/>
                      <a:pt x="4333" y="3384"/>
                    </a:cubicBezTo>
                    <a:cubicBezTo>
                      <a:pt x="5097" y="4911"/>
                      <a:pt x="5922" y="5757"/>
                      <a:pt x="7490" y="6149"/>
                    </a:cubicBezTo>
                    <a:cubicBezTo>
                      <a:pt x="9925" y="6768"/>
                      <a:pt x="10048" y="7263"/>
                      <a:pt x="10647" y="9719"/>
                    </a:cubicBezTo>
                    <a:cubicBezTo>
                      <a:pt x="10791" y="10234"/>
                      <a:pt x="12421" y="10791"/>
                      <a:pt x="12628" y="10895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>
                <a:off x="3642100" y="2903600"/>
                <a:ext cx="4130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7099" fill="none" extrusionOk="0">
                    <a:moveTo>
                      <a:pt x="1177" y="1"/>
                    </a:moveTo>
                    <a:cubicBezTo>
                      <a:pt x="1652" y="1878"/>
                      <a:pt x="929" y="3797"/>
                      <a:pt x="393" y="5922"/>
                    </a:cubicBezTo>
                    <a:cubicBezTo>
                      <a:pt x="290" y="6314"/>
                      <a:pt x="125" y="6706"/>
                      <a:pt x="1" y="7098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>
                <a:off x="3291875" y="2844275"/>
                <a:ext cx="261550" cy="207400"/>
              </a:xfrm>
              <a:custGeom>
                <a:avLst/>
                <a:gdLst/>
                <a:ahLst/>
                <a:cxnLst/>
                <a:rect l="l" t="t" r="r" b="b"/>
                <a:pathLst>
                  <a:path w="10462" h="8296" fill="none" extrusionOk="0">
                    <a:moveTo>
                      <a:pt x="578" y="2766"/>
                    </a:moveTo>
                    <a:cubicBezTo>
                      <a:pt x="0" y="5118"/>
                      <a:pt x="4870" y="1"/>
                      <a:pt x="7304" y="1"/>
                    </a:cubicBezTo>
                    <a:cubicBezTo>
                      <a:pt x="8047" y="1"/>
                      <a:pt x="8728" y="3777"/>
                      <a:pt x="8872" y="4334"/>
                    </a:cubicBezTo>
                    <a:cubicBezTo>
                      <a:pt x="9326" y="6150"/>
                      <a:pt x="8171" y="7429"/>
                      <a:pt x="10069" y="7903"/>
                    </a:cubicBezTo>
                    <a:cubicBezTo>
                      <a:pt x="10234" y="7945"/>
                      <a:pt x="10317" y="8151"/>
                      <a:pt x="10461" y="8295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>
                <a:off x="3240275" y="3002125"/>
                <a:ext cx="85650" cy="27547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11019" fill="none" extrusionOk="0">
                    <a:moveTo>
                      <a:pt x="2642" y="1"/>
                    </a:moveTo>
                    <a:cubicBezTo>
                      <a:pt x="3426" y="3096"/>
                      <a:pt x="2786" y="1796"/>
                      <a:pt x="1858" y="5530"/>
                    </a:cubicBezTo>
                    <a:cubicBezTo>
                      <a:pt x="1363" y="7470"/>
                      <a:pt x="1" y="6830"/>
                      <a:pt x="682" y="9471"/>
                    </a:cubicBezTo>
                    <a:cubicBezTo>
                      <a:pt x="1053" y="11019"/>
                      <a:pt x="1053" y="9863"/>
                      <a:pt x="1858" y="10668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3302175" y="3074350"/>
                <a:ext cx="144975" cy="33272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13309" fill="none" extrusionOk="0">
                    <a:moveTo>
                      <a:pt x="1" y="0"/>
                    </a:moveTo>
                    <a:cubicBezTo>
                      <a:pt x="372" y="5055"/>
                      <a:pt x="2250" y="7077"/>
                      <a:pt x="3323" y="8171"/>
                    </a:cubicBezTo>
                    <a:cubicBezTo>
                      <a:pt x="5056" y="9904"/>
                      <a:pt x="5799" y="9636"/>
                      <a:pt x="3715" y="11720"/>
                    </a:cubicBezTo>
                    <a:cubicBezTo>
                      <a:pt x="3137" y="12318"/>
                      <a:pt x="5097" y="12710"/>
                      <a:pt x="5695" y="13309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3374925" y="3231675"/>
                <a:ext cx="286800" cy="30332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12133" fill="none" extrusionOk="0">
                    <a:moveTo>
                      <a:pt x="0" y="1403"/>
                    </a:moveTo>
                    <a:cubicBezTo>
                      <a:pt x="2889" y="3652"/>
                      <a:pt x="8315" y="0"/>
                      <a:pt x="8315" y="2270"/>
                    </a:cubicBezTo>
                    <a:cubicBezTo>
                      <a:pt x="8315" y="4086"/>
                      <a:pt x="9099" y="5819"/>
                      <a:pt x="9099" y="8192"/>
                    </a:cubicBezTo>
                    <a:cubicBezTo>
                      <a:pt x="9099" y="9141"/>
                      <a:pt x="11059" y="10441"/>
                      <a:pt x="11472" y="12133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3602400" y="3090850"/>
                <a:ext cx="219250" cy="276500"/>
              </a:xfrm>
              <a:custGeom>
                <a:avLst/>
                <a:gdLst/>
                <a:ahLst/>
                <a:cxnLst/>
                <a:rect l="l" t="t" r="r" b="b"/>
                <a:pathLst>
                  <a:path w="8770" h="11060" fill="none" extrusionOk="0">
                    <a:moveTo>
                      <a:pt x="0" y="10276"/>
                    </a:moveTo>
                    <a:cubicBezTo>
                      <a:pt x="207" y="11060"/>
                      <a:pt x="7387" y="8584"/>
                      <a:pt x="6727" y="5922"/>
                    </a:cubicBezTo>
                    <a:cubicBezTo>
                      <a:pt x="6149" y="3673"/>
                      <a:pt x="5777" y="1857"/>
                      <a:pt x="7903" y="785"/>
                    </a:cubicBezTo>
                    <a:cubicBezTo>
                      <a:pt x="8769" y="351"/>
                      <a:pt x="8026" y="558"/>
                      <a:pt x="8295" y="1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3746300" y="3269325"/>
                <a:ext cx="122800" cy="21667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8667" fill="none" extrusionOk="0">
                    <a:moveTo>
                      <a:pt x="1" y="764"/>
                    </a:moveTo>
                    <a:cubicBezTo>
                      <a:pt x="1528" y="1"/>
                      <a:pt x="1734" y="4292"/>
                      <a:pt x="2931" y="5510"/>
                    </a:cubicBezTo>
                    <a:cubicBezTo>
                      <a:pt x="4189" y="6768"/>
                      <a:pt x="4458" y="6810"/>
                      <a:pt x="4911" y="8666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3474475" y="3071250"/>
                <a:ext cx="174875" cy="187775"/>
              </a:xfrm>
              <a:custGeom>
                <a:avLst/>
                <a:gdLst/>
                <a:ahLst/>
                <a:cxnLst/>
                <a:rect l="l" t="t" r="r" b="b"/>
                <a:pathLst>
                  <a:path w="6995" h="7511" fill="none" extrusionOk="0">
                    <a:moveTo>
                      <a:pt x="0" y="0"/>
                    </a:moveTo>
                    <a:cubicBezTo>
                      <a:pt x="2456" y="2456"/>
                      <a:pt x="372" y="3549"/>
                      <a:pt x="5530" y="3549"/>
                    </a:cubicBezTo>
                    <a:cubicBezTo>
                      <a:pt x="6995" y="3549"/>
                      <a:pt x="6706" y="6479"/>
                      <a:pt x="6706" y="7511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3494075" y="3337925"/>
                <a:ext cx="145475" cy="57260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22904" fill="none" extrusionOk="0">
                    <a:moveTo>
                      <a:pt x="3694" y="1"/>
                    </a:moveTo>
                    <a:cubicBezTo>
                      <a:pt x="5819" y="1"/>
                      <a:pt x="3033" y="4251"/>
                      <a:pt x="3549" y="6315"/>
                    </a:cubicBezTo>
                    <a:cubicBezTo>
                      <a:pt x="4230" y="9059"/>
                      <a:pt x="5798" y="8790"/>
                      <a:pt x="3549" y="11060"/>
                    </a:cubicBezTo>
                    <a:cubicBezTo>
                      <a:pt x="2848" y="11762"/>
                      <a:pt x="3838" y="14011"/>
                      <a:pt x="3157" y="15393"/>
                    </a:cubicBezTo>
                    <a:cubicBezTo>
                      <a:pt x="2579" y="16549"/>
                      <a:pt x="1733" y="18261"/>
                      <a:pt x="1176" y="19334"/>
                    </a:cubicBezTo>
                    <a:cubicBezTo>
                      <a:pt x="599" y="20489"/>
                      <a:pt x="227" y="21975"/>
                      <a:pt x="0" y="22904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3558025" y="3693325"/>
                <a:ext cx="212550" cy="325525"/>
              </a:xfrm>
              <a:custGeom>
                <a:avLst/>
                <a:gdLst/>
                <a:ahLst/>
                <a:cxnLst/>
                <a:rect l="l" t="t" r="r" b="b"/>
                <a:pathLst>
                  <a:path w="8502" h="13021" fill="none" extrusionOk="0">
                    <a:moveTo>
                      <a:pt x="991" y="1"/>
                    </a:moveTo>
                    <a:cubicBezTo>
                      <a:pt x="1" y="2002"/>
                      <a:pt x="1631" y="3612"/>
                      <a:pt x="2580" y="5531"/>
                    </a:cubicBezTo>
                    <a:cubicBezTo>
                      <a:pt x="3508" y="7408"/>
                      <a:pt x="3694" y="8832"/>
                      <a:pt x="4148" y="10648"/>
                    </a:cubicBezTo>
                    <a:cubicBezTo>
                      <a:pt x="4457" y="11906"/>
                      <a:pt x="7367" y="12752"/>
                      <a:pt x="8502" y="13020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3642100" y="3717075"/>
                <a:ext cx="227000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10503" fill="none" extrusionOk="0">
                    <a:moveTo>
                      <a:pt x="1" y="4973"/>
                    </a:moveTo>
                    <a:cubicBezTo>
                      <a:pt x="187" y="5695"/>
                      <a:pt x="6315" y="0"/>
                      <a:pt x="6315" y="5757"/>
                    </a:cubicBezTo>
                    <a:cubicBezTo>
                      <a:pt x="6315" y="7160"/>
                      <a:pt x="8275" y="7696"/>
                      <a:pt x="8687" y="9306"/>
                    </a:cubicBezTo>
                    <a:cubicBezTo>
                      <a:pt x="8832" y="9863"/>
                      <a:pt x="9038" y="10399"/>
                      <a:pt x="9079" y="10502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3791700" y="3668575"/>
                <a:ext cx="209975" cy="205325"/>
              </a:xfrm>
              <a:custGeom>
                <a:avLst/>
                <a:gdLst/>
                <a:ahLst/>
                <a:cxnLst/>
                <a:rect l="l" t="t" r="r" b="b"/>
                <a:pathLst>
                  <a:path w="8399" h="8213" fill="none" extrusionOk="0">
                    <a:moveTo>
                      <a:pt x="1" y="7470"/>
                    </a:moveTo>
                    <a:cubicBezTo>
                      <a:pt x="186" y="8213"/>
                      <a:pt x="5530" y="8089"/>
                      <a:pt x="7057" y="7697"/>
                    </a:cubicBezTo>
                    <a:cubicBezTo>
                      <a:pt x="8398" y="7367"/>
                      <a:pt x="7841" y="2827"/>
                      <a:pt x="7841" y="1775"/>
                    </a:cubicBezTo>
                    <a:cubicBezTo>
                      <a:pt x="7841" y="1"/>
                      <a:pt x="7160" y="1445"/>
                      <a:pt x="7057" y="1383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3878875" y="3816625"/>
                <a:ext cx="97000" cy="2940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11762" fill="none" extrusionOk="0">
                    <a:moveTo>
                      <a:pt x="1899" y="2002"/>
                    </a:moveTo>
                    <a:cubicBezTo>
                      <a:pt x="1899" y="0"/>
                      <a:pt x="2683" y="6954"/>
                      <a:pt x="3157" y="8893"/>
                    </a:cubicBezTo>
                    <a:cubicBezTo>
                      <a:pt x="3880" y="11761"/>
                      <a:pt x="640" y="9987"/>
                      <a:pt x="0" y="9677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3612700" y="3564375"/>
                <a:ext cx="305925" cy="232675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9307" fill="none" extrusionOk="0">
                    <a:moveTo>
                      <a:pt x="1" y="1"/>
                    </a:moveTo>
                    <a:cubicBezTo>
                      <a:pt x="104" y="413"/>
                      <a:pt x="3674" y="4623"/>
                      <a:pt x="4334" y="5943"/>
                    </a:cubicBezTo>
                    <a:cubicBezTo>
                      <a:pt x="6005" y="9306"/>
                      <a:pt x="7346" y="7140"/>
                      <a:pt x="9471" y="5551"/>
                    </a:cubicBezTo>
                    <a:cubicBezTo>
                      <a:pt x="10235" y="4973"/>
                      <a:pt x="11308" y="6562"/>
                      <a:pt x="12236" y="6335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3728775" y="3515375"/>
                <a:ext cx="219250" cy="207900"/>
              </a:xfrm>
              <a:custGeom>
                <a:avLst/>
                <a:gdLst/>
                <a:ahLst/>
                <a:cxnLst/>
                <a:rect l="l" t="t" r="r" b="b"/>
                <a:pathLst>
                  <a:path w="8770" h="8316" fill="none" extrusionOk="0">
                    <a:moveTo>
                      <a:pt x="0" y="8316"/>
                    </a:moveTo>
                    <a:cubicBezTo>
                      <a:pt x="1218" y="7387"/>
                      <a:pt x="3755" y="4086"/>
                      <a:pt x="5612" y="3157"/>
                    </a:cubicBezTo>
                    <a:cubicBezTo>
                      <a:pt x="7160" y="2394"/>
                      <a:pt x="7861" y="3673"/>
                      <a:pt x="8769" y="1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3711225" y="3465850"/>
                <a:ext cx="172325" cy="138275"/>
              </a:xfrm>
              <a:custGeom>
                <a:avLst/>
                <a:gdLst/>
                <a:ahLst/>
                <a:cxnLst/>
                <a:rect l="l" t="t" r="r" b="b"/>
                <a:pathLst>
                  <a:path w="6893" h="5531" fill="none" extrusionOk="0">
                    <a:moveTo>
                      <a:pt x="5138" y="5530"/>
                    </a:moveTo>
                    <a:cubicBezTo>
                      <a:pt x="6892" y="4664"/>
                      <a:pt x="2972" y="2188"/>
                      <a:pt x="1569" y="805"/>
                    </a:cubicBezTo>
                    <a:cubicBezTo>
                      <a:pt x="1156" y="393"/>
                      <a:pt x="517" y="269"/>
                      <a:pt x="1" y="1"/>
                    </a:cubicBezTo>
                  </a:path>
                </a:pathLst>
              </a:custGeom>
              <a:noFill/>
              <a:ln w="825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2652250" y="2409950"/>
                <a:ext cx="239350" cy="463750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8550" fill="none" extrusionOk="0">
                    <a:moveTo>
                      <a:pt x="9574" y="18550"/>
                    </a:moveTo>
                    <a:cubicBezTo>
                      <a:pt x="8377" y="17663"/>
                      <a:pt x="5406" y="17374"/>
                      <a:pt x="2868" y="17374"/>
                    </a:cubicBezTo>
                    <a:cubicBezTo>
                      <a:pt x="0" y="17374"/>
                      <a:pt x="495" y="15579"/>
                      <a:pt x="495" y="13020"/>
                    </a:cubicBezTo>
                    <a:cubicBezTo>
                      <a:pt x="495" y="10916"/>
                      <a:pt x="1630" y="9698"/>
                      <a:pt x="2084" y="7883"/>
                    </a:cubicBezTo>
                    <a:cubicBezTo>
                      <a:pt x="2579" y="5861"/>
                      <a:pt x="2951" y="4643"/>
                      <a:pt x="4044" y="3550"/>
                    </a:cubicBezTo>
                    <a:cubicBezTo>
                      <a:pt x="4663" y="2951"/>
                      <a:pt x="3755" y="517"/>
                      <a:pt x="3652" y="1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4"/>
              <p:cNvSpPr/>
              <p:nvPr/>
            </p:nvSpPr>
            <p:spPr>
              <a:xfrm>
                <a:off x="2457250" y="2617325"/>
                <a:ext cx="267225" cy="58825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2353" fill="none" extrusionOk="0">
                    <a:moveTo>
                      <a:pt x="8708" y="2352"/>
                    </a:moveTo>
                    <a:cubicBezTo>
                      <a:pt x="10689" y="372"/>
                      <a:pt x="5778" y="0"/>
                      <a:pt x="3962" y="0"/>
                    </a:cubicBezTo>
                    <a:lnTo>
                      <a:pt x="1" y="0"/>
                    </a:ln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4"/>
              <p:cNvSpPr/>
              <p:nvPr/>
            </p:nvSpPr>
            <p:spPr>
              <a:xfrm>
                <a:off x="2319025" y="2775175"/>
                <a:ext cx="344075" cy="207375"/>
              </a:xfrm>
              <a:custGeom>
                <a:avLst/>
                <a:gdLst/>
                <a:ahLst/>
                <a:cxnLst/>
                <a:rect l="l" t="t" r="r" b="b"/>
                <a:pathLst>
                  <a:path w="13763" h="8295" fill="none" extrusionOk="0">
                    <a:moveTo>
                      <a:pt x="13762" y="0"/>
                    </a:moveTo>
                    <a:cubicBezTo>
                      <a:pt x="12112" y="0"/>
                      <a:pt x="9326" y="144"/>
                      <a:pt x="6727" y="784"/>
                    </a:cubicBezTo>
                    <a:cubicBezTo>
                      <a:pt x="5674" y="1052"/>
                      <a:pt x="5716" y="4250"/>
                      <a:pt x="3962" y="5138"/>
                    </a:cubicBezTo>
                    <a:cubicBezTo>
                      <a:pt x="2002" y="6107"/>
                      <a:pt x="2621" y="7345"/>
                      <a:pt x="392" y="7903"/>
                    </a:cubicBezTo>
                    <a:cubicBezTo>
                      <a:pt x="227" y="7944"/>
                      <a:pt x="145" y="8150"/>
                      <a:pt x="0" y="8295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>
                <a:off x="2309225" y="2846350"/>
                <a:ext cx="156300" cy="3136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12546" fill="none" extrusionOk="0">
                    <a:moveTo>
                      <a:pt x="6252" y="0"/>
                    </a:moveTo>
                    <a:cubicBezTo>
                      <a:pt x="5220" y="269"/>
                      <a:pt x="4354" y="3632"/>
                      <a:pt x="4354" y="5448"/>
                    </a:cubicBezTo>
                    <a:cubicBezTo>
                      <a:pt x="4354" y="7903"/>
                      <a:pt x="3198" y="8955"/>
                      <a:pt x="1981" y="10173"/>
                    </a:cubicBezTo>
                    <a:cubicBezTo>
                      <a:pt x="1052" y="11122"/>
                      <a:pt x="743" y="11803"/>
                      <a:pt x="0" y="12545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2240100" y="2814375"/>
                <a:ext cx="423000" cy="451375"/>
              </a:xfrm>
              <a:custGeom>
                <a:avLst/>
                <a:gdLst/>
                <a:ahLst/>
                <a:cxnLst/>
                <a:rect l="l" t="t" r="r" b="b"/>
                <a:pathLst>
                  <a:path w="16920" h="18055" fill="none" extrusionOk="0">
                    <a:moveTo>
                      <a:pt x="16919" y="0"/>
                    </a:moveTo>
                    <a:cubicBezTo>
                      <a:pt x="16053" y="867"/>
                      <a:pt x="13185" y="2600"/>
                      <a:pt x="12648" y="4746"/>
                    </a:cubicBezTo>
                    <a:cubicBezTo>
                      <a:pt x="11968" y="7449"/>
                      <a:pt x="11782" y="7758"/>
                      <a:pt x="9492" y="9491"/>
                    </a:cubicBezTo>
                    <a:cubicBezTo>
                      <a:pt x="8088" y="10523"/>
                      <a:pt x="7882" y="12318"/>
                      <a:pt x="7511" y="13824"/>
                    </a:cubicBezTo>
                    <a:cubicBezTo>
                      <a:pt x="7263" y="14794"/>
                      <a:pt x="3817" y="15929"/>
                      <a:pt x="3157" y="16589"/>
                    </a:cubicBezTo>
                    <a:cubicBezTo>
                      <a:pt x="1692" y="18054"/>
                      <a:pt x="2848" y="17064"/>
                      <a:pt x="0" y="17786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2640375" y="2848400"/>
                <a:ext cx="122800" cy="4204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16817" fill="none" extrusionOk="0">
                    <a:moveTo>
                      <a:pt x="4911" y="1"/>
                    </a:moveTo>
                    <a:cubicBezTo>
                      <a:pt x="3673" y="1239"/>
                      <a:pt x="1961" y="1012"/>
                      <a:pt x="578" y="3777"/>
                    </a:cubicBezTo>
                    <a:cubicBezTo>
                      <a:pt x="1" y="4932"/>
                      <a:pt x="2167" y="7449"/>
                      <a:pt x="2167" y="9306"/>
                    </a:cubicBezTo>
                    <a:cubicBezTo>
                      <a:pt x="2167" y="11679"/>
                      <a:pt x="62" y="11246"/>
                      <a:pt x="2167" y="14052"/>
                    </a:cubicBezTo>
                    <a:cubicBezTo>
                      <a:pt x="2435" y="14403"/>
                      <a:pt x="2765" y="16446"/>
                      <a:pt x="2951" y="16817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4"/>
              <p:cNvSpPr/>
              <p:nvPr/>
            </p:nvSpPr>
            <p:spPr>
              <a:xfrm>
                <a:off x="2418050" y="2982525"/>
                <a:ext cx="262575" cy="335325"/>
              </a:xfrm>
              <a:custGeom>
                <a:avLst/>
                <a:gdLst/>
                <a:ahLst/>
                <a:cxnLst/>
                <a:rect l="l" t="t" r="r" b="b"/>
                <a:pathLst>
                  <a:path w="10503" h="13413" fill="none" extrusionOk="0">
                    <a:moveTo>
                      <a:pt x="9471" y="1"/>
                    </a:moveTo>
                    <a:cubicBezTo>
                      <a:pt x="10503" y="1362"/>
                      <a:pt x="6706" y="2621"/>
                      <a:pt x="6706" y="4334"/>
                    </a:cubicBezTo>
                    <a:cubicBezTo>
                      <a:pt x="6706" y="6871"/>
                      <a:pt x="6335" y="7490"/>
                      <a:pt x="5138" y="8687"/>
                    </a:cubicBezTo>
                    <a:cubicBezTo>
                      <a:pt x="3219" y="10585"/>
                      <a:pt x="5303" y="11885"/>
                      <a:pt x="2374" y="12628"/>
                    </a:cubicBezTo>
                    <a:cubicBezTo>
                      <a:pt x="1280" y="12896"/>
                      <a:pt x="970" y="13103"/>
                      <a:pt x="1" y="13412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2289625" y="3229100"/>
                <a:ext cx="743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10668" fill="none" extrusionOk="0">
                    <a:moveTo>
                      <a:pt x="1981" y="0"/>
                    </a:moveTo>
                    <a:cubicBezTo>
                      <a:pt x="62" y="475"/>
                      <a:pt x="2270" y="4746"/>
                      <a:pt x="2373" y="5138"/>
                    </a:cubicBezTo>
                    <a:cubicBezTo>
                      <a:pt x="2971" y="7552"/>
                      <a:pt x="2105" y="8955"/>
                      <a:pt x="1176" y="9883"/>
                    </a:cubicBezTo>
                    <a:cubicBezTo>
                      <a:pt x="660" y="10399"/>
                      <a:pt x="413" y="10379"/>
                      <a:pt x="0" y="10668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4"/>
              <p:cNvSpPr/>
              <p:nvPr/>
            </p:nvSpPr>
            <p:spPr>
              <a:xfrm>
                <a:off x="2191100" y="2865425"/>
                <a:ext cx="685025" cy="1232350"/>
              </a:xfrm>
              <a:custGeom>
                <a:avLst/>
                <a:gdLst/>
                <a:ahLst/>
                <a:cxnLst/>
                <a:rect l="l" t="t" r="r" b="b"/>
                <a:pathLst>
                  <a:path w="27401" h="49294" fill="none" extrusionOk="0">
                    <a:moveTo>
                      <a:pt x="27401" y="1"/>
                    </a:moveTo>
                    <a:cubicBezTo>
                      <a:pt x="26142" y="1259"/>
                      <a:pt x="21892" y="3116"/>
                      <a:pt x="20138" y="6645"/>
                    </a:cubicBezTo>
                    <a:cubicBezTo>
                      <a:pt x="19375" y="8151"/>
                      <a:pt x="23274" y="8584"/>
                      <a:pt x="23687" y="10214"/>
                    </a:cubicBezTo>
                    <a:cubicBezTo>
                      <a:pt x="24388" y="13062"/>
                      <a:pt x="24265" y="14774"/>
                      <a:pt x="22098" y="16920"/>
                    </a:cubicBezTo>
                    <a:cubicBezTo>
                      <a:pt x="20901" y="18117"/>
                      <a:pt x="21314" y="21253"/>
                      <a:pt x="20922" y="22842"/>
                    </a:cubicBezTo>
                    <a:cubicBezTo>
                      <a:pt x="20241" y="25524"/>
                      <a:pt x="20675" y="26246"/>
                      <a:pt x="18941" y="27979"/>
                    </a:cubicBezTo>
                    <a:cubicBezTo>
                      <a:pt x="17414" y="29506"/>
                      <a:pt x="15145" y="29032"/>
                      <a:pt x="13020" y="29547"/>
                    </a:cubicBezTo>
                    <a:cubicBezTo>
                      <a:pt x="12050" y="29795"/>
                      <a:pt x="11266" y="33406"/>
                      <a:pt x="11039" y="34293"/>
                    </a:cubicBezTo>
                    <a:cubicBezTo>
                      <a:pt x="10544" y="36336"/>
                      <a:pt x="8872" y="36294"/>
                      <a:pt x="8274" y="38647"/>
                    </a:cubicBezTo>
                    <a:cubicBezTo>
                      <a:pt x="7614" y="41329"/>
                      <a:pt x="8625" y="41845"/>
                      <a:pt x="6706" y="43764"/>
                    </a:cubicBezTo>
                    <a:cubicBezTo>
                      <a:pt x="4828" y="45641"/>
                      <a:pt x="4044" y="47251"/>
                      <a:pt x="2352" y="48509"/>
                    </a:cubicBezTo>
                    <a:cubicBezTo>
                      <a:pt x="1403" y="49231"/>
                      <a:pt x="1094" y="49025"/>
                      <a:pt x="0" y="49293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4"/>
              <p:cNvSpPr/>
              <p:nvPr/>
            </p:nvSpPr>
            <p:spPr>
              <a:xfrm>
                <a:off x="2292200" y="3944550"/>
                <a:ext cx="168700" cy="262050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10482" fill="none" extrusionOk="0">
                    <a:moveTo>
                      <a:pt x="3446" y="0"/>
                    </a:moveTo>
                    <a:cubicBezTo>
                      <a:pt x="1094" y="1775"/>
                      <a:pt x="4622" y="2167"/>
                      <a:pt x="6211" y="3364"/>
                    </a:cubicBezTo>
                    <a:cubicBezTo>
                      <a:pt x="6747" y="3776"/>
                      <a:pt x="3157" y="6809"/>
                      <a:pt x="3054" y="6933"/>
                    </a:cubicBezTo>
                    <a:cubicBezTo>
                      <a:pt x="1424" y="8542"/>
                      <a:pt x="0" y="7758"/>
                      <a:pt x="681" y="10482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4"/>
              <p:cNvSpPr/>
              <p:nvPr/>
            </p:nvSpPr>
            <p:spPr>
              <a:xfrm>
                <a:off x="2437650" y="4011600"/>
                <a:ext cx="187800" cy="56250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2250" fill="none" extrusionOk="0">
                    <a:moveTo>
                      <a:pt x="1" y="1094"/>
                    </a:moveTo>
                    <a:cubicBezTo>
                      <a:pt x="290" y="2250"/>
                      <a:pt x="4478" y="950"/>
                      <a:pt x="5530" y="682"/>
                    </a:cubicBezTo>
                    <a:cubicBezTo>
                      <a:pt x="6665" y="413"/>
                      <a:pt x="6335" y="1"/>
                      <a:pt x="7511" y="289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4"/>
              <p:cNvSpPr/>
              <p:nvPr/>
            </p:nvSpPr>
            <p:spPr>
              <a:xfrm>
                <a:off x="2111650" y="3832100"/>
                <a:ext cx="318800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12752" h="2745" fill="none" extrusionOk="0">
                    <a:moveTo>
                      <a:pt x="11081" y="1486"/>
                    </a:moveTo>
                    <a:cubicBezTo>
                      <a:pt x="12752" y="1053"/>
                      <a:pt x="5881" y="0"/>
                      <a:pt x="4354" y="764"/>
                    </a:cubicBezTo>
                    <a:cubicBezTo>
                      <a:pt x="2250" y="1816"/>
                      <a:pt x="1053" y="661"/>
                      <a:pt x="1" y="2745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4"/>
              <p:cNvSpPr/>
              <p:nvPr/>
            </p:nvSpPr>
            <p:spPr>
              <a:xfrm>
                <a:off x="2121975" y="3653625"/>
                <a:ext cx="108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7552" fill="none" extrusionOk="0">
                    <a:moveTo>
                      <a:pt x="4333" y="7511"/>
                    </a:moveTo>
                    <a:cubicBezTo>
                      <a:pt x="4313" y="7552"/>
                      <a:pt x="2353" y="2373"/>
                      <a:pt x="1568" y="1589"/>
                    </a:cubicBezTo>
                    <a:lnTo>
                      <a:pt x="0" y="0"/>
                    </a:ln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4"/>
              <p:cNvSpPr/>
              <p:nvPr/>
            </p:nvSpPr>
            <p:spPr>
              <a:xfrm>
                <a:off x="2210700" y="3596875"/>
                <a:ext cx="332200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3364" fill="none" extrusionOk="0">
                    <a:moveTo>
                      <a:pt x="13288" y="393"/>
                    </a:moveTo>
                    <a:cubicBezTo>
                      <a:pt x="12896" y="1"/>
                      <a:pt x="7387" y="42"/>
                      <a:pt x="6314" y="289"/>
                    </a:cubicBezTo>
                    <a:cubicBezTo>
                      <a:pt x="4725" y="702"/>
                      <a:pt x="5117" y="2477"/>
                      <a:pt x="2765" y="3054"/>
                    </a:cubicBezTo>
                    <a:cubicBezTo>
                      <a:pt x="1527" y="3364"/>
                      <a:pt x="557" y="2167"/>
                      <a:pt x="0" y="1878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4"/>
              <p:cNvSpPr/>
              <p:nvPr/>
            </p:nvSpPr>
            <p:spPr>
              <a:xfrm>
                <a:off x="2191100" y="3456050"/>
                <a:ext cx="160450" cy="174900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6996" fill="none" extrusionOk="0">
                    <a:moveTo>
                      <a:pt x="6417" y="6335"/>
                    </a:moveTo>
                    <a:cubicBezTo>
                      <a:pt x="3735" y="6995"/>
                      <a:pt x="2332" y="2931"/>
                      <a:pt x="2744" y="805"/>
                    </a:cubicBezTo>
                    <a:cubicBezTo>
                      <a:pt x="2765" y="744"/>
                      <a:pt x="434" y="125"/>
                      <a:pt x="0" y="1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2388150" y="3296675"/>
                <a:ext cx="345100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13804" h="7965" fill="none" extrusionOk="0">
                    <a:moveTo>
                      <a:pt x="0" y="7180"/>
                    </a:moveTo>
                    <a:cubicBezTo>
                      <a:pt x="536" y="6768"/>
                      <a:pt x="1300" y="6582"/>
                      <a:pt x="1589" y="5984"/>
                    </a:cubicBezTo>
                    <a:cubicBezTo>
                      <a:pt x="2455" y="4271"/>
                      <a:pt x="3239" y="2270"/>
                      <a:pt x="5922" y="3611"/>
                    </a:cubicBezTo>
                    <a:cubicBezTo>
                      <a:pt x="7469" y="4395"/>
                      <a:pt x="13804" y="0"/>
                      <a:pt x="13473" y="1713"/>
                    </a:cubicBezTo>
                    <a:cubicBezTo>
                      <a:pt x="11967" y="4725"/>
                      <a:pt x="9594" y="7572"/>
                      <a:pt x="6334" y="7572"/>
                    </a:cubicBezTo>
                    <a:cubicBezTo>
                      <a:pt x="5365" y="7572"/>
                      <a:pt x="5158" y="7799"/>
                      <a:pt x="4354" y="7965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2700225" y="3293575"/>
                <a:ext cx="199125" cy="389975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15599" fill="none" extrusionOk="0">
                    <a:moveTo>
                      <a:pt x="1878" y="0"/>
                    </a:moveTo>
                    <a:cubicBezTo>
                      <a:pt x="0" y="0"/>
                      <a:pt x="3012" y="6892"/>
                      <a:pt x="4890" y="6892"/>
                    </a:cubicBezTo>
                    <a:cubicBezTo>
                      <a:pt x="5736" y="6892"/>
                      <a:pt x="5942" y="11514"/>
                      <a:pt x="6087" y="12029"/>
                    </a:cubicBezTo>
                    <a:cubicBezTo>
                      <a:pt x="6685" y="14402"/>
                      <a:pt x="7964" y="14444"/>
                      <a:pt x="5695" y="15599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4"/>
              <p:cNvSpPr/>
              <p:nvPr/>
            </p:nvSpPr>
            <p:spPr>
              <a:xfrm>
                <a:off x="2487175" y="3435950"/>
                <a:ext cx="308500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12340" h="16610" fill="none" extrusionOk="0">
                    <a:moveTo>
                      <a:pt x="11844" y="0"/>
                    </a:moveTo>
                    <a:cubicBezTo>
                      <a:pt x="12339" y="2022"/>
                      <a:pt x="9863" y="4663"/>
                      <a:pt x="9863" y="6726"/>
                    </a:cubicBezTo>
                    <a:cubicBezTo>
                      <a:pt x="9863" y="9388"/>
                      <a:pt x="10647" y="11307"/>
                      <a:pt x="7882" y="11864"/>
                    </a:cubicBezTo>
                    <a:cubicBezTo>
                      <a:pt x="4953" y="12462"/>
                      <a:pt x="4664" y="12174"/>
                      <a:pt x="3941" y="15021"/>
                    </a:cubicBezTo>
                    <a:cubicBezTo>
                      <a:pt x="3591" y="16403"/>
                      <a:pt x="991" y="15599"/>
                      <a:pt x="1" y="16610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4"/>
              <p:cNvSpPr/>
              <p:nvPr/>
            </p:nvSpPr>
            <p:spPr>
              <a:xfrm>
                <a:off x="2635225" y="3712425"/>
                <a:ext cx="138250" cy="224400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8976" fill="none" extrusionOk="0">
                    <a:moveTo>
                      <a:pt x="3632" y="0"/>
                    </a:moveTo>
                    <a:cubicBezTo>
                      <a:pt x="3136" y="1981"/>
                      <a:pt x="5530" y="4684"/>
                      <a:pt x="5530" y="6727"/>
                    </a:cubicBezTo>
                    <a:cubicBezTo>
                      <a:pt x="5530" y="8976"/>
                      <a:pt x="2703" y="8089"/>
                      <a:pt x="1568" y="7532"/>
                    </a:cubicBezTo>
                    <a:cubicBezTo>
                      <a:pt x="867" y="7160"/>
                      <a:pt x="557" y="8027"/>
                      <a:pt x="0" y="8316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4"/>
              <p:cNvSpPr/>
              <p:nvPr/>
            </p:nvSpPr>
            <p:spPr>
              <a:xfrm>
                <a:off x="2739925" y="3819725"/>
                <a:ext cx="1026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475" fill="none" extrusionOk="0">
                    <a:moveTo>
                      <a:pt x="950" y="475"/>
                    </a:moveTo>
                    <a:cubicBezTo>
                      <a:pt x="1" y="0"/>
                      <a:pt x="3054" y="475"/>
                      <a:pt x="4107" y="475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4"/>
              <p:cNvSpPr/>
              <p:nvPr/>
            </p:nvSpPr>
            <p:spPr>
              <a:xfrm>
                <a:off x="3104100" y="2381575"/>
                <a:ext cx="978550" cy="1768300"/>
              </a:xfrm>
              <a:custGeom>
                <a:avLst/>
                <a:gdLst/>
                <a:ahLst/>
                <a:cxnLst/>
                <a:rect l="l" t="t" r="r" b="b"/>
                <a:pathLst>
                  <a:path w="39142" h="70732" extrusionOk="0">
                    <a:moveTo>
                      <a:pt x="1693" y="21872"/>
                    </a:moveTo>
                    <a:cubicBezTo>
                      <a:pt x="1693" y="21872"/>
                      <a:pt x="5097" y="15806"/>
                      <a:pt x="5592" y="14093"/>
                    </a:cubicBezTo>
                    <a:cubicBezTo>
                      <a:pt x="6067" y="12401"/>
                      <a:pt x="6067" y="5593"/>
                      <a:pt x="6067" y="4375"/>
                    </a:cubicBezTo>
                    <a:cubicBezTo>
                      <a:pt x="6067" y="3158"/>
                      <a:pt x="7057" y="1"/>
                      <a:pt x="8254" y="1"/>
                    </a:cubicBezTo>
                    <a:cubicBezTo>
                      <a:pt x="9471" y="1"/>
                      <a:pt x="22119" y="7284"/>
                      <a:pt x="26741" y="16033"/>
                    </a:cubicBezTo>
                    <a:cubicBezTo>
                      <a:pt x="31363" y="24802"/>
                      <a:pt x="38172" y="38172"/>
                      <a:pt x="38646" y="51047"/>
                    </a:cubicBezTo>
                    <a:cubicBezTo>
                      <a:pt x="39142" y="63922"/>
                      <a:pt x="38399" y="70731"/>
                      <a:pt x="38399" y="70731"/>
                    </a:cubicBezTo>
                    <a:cubicBezTo>
                      <a:pt x="38399" y="70731"/>
                      <a:pt x="35737" y="69039"/>
                      <a:pt x="34520" y="69039"/>
                    </a:cubicBezTo>
                    <a:cubicBezTo>
                      <a:pt x="33302" y="69039"/>
                      <a:pt x="20427" y="66605"/>
                      <a:pt x="18962" y="66605"/>
                    </a:cubicBezTo>
                    <a:cubicBezTo>
                      <a:pt x="17497" y="66605"/>
                      <a:pt x="12876" y="64913"/>
                      <a:pt x="12649" y="63922"/>
                    </a:cubicBezTo>
                    <a:cubicBezTo>
                      <a:pt x="12401" y="62953"/>
                      <a:pt x="12401" y="59074"/>
                      <a:pt x="13618" y="57134"/>
                    </a:cubicBezTo>
                    <a:cubicBezTo>
                      <a:pt x="14836" y="55174"/>
                      <a:pt x="13371" y="46921"/>
                      <a:pt x="12876" y="45456"/>
                    </a:cubicBezTo>
                    <a:cubicBezTo>
                      <a:pt x="12401" y="43991"/>
                      <a:pt x="5840" y="36707"/>
                      <a:pt x="4375" y="34768"/>
                    </a:cubicBezTo>
                    <a:cubicBezTo>
                      <a:pt x="2910" y="32808"/>
                      <a:pt x="1" y="30394"/>
                      <a:pt x="970" y="26246"/>
                    </a:cubicBezTo>
                    <a:cubicBezTo>
                      <a:pt x="1940" y="22120"/>
                      <a:pt x="1940" y="21872"/>
                      <a:pt x="1693" y="21872"/>
                    </a:cubicBezTo>
                    <a:close/>
                  </a:path>
                </a:pathLst>
              </a:custGeom>
              <a:solidFill>
                <a:srgbClr val="FE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4"/>
              <p:cNvSpPr/>
              <p:nvPr/>
            </p:nvSpPr>
            <p:spPr>
              <a:xfrm>
                <a:off x="3104100" y="2381575"/>
                <a:ext cx="978550" cy="1768300"/>
              </a:xfrm>
              <a:custGeom>
                <a:avLst/>
                <a:gdLst/>
                <a:ahLst/>
                <a:cxnLst/>
                <a:rect l="l" t="t" r="r" b="b"/>
                <a:pathLst>
                  <a:path w="39142" h="70732" extrusionOk="0">
                    <a:moveTo>
                      <a:pt x="1693" y="21872"/>
                    </a:moveTo>
                    <a:cubicBezTo>
                      <a:pt x="1693" y="21872"/>
                      <a:pt x="5097" y="15806"/>
                      <a:pt x="5592" y="14093"/>
                    </a:cubicBezTo>
                    <a:cubicBezTo>
                      <a:pt x="6067" y="12401"/>
                      <a:pt x="6067" y="5593"/>
                      <a:pt x="6067" y="4375"/>
                    </a:cubicBezTo>
                    <a:cubicBezTo>
                      <a:pt x="6067" y="3158"/>
                      <a:pt x="7057" y="1"/>
                      <a:pt x="8254" y="1"/>
                    </a:cubicBezTo>
                    <a:cubicBezTo>
                      <a:pt x="9471" y="1"/>
                      <a:pt x="22119" y="7284"/>
                      <a:pt x="26741" y="16033"/>
                    </a:cubicBezTo>
                    <a:cubicBezTo>
                      <a:pt x="31363" y="24802"/>
                      <a:pt x="38172" y="38172"/>
                      <a:pt x="38646" y="51047"/>
                    </a:cubicBezTo>
                    <a:cubicBezTo>
                      <a:pt x="39142" y="63922"/>
                      <a:pt x="38399" y="70731"/>
                      <a:pt x="38399" y="70731"/>
                    </a:cubicBezTo>
                    <a:cubicBezTo>
                      <a:pt x="38399" y="70731"/>
                      <a:pt x="35737" y="69039"/>
                      <a:pt x="34520" y="69039"/>
                    </a:cubicBezTo>
                    <a:cubicBezTo>
                      <a:pt x="33302" y="69039"/>
                      <a:pt x="20427" y="66605"/>
                      <a:pt x="18962" y="66605"/>
                    </a:cubicBezTo>
                    <a:cubicBezTo>
                      <a:pt x="17497" y="66605"/>
                      <a:pt x="12876" y="64913"/>
                      <a:pt x="12649" y="63922"/>
                    </a:cubicBezTo>
                    <a:cubicBezTo>
                      <a:pt x="12401" y="62953"/>
                      <a:pt x="12401" y="59074"/>
                      <a:pt x="13618" y="57134"/>
                    </a:cubicBezTo>
                    <a:cubicBezTo>
                      <a:pt x="14836" y="55174"/>
                      <a:pt x="13371" y="46921"/>
                      <a:pt x="12876" y="45456"/>
                    </a:cubicBezTo>
                    <a:cubicBezTo>
                      <a:pt x="12401" y="43991"/>
                      <a:pt x="5840" y="36707"/>
                      <a:pt x="4375" y="34768"/>
                    </a:cubicBezTo>
                    <a:cubicBezTo>
                      <a:pt x="2910" y="32808"/>
                      <a:pt x="1" y="30394"/>
                      <a:pt x="970" y="26246"/>
                    </a:cubicBezTo>
                    <a:cubicBezTo>
                      <a:pt x="1940" y="22120"/>
                      <a:pt x="1940" y="21872"/>
                      <a:pt x="1693" y="21872"/>
                    </a:cubicBezTo>
                    <a:close/>
                  </a:path>
                </a:pathLst>
              </a:custGeom>
              <a:solidFill>
                <a:srgbClr val="FE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4"/>
              <p:cNvSpPr/>
              <p:nvPr/>
            </p:nvSpPr>
            <p:spPr>
              <a:xfrm>
                <a:off x="3104100" y="2381575"/>
                <a:ext cx="978550" cy="1768300"/>
              </a:xfrm>
              <a:custGeom>
                <a:avLst/>
                <a:gdLst/>
                <a:ahLst/>
                <a:cxnLst/>
                <a:rect l="l" t="t" r="r" b="b"/>
                <a:pathLst>
                  <a:path w="39142" h="70732" extrusionOk="0">
                    <a:moveTo>
                      <a:pt x="1693" y="21872"/>
                    </a:moveTo>
                    <a:cubicBezTo>
                      <a:pt x="1693" y="21872"/>
                      <a:pt x="5097" y="15806"/>
                      <a:pt x="5592" y="14093"/>
                    </a:cubicBezTo>
                    <a:cubicBezTo>
                      <a:pt x="6067" y="12401"/>
                      <a:pt x="6067" y="5593"/>
                      <a:pt x="6067" y="4375"/>
                    </a:cubicBezTo>
                    <a:cubicBezTo>
                      <a:pt x="6067" y="3158"/>
                      <a:pt x="7057" y="1"/>
                      <a:pt x="8254" y="1"/>
                    </a:cubicBezTo>
                    <a:cubicBezTo>
                      <a:pt x="9471" y="1"/>
                      <a:pt x="22119" y="7284"/>
                      <a:pt x="26741" y="16033"/>
                    </a:cubicBezTo>
                    <a:cubicBezTo>
                      <a:pt x="31363" y="24802"/>
                      <a:pt x="38172" y="38172"/>
                      <a:pt x="38646" y="51047"/>
                    </a:cubicBezTo>
                    <a:cubicBezTo>
                      <a:pt x="39142" y="63922"/>
                      <a:pt x="38399" y="70731"/>
                      <a:pt x="38399" y="70731"/>
                    </a:cubicBezTo>
                    <a:cubicBezTo>
                      <a:pt x="38399" y="70731"/>
                      <a:pt x="35737" y="69039"/>
                      <a:pt x="34520" y="69039"/>
                    </a:cubicBezTo>
                    <a:cubicBezTo>
                      <a:pt x="33302" y="69039"/>
                      <a:pt x="20427" y="66605"/>
                      <a:pt x="18962" y="66605"/>
                    </a:cubicBezTo>
                    <a:cubicBezTo>
                      <a:pt x="17497" y="66605"/>
                      <a:pt x="12876" y="64913"/>
                      <a:pt x="12649" y="63922"/>
                    </a:cubicBezTo>
                    <a:cubicBezTo>
                      <a:pt x="12401" y="62953"/>
                      <a:pt x="12401" y="59074"/>
                      <a:pt x="13618" y="57134"/>
                    </a:cubicBezTo>
                    <a:cubicBezTo>
                      <a:pt x="14836" y="55174"/>
                      <a:pt x="13371" y="46921"/>
                      <a:pt x="12876" y="45456"/>
                    </a:cubicBezTo>
                    <a:cubicBezTo>
                      <a:pt x="12401" y="43991"/>
                      <a:pt x="5840" y="36707"/>
                      <a:pt x="4375" y="34768"/>
                    </a:cubicBezTo>
                    <a:cubicBezTo>
                      <a:pt x="2910" y="32808"/>
                      <a:pt x="1" y="30394"/>
                      <a:pt x="970" y="26246"/>
                    </a:cubicBezTo>
                    <a:cubicBezTo>
                      <a:pt x="1940" y="22120"/>
                      <a:pt x="1940" y="21872"/>
                      <a:pt x="1693" y="21872"/>
                    </a:cubicBezTo>
                    <a:close/>
                  </a:path>
                </a:pathLst>
              </a:custGeom>
              <a:solidFill>
                <a:srgbClr val="FE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4"/>
              <p:cNvSpPr/>
              <p:nvPr/>
            </p:nvSpPr>
            <p:spPr>
              <a:xfrm>
                <a:off x="3104100" y="2381575"/>
                <a:ext cx="978550" cy="1768300"/>
              </a:xfrm>
              <a:custGeom>
                <a:avLst/>
                <a:gdLst/>
                <a:ahLst/>
                <a:cxnLst/>
                <a:rect l="l" t="t" r="r" b="b"/>
                <a:pathLst>
                  <a:path w="39142" h="70732" extrusionOk="0">
                    <a:moveTo>
                      <a:pt x="1693" y="21872"/>
                    </a:moveTo>
                    <a:cubicBezTo>
                      <a:pt x="1693" y="21872"/>
                      <a:pt x="5097" y="15806"/>
                      <a:pt x="5592" y="14093"/>
                    </a:cubicBezTo>
                    <a:cubicBezTo>
                      <a:pt x="6067" y="12401"/>
                      <a:pt x="6067" y="5593"/>
                      <a:pt x="6067" y="4375"/>
                    </a:cubicBezTo>
                    <a:cubicBezTo>
                      <a:pt x="6067" y="3158"/>
                      <a:pt x="7057" y="1"/>
                      <a:pt x="8254" y="1"/>
                    </a:cubicBezTo>
                    <a:cubicBezTo>
                      <a:pt x="9471" y="1"/>
                      <a:pt x="22119" y="7284"/>
                      <a:pt x="26741" y="16033"/>
                    </a:cubicBezTo>
                    <a:cubicBezTo>
                      <a:pt x="31363" y="24802"/>
                      <a:pt x="38172" y="38172"/>
                      <a:pt x="38646" y="51047"/>
                    </a:cubicBezTo>
                    <a:cubicBezTo>
                      <a:pt x="39142" y="63922"/>
                      <a:pt x="38399" y="70731"/>
                      <a:pt x="38399" y="70731"/>
                    </a:cubicBezTo>
                    <a:cubicBezTo>
                      <a:pt x="38399" y="70731"/>
                      <a:pt x="35737" y="69039"/>
                      <a:pt x="34520" y="69039"/>
                    </a:cubicBezTo>
                    <a:cubicBezTo>
                      <a:pt x="33302" y="69039"/>
                      <a:pt x="20427" y="66605"/>
                      <a:pt x="18962" y="66605"/>
                    </a:cubicBezTo>
                    <a:cubicBezTo>
                      <a:pt x="17497" y="66605"/>
                      <a:pt x="12876" y="64913"/>
                      <a:pt x="12649" y="63922"/>
                    </a:cubicBezTo>
                    <a:cubicBezTo>
                      <a:pt x="12401" y="62953"/>
                      <a:pt x="12401" y="59074"/>
                      <a:pt x="13618" y="57134"/>
                    </a:cubicBezTo>
                    <a:cubicBezTo>
                      <a:pt x="14836" y="55174"/>
                      <a:pt x="13371" y="46921"/>
                      <a:pt x="12876" y="45456"/>
                    </a:cubicBezTo>
                    <a:cubicBezTo>
                      <a:pt x="12401" y="43991"/>
                      <a:pt x="5840" y="36707"/>
                      <a:pt x="4375" y="34768"/>
                    </a:cubicBezTo>
                    <a:cubicBezTo>
                      <a:pt x="2910" y="32808"/>
                      <a:pt x="1" y="30394"/>
                      <a:pt x="970" y="26246"/>
                    </a:cubicBezTo>
                    <a:cubicBezTo>
                      <a:pt x="1940" y="22120"/>
                      <a:pt x="1940" y="21872"/>
                      <a:pt x="1693" y="21872"/>
                    </a:cubicBezTo>
                    <a:close/>
                  </a:path>
                </a:pathLst>
              </a:custGeom>
              <a:solidFill>
                <a:srgbClr val="FE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4"/>
              <p:cNvSpPr/>
              <p:nvPr/>
            </p:nvSpPr>
            <p:spPr>
              <a:xfrm>
                <a:off x="3104100" y="2381575"/>
                <a:ext cx="978550" cy="1768300"/>
              </a:xfrm>
              <a:custGeom>
                <a:avLst/>
                <a:gdLst/>
                <a:ahLst/>
                <a:cxnLst/>
                <a:rect l="l" t="t" r="r" b="b"/>
                <a:pathLst>
                  <a:path w="39142" h="70732" extrusionOk="0">
                    <a:moveTo>
                      <a:pt x="1693" y="21872"/>
                    </a:moveTo>
                    <a:cubicBezTo>
                      <a:pt x="1693" y="21872"/>
                      <a:pt x="5097" y="15806"/>
                      <a:pt x="5592" y="14093"/>
                    </a:cubicBezTo>
                    <a:cubicBezTo>
                      <a:pt x="6067" y="12401"/>
                      <a:pt x="6067" y="5593"/>
                      <a:pt x="6067" y="4375"/>
                    </a:cubicBezTo>
                    <a:cubicBezTo>
                      <a:pt x="6067" y="3158"/>
                      <a:pt x="7057" y="1"/>
                      <a:pt x="8254" y="1"/>
                    </a:cubicBezTo>
                    <a:cubicBezTo>
                      <a:pt x="9471" y="1"/>
                      <a:pt x="22119" y="7284"/>
                      <a:pt x="26741" y="16033"/>
                    </a:cubicBezTo>
                    <a:cubicBezTo>
                      <a:pt x="31363" y="24802"/>
                      <a:pt x="38172" y="38172"/>
                      <a:pt x="38646" y="51047"/>
                    </a:cubicBezTo>
                    <a:cubicBezTo>
                      <a:pt x="39142" y="63922"/>
                      <a:pt x="38399" y="70731"/>
                      <a:pt x="38399" y="70731"/>
                    </a:cubicBezTo>
                    <a:cubicBezTo>
                      <a:pt x="38399" y="70731"/>
                      <a:pt x="35737" y="69039"/>
                      <a:pt x="34520" y="69039"/>
                    </a:cubicBezTo>
                    <a:cubicBezTo>
                      <a:pt x="33302" y="69039"/>
                      <a:pt x="20427" y="66605"/>
                      <a:pt x="18962" y="66605"/>
                    </a:cubicBezTo>
                    <a:cubicBezTo>
                      <a:pt x="17497" y="66605"/>
                      <a:pt x="12876" y="64913"/>
                      <a:pt x="12649" y="63922"/>
                    </a:cubicBezTo>
                    <a:cubicBezTo>
                      <a:pt x="12401" y="62953"/>
                      <a:pt x="12401" y="59074"/>
                      <a:pt x="13618" y="57134"/>
                    </a:cubicBezTo>
                    <a:cubicBezTo>
                      <a:pt x="14836" y="55174"/>
                      <a:pt x="13371" y="46921"/>
                      <a:pt x="12876" y="45456"/>
                    </a:cubicBezTo>
                    <a:cubicBezTo>
                      <a:pt x="12401" y="43991"/>
                      <a:pt x="5840" y="36707"/>
                      <a:pt x="4375" y="34768"/>
                    </a:cubicBezTo>
                    <a:cubicBezTo>
                      <a:pt x="2910" y="32808"/>
                      <a:pt x="1" y="30394"/>
                      <a:pt x="970" y="26246"/>
                    </a:cubicBezTo>
                    <a:cubicBezTo>
                      <a:pt x="1940" y="22120"/>
                      <a:pt x="1940" y="21872"/>
                      <a:pt x="1693" y="21872"/>
                    </a:cubicBezTo>
                    <a:close/>
                  </a:path>
                </a:pathLst>
              </a:custGeom>
              <a:solidFill>
                <a:srgbClr val="E07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4"/>
              <p:cNvSpPr/>
              <p:nvPr/>
            </p:nvSpPr>
            <p:spPr>
              <a:xfrm>
                <a:off x="2078125" y="2388800"/>
                <a:ext cx="963075" cy="1908600"/>
              </a:xfrm>
              <a:custGeom>
                <a:avLst/>
                <a:gdLst/>
                <a:ahLst/>
                <a:cxnLst/>
                <a:rect l="l" t="t" r="r" b="b"/>
                <a:pathLst>
                  <a:path w="38523" h="76344" extrusionOk="0">
                    <a:moveTo>
                      <a:pt x="26266" y="63"/>
                    </a:moveTo>
                    <a:cubicBezTo>
                      <a:pt x="21211" y="558"/>
                      <a:pt x="17910" y="4973"/>
                      <a:pt x="14691" y="8399"/>
                    </a:cubicBezTo>
                    <a:cubicBezTo>
                      <a:pt x="10008" y="13825"/>
                      <a:pt x="5840" y="19974"/>
                      <a:pt x="4787" y="27195"/>
                    </a:cubicBezTo>
                    <a:cubicBezTo>
                      <a:pt x="2291" y="38936"/>
                      <a:pt x="413" y="50861"/>
                      <a:pt x="1" y="62870"/>
                    </a:cubicBezTo>
                    <a:cubicBezTo>
                      <a:pt x="351" y="67244"/>
                      <a:pt x="1981" y="71474"/>
                      <a:pt x="4168" y="75250"/>
                    </a:cubicBezTo>
                    <a:cubicBezTo>
                      <a:pt x="4519" y="75993"/>
                      <a:pt x="5159" y="76343"/>
                      <a:pt x="5737" y="75559"/>
                    </a:cubicBezTo>
                    <a:cubicBezTo>
                      <a:pt x="9306" y="73537"/>
                      <a:pt x="12793" y="71206"/>
                      <a:pt x="16651" y="69782"/>
                    </a:cubicBezTo>
                    <a:cubicBezTo>
                      <a:pt x="20118" y="68647"/>
                      <a:pt x="23790" y="68193"/>
                      <a:pt x="27092" y="66584"/>
                    </a:cubicBezTo>
                    <a:cubicBezTo>
                      <a:pt x="29196" y="65573"/>
                      <a:pt x="31590" y="64768"/>
                      <a:pt x="33282" y="63138"/>
                    </a:cubicBezTo>
                    <a:cubicBezTo>
                      <a:pt x="34231" y="61426"/>
                      <a:pt x="34231" y="59342"/>
                      <a:pt x="35015" y="57547"/>
                    </a:cubicBezTo>
                    <a:cubicBezTo>
                      <a:pt x="37161" y="50242"/>
                      <a:pt x="38522" y="42505"/>
                      <a:pt x="37078" y="34953"/>
                    </a:cubicBezTo>
                    <a:cubicBezTo>
                      <a:pt x="36686" y="30785"/>
                      <a:pt x="35799" y="26618"/>
                      <a:pt x="33983" y="22842"/>
                    </a:cubicBezTo>
                    <a:cubicBezTo>
                      <a:pt x="32415" y="18921"/>
                      <a:pt x="30393" y="15022"/>
                      <a:pt x="30723" y="10668"/>
                    </a:cubicBezTo>
                    <a:cubicBezTo>
                      <a:pt x="30579" y="7903"/>
                      <a:pt x="31198" y="4767"/>
                      <a:pt x="29753" y="2270"/>
                    </a:cubicBezTo>
                    <a:cubicBezTo>
                      <a:pt x="28969" y="1115"/>
                      <a:pt x="27752" y="1"/>
                      <a:pt x="26266" y="63"/>
                    </a:cubicBezTo>
                    <a:close/>
                  </a:path>
                </a:pathLst>
              </a:custGeom>
              <a:solidFill>
                <a:srgbClr val="FE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4"/>
              <p:cNvSpPr/>
              <p:nvPr/>
            </p:nvSpPr>
            <p:spPr>
              <a:xfrm>
                <a:off x="2078125" y="2388800"/>
                <a:ext cx="963075" cy="1908600"/>
              </a:xfrm>
              <a:custGeom>
                <a:avLst/>
                <a:gdLst/>
                <a:ahLst/>
                <a:cxnLst/>
                <a:rect l="l" t="t" r="r" b="b"/>
                <a:pathLst>
                  <a:path w="38523" h="76344" extrusionOk="0">
                    <a:moveTo>
                      <a:pt x="26266" y="63"/>
                    </a:moveTo>
                    <a:cubicBezTo>
                      <a:pt x="21211" y="558"/>
                      <a:pt x="17910" y="4973"/>
                      <a:pt x="14691" y="8399"/>
                    </a:cubicBezTo>
                    <a:cubicBezTo>
                      <a:pt x="10008" y="13825"/>
                      <a:pt x="5840" y="19974"/>
                      <a:pt x="4787" y="27195"/>
                    </a:cubicBezTo>
                    <a:cubicBezTo>
                      <a:pt x="2291" y="38936"/>
                      <a:pt x="413" y="50861"/>
                      <a:pt x="1" y="62870"/>
                    </a:cubicBezTo>
                    <a:cubicBezTo>
                      <a:pt x="351" y="67244"/>
                      <a:pt x="1981" y="71474"/>
                      <a:pt x="4168" y="75250"/>
                    </a:cubicBezTo>
                    <a:cubicBezTo>
                      <a:pt x="4519" y="75993"/>
                      <a:pt x="5159" y="76343"/>
                      <a:pt x="5737" y="75559"/>
                    </a:cubicBezTo>
                    <a:cubicBezTo>
                      <a:pt x="9306" y="73537"/>
                      <a:pt x="12793" y="71206"/>
                      <a:pt x="16651" y="69782"/>
                    </a:cubicBezTo>
                    <a:cubicBezTo>
                      <a:pt x="20118" y="68647"/>
                      <a:pt x="23790" y="68193"/>
                      <a:pt x="27092" y="66584"/>
                    </a:cubicBezTo>
                    <a:cubicBezTo>
                      <a:pt x="29196" y="65573"/>
                      <a:pt x="31590" y="64768"/>
                      <a:pt x="33282" y="63138"/>
                    </a:cubicBezTo>
                    <a:cubicBezTo>
                      <a:pt x="34231" y="61426"/>
                      <a:pt x="34231" y="59342"/>
                      <a:pt x="35015" y="57547"/>
                    </a:cubicBezTo>
                    <a:cubicBezTo>
                      <a:pt x="37161" y="50242"/>
                      <a:pt x="38522" y="42505"/>
                      <a:pt x="37078" y="34953"/>
                    </a:cubicBezTo>
                    <a:cubicBezTo>
                      <a:pt x="36686" y="30785"/>
                      <a:pt x="35799" y="26618"/>
                      <a:pt x="33983" y="22842"/>
                    </a:cubicBezTo>
                    <a:cubicBezTo>
                      <a:pt x="32415" y="18921"/>
                      <a:pt x="30393" y="15022"/>
                      <a:pt x="30723" y="10668"/>
                    </a:cubicBezTo>
                    <a:cubicBezTo>
                      <a:pt x="30579" y="7903"/>
                      <a:pt x="31198" y="4767"/>
                      <a:pt x="29753" y="2270"/>
                    </a:cubicBezTo>
                    <a:cubicBezTo>
                      <a:pt x="28969" y="1115"/>
                      <a:pt x="27752" y="1"/>
                      <a:pt x="26266" y="63"/>
                    </a:cubicBezTo>
                    <a:close/>
                  </a:path>
                </a:pathLst>
              </a:custGeom>
              <a:solidFill>
                <a:srgbClr val="FE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4"/>
              <p:cNvSpPr/>
              <p:nvPr/>
            </p:nvSpPr>
            <p:spPr>
              <a:xfrm>
                <a:off x="2078125" y="2388800"/>
                <a:ext cx="963075" cy="1908600"/>
              </a:xfrm>
              <a:custGeom>
                <a:avLst/>
                <a:gdLst/>
                <a:ahLst/>
                <a:cxnLst/>
                <a:rect l="l" t="t" r="r" b="b"/>
                <a:pathLst>
                  <a:path w="38523" h="76344" extrusionOk="0">
                    <a:moveTo>
                      <a:pt x="26266" y="63"/>
                    </a:moveTo>
                    <a:cubicBezTo>
                      <a:pt x="21211" y="558"/>
                      <a:pt x="17910" y="4973"/>
                      <a:pt x="14691" y="8399"/>
                    </a:cubicBezTo>
                    <a:cubicBezTo>
                      <a:pt x="10008" y="13825"/>
                      <a:pt x="5840" y="19974"/>
                      <a:pt x="4787" y="27195"/>
                    </a:cubicBezTo>
                    <a:cubicBezTo>
                      <a:pt x="2291" y="38936"/>
                      <a:pt x="413" y="50861"/>
                      <a:pt x="1" y="62870"/>
                    </a:cubicBezTo>
                    <a:cubicBezTo>
                      <a:pt x="351" y="67244"/>
                      <a:pt x="1981" y="71474"/>
                      <a:pt x="4168" y="75250"/>
                    </a:cubicBezTo>
                    <a:cubicBezTo>
                      <a:pt x="4519" y="75993"/>
                      <a:pt x="5159" y="76343"/>
                      <a:pt x="5737" y="75559"/>
                    </a:cubicBezTo>
                    <a:cubicBezTo>
                      <a:pt x="9306" y="73537"/>
                      <a:pt x="12793" y="71206"/>
                      <a:pt x="16651" y="69782"/>
                    </a:cubicBezTo>
                    <a:cubicBezTo>
                      <a:pt x="20118" y="68647"/>
                      <a:pt x="23790" y="68193"/>
                      <a:pt x="27092" y="66584"/>
                    </a:cubicBezTo>
                    <a:cubicBezTo>
                      <a:pt x="29196" y="65573"/>
                      <a:pt x="31590" y="64768"/>
                      <a:pt x="33282" y="63138"/>
                    </a:cubicBezTo>
                    <a:cubicBezTo>
                      <a:pt x="34231" y="61426"/>
                      <a:pt x="34231" y="59342"/>
                      <a:pt x="35015" y="57547"/>
                    </a:cubicBezTo>
                    <a:cubicBezTo>
                      <a:pt x="37161" y="50242"/>
                      <a:pt x="38522" y="42505"/>
                      <a:pt x="37078" y="34953"/>
                    </a:cubicBezTo>
                    <a:cubicBezTo>
                      <a:pt x="36686" y="30785"/>
                      <a:pt x="35799" y="26618"/>
                      <a:pt x="33983" y="22842"/>
                    </a:cubicBezTo>
                    <a:cubicBezTo>
                      <a:pt x="32415" y="18921"/>
                      <a:pt x="30393" y="15022"/>
                      <a:pt x="30723" y="10668"/>
                    </a:cubicBezTo>
                    <a:cubicBezTo>
                      <a:pt x="30579" y="7903"/>
                      <a:pt x="31198" y="4767"/>
                      <a:pt x="29753" y="2270"/>
                    </a:cubicBezTo>
                    <a:cubicBezTo>
                      <a:pt x="28969" y="1115"/>
                      <a:pt x="27752" y="1"/>
                      <a:pt x="26266" y="63"/>
                    </a:cubicBezTo>
                    <a:close/>
                  </a:path>
                </a:pathLst>
              </a:custGeom>
              <a:solidFill>
                <a:srgbClr val="FE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4"/>
              <p:cNvSpPr/>
              <p:nvPr/>
            </p:nvSpPr>
            <p:spPr>
              <a:xfrm>
                <a:off x="2078125" y="2388800"/>
                <a:ext cx="963075" cy="1908600"/>
              </a:xfrm>
              <a:custGeom>
                <a:avLst/>
                <a:gdLst/>
                <a:ahLst/>
                <a:cxnLst/>
                <a:rect l="l" t="t" r="r" b="b"/>
                <a:pathLst>
                  <a:path w="38523" h="76344" extrusionOk="0">
                    <a:moveTo>
                      <a:pt x="26266" y="63"/>
                    </a:moveTo>
                    <a:cubicBezTo>
                      <a:pt x="21211" y="558"/>
                      <a:pt x="17910" y="4973"/>
                      <a:pt x="14691" y="8399"/>
                    </a:cubicBezTo>
                    <a:cubicBezTo>
                      <a:pt x="10008" y="13825"/>
                      <a:pt x="5840" y="19974"/>
                      <a:pt x="4787" y="27195"/>
                    </a:cubicBezTo>
                    <a:cubicBezTo>
                      <a:pt x="2291" y="38936"/>
                      <a:pt x="413" y="50861"/>
                      <a:pt x="1" y="62870"/>
                    </a:cubicBezTo>
                    <a:cubicBezTo>
                      <a:pt x="351" y="67244"/>
                      <a:pt x="1981" y="71474"/>
                      <a:pt x="4168" y="75250"/>
                    </a:cubicBezTo>
                    <a:cubicBezTo>
                      <a:pt x="4519" y="75993"/>
                      <a:pt x="5159" y="76343"/>
                      <a:pt x="5737" y="75559"/>
                    </a:cubicBezTo>
                    <a:cubicBezTo>
                      <a:pt x="9306" y="73537"/>
                      <a:pt x="12793" y="71206"/>
                      <a:pt x="16651" y="69782"/>
                    </a:cubicBezTo>
                    <a:cubicBezTo>
                      <a:pt x="20118" y="68647"/>
                      <a:pt x="23790" y="68193"/>
                      <a:pt x="27092" y="66584"/>
                    </a:cubicBezTo>
                    <a:cubicBezTo>
                      <a:pt x="29196" y="65573"/>
                      <a:pt x="31590" y="64768"/>
                      <a:pt x="33282" y="63138"/>
                    </a:cubicBezTo>
                    <a:cubicBezTo>
                      <a:pt x="34231" y="61426"/>
                      <a:pt x="34231" y="59342"/>
                      <a:pt x="35015" y="57547"/>
                    </a:cubicBezTo>
                    <a:cubicBezTo>
                      <a:pt x="37161" y="50242"/>
                      <a:pt x="38522" y="42505"/>
                      <a:pt x="37078" y="34953"/>
                    </a:cubicBezTo>
                    <a:cubicBezTo>
                      <a:pt x="36686" y="30785"/>
                      <a:pt x="35799" y="26618"/>
                      <a:pt x="33983" y="22842"/>
                    </a:cubicBezTo>
                    <a:cubicBezTo>
                      <a:pt x="32415" y="18921"/>
                      <a:pt x="30393" y="15022"/>
                      <a:pt x="30723" y="10668"/>
                    </a:cubicBezTo>
                    <a:cubicBezTo>
                      <a:pt x="30579" y="7903"/>
                      <a:pt x="31198" y="4767"/>
                      <a:pt x="29753" y="2270"/>
                    </a:cubicBezTo>
                    <a:cubicBezTo>
                      <a:pt x="28969" y="1115"/>
                      <a:pt x="27752" y="1"/>
                      <a:pt x="26266" y="63"/>
                    </a:cubicBezTo>
                    <a:close/>
                  </a:path>
                </a:pathLst>
              </a:custGeom>
              <a:solidFill>
                <a:srgbClr val="FE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4"/>
              <p:cNvSpPr/>
              <p:nvPr/>
            </p:nvSpPr>
            <p:spPr>
              <a:xfrm>
                <a:off x="2078125" y="2388800"/>
                <a:ext cx="963075" cy="1908600"/>
              </a:xfrm>
              <a:custGeom>
                <a:avLst/>
                <a:gdLst/>
                <a:ahLst/>
                <a:cxnLst/>
                <a:rect l="l" t="t" r="r" b="b"/>
                <a:pathLst>
                  <a:path w="38523" h="76344" extrusionOk="0">
                    <a:moveTo>
                      <a:pt x="26266" y="63"/>
                    </a:moveTo>
                    <a:cubicBezTo>
                      <a:pt x="21211" y="558"/>
                      <a:pt x="17910" y="4973"/>
                      <a:pt x="14691" y="8399"/>
                    </a:cubicBezTo>
                    <a:cubicBezTo>
                      <a:pt x="10008" y="13825"/>
                      <a:pt x="5840" y="19974"/>
                      <a:pt x="4787" y="27195"/>
                    </a:cubicBezTo>
                    <a:cubicBezTo>
                      <a:pt x="2291" y="38936"/>
                      <a:pt x="413" y="50861"/>
                      <a:pt x="1" y="62870"/>
                    </a:cubicBezTo>
                    <a:cubicBezTo>
                      <a:pt x="351" y="67244"/>
                      <a:pt x="1981" y="71474"/>
                      <a:pt x="4168" y="75250"/>
                    </a:cubicBezTo>
                    <a:cubicBezTo>
                      <a:pt x="4519" y="75993"/>
                      <a:pt x="5159" y="76343"/>
                      <a:pt x="5737" y="75559"/>
                    </a:cubicBezTo>
                    <a:cubicBezTo>
                      <a:pt x="9306" y="73537"/>
                      <a:pt x="12793" y="71206"/>
                      <a:pt x="16651" y="69782"/>
                    </a:cubicBezTo>
                    <a:cubicBezTo>
                      <a:pt x="20118" y="68647"/>
                      <a:pt x="23790" y="68193"/>
                      <a:pt x="27092" y="66584"/>
                    </a:cubicBezTo>
                    <a:cubicBezTo>
                      <a:pt x="29196" y="65573"/>
                      <a:pt x="31590" y="64768"/>
                      <a:pt x="33282" y="63138"/>
                    </a:cubicBezTo>
                    <a:cubicBezTo>
                      <a:pt x="34231" y="61426"/>
                      <a:pt x="34231" y="59342"/>
                      <a:pt x="35015" y="57547"/>
                    </a:cubicBezTo>
                    <a:cubicBezTo>
                      <a:pt x="37161" y="50242"/>
                      <a:pt x="38522" y="42505"/>
                      <a:pt x="37078" y="34953"/>
                    </a:cubicBezTo>
                    <a:cubicBezTo>
                      <a:pt x="36686" y="30785"/>
                      <a:pt x="35799" y="26618"/>
                      <a:pt x="33983" y="22842"/>
                    </a:cubicBezTo>
                    <a:cubicBezTo>
                      <a:pt x="32415" y="18921"/>
                      <a:pt x="30393" y="15022"/>
                      <a:pt x="30723" y="10668"/>
                    </a:cubicBezTo>
                    <a:cubicBezTo>
                      <a:pt x="30579" y="7903"/>
                      <a:pt x="31198" y="4767"/>
                      <a:pt x="29753" y="2270"/>
                    </a:cubicBezTo>
                    <a:cubicBezTo>
                      <a:pt x="28969" y="1115"/>
                      <a:pt x="27752" y="1"/>
                      <a:pt x="26266" y="63"/>
                    </a:cubicBezTo>
                    <a:close/>
                  </a:path>
                </a:pathLst>
              </a:custGeom>
              <a:solidFill>
                <a:srgbClr val="FE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4"/>
              <p:cNvSpPr/>
              <p:nvPr/>
            </p:nvSpPr>
            <p:spPr>
              <a:xfrm>
                <a:off x="2078125" y="2388800"/>
                <a:ext cx="963075" cy="1908600"/>
              </a:xfrm>
              <a:custGeom>
                <a:avLst/>
                <a:gdLst/>
                <a:ahLst/>
                <a:cxnLst/>
                <a:rect l="l" t="t" r="r" b="b"/>
                <a:pathLst>
                  <a:path w="38523" h="76344" extrusionOk="0">
                    <a:moveTo>
                      <a:pt x="26266" y="63"/>
                    </a:moveTo>
                    <a:cubicBezTo>
                      <a:pt x="21211" y="558"/>
                      <a:pt x="17910" y="4973"/>
                      <a:pt x="14691" y="8399"/>
                    </a:cubicBezTo>
                    <a:cubicBezTo>
                      <a:pt x="10008" y="13825"/>
                      <a:pt x="5840" y="19974"/>
                      <a:pt x="4787" y="27195"/>
                    </a:cubicBezTo>
                    <a:cubicBezTo>
                      <a:pt x="2291" y="38936"/>
                      <a:pt x="413" y="50861"/>
                      <a:pt x="1" y="62870"/>
                    </a:cubicBezTo>
                    <a:cubicBezTo>
                      <a:pt x="351" y="67244"/>
                      <a:pt x="1981" y="71474"/>
                      <a:pt x="4168" y="75250"/>
                    </a:cubicBezTo>
                    <a:cubicBezTo>
                      <a:pt x="4519" y="75993"/>
                      <a:pt x="5159" y="76343"/>
                      <a:pt x="5737" y="75559"/>
                    </a:cubicBezTo>
                    <a:cubicBezTo>
                      <a:pt x="9306" y="73537"/>
                      <a:pt x="12793" y="71206"/>
                      <a:pt x="16651" y="69782"/>
                    </a:cubicBezTo>
                    <a:cubicBezTo>
                      <a:pt x="20118" y="68647"/>
                      <a:pt x="23790" y="68193"/>
                      <a:pt x="27092" y="66584"/>
                    </a:cubicBezTo>
                    <a:cubicBezTo>
                      <a:pt x="29196" y="65573"/>
                      <a:pt x="31590" y="64768"/>
                      <a:pt x="33282" y="63138"/>
                    </a:cubicBezTo>
                    <a:cubicBezTo>
                      <a:pt x="34231" y="61426"/>
                      <a:pt x="34231" y="59342"/>
                      <a:pt x="35015" y="57547"/>
                    </a:cubicBezTo>
                    <a:cubicBezTo>
                      <a:pt x="37161" y="50242"/>
                      <a:pt x="38522" y="42505"/>
                      <a:pt x="37078" y="34953"/>
                    </a:cubicBezTo>
                    <a:cubicBezTo>
                      <a:pt x="36686" y="30785"/>
                      <a:pt x="35799" y="26618"/>
                      <a:pt x="33983" y="22842"/>
                    </a:cubicBezTo>
                    <a:cubicBezTo>
                      <a:pt x="32415" y="18921"/>
                      <a:pt x="30393" y="15022"/>
                      <a:pt x="30723" y="10668"/>
                    </a:cubicBezTo>
                    <a:cubicBezTo>
                      <a:pt x="30579" y="7903"/>
                      <a:pt x="31198" y="4767"/>
                      <a:pt x="29753" y="2270"/>
                    </a:cubicBezTo>
                    <a:cubicBezTo>
                      <a:pt x="28969" y="1115"/>
                      <a:pt x="27752" y="1"/>
                      <a:pt x="26266" y="63"/>
                    </a:cubicBezTo>
                    <a:close/>
                  </a:path>
                </a:pathLst>
              </a:custGeom>
              <a:solidFill>
                <a:srgbClr val="FE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4"/>
              <p:cNvSpPr/>
              <p:nvPr/>
            </p:nvSpPr>
            <p:spPr>
              <a:xfrm>
                <a:off x="2078125" y="2388800"/>
                <a:ext cx="963075" cy="1908600"/>
              </a:xfrm>
              <a:custGeom>
                <a:avLst/>
                <a:gdLst/>
                <a:ahLst/>
                <a:cxnLst/>
                <a:rect l="l" t="t" r="r" b="b"/>
                <a:pathLst>
                  <a:path w="38523" h="76344" extrusionOk="0">
                    <a:moveTo>
                      <a:pt x="26266" y="63"/>
                    </a:moveTo>
                    <a:cubicBezTo>
                      <a:pt x="21211" y="558"/>
                      <a:pt x="17910" y="4973"/>
                      <a:pt x="14691" y="8399"/>
                    </a:cubicBezTo>
                    <a:cubicBezTo>
                      <a:pt x="10008" y="13825"/>
                      <a:pt x="5840" y="19974"/>
                      <a:pt x="4787" y="27195"/>
                    </a:cubicBezTo>
                    <a:cubicBezTo>
                      <a:pt x="2291" y="38936"/>
                      <a:pt x="413" y="50861"/>
                      <a:pt x="1" y="62870"/>
                    </a:cubicBezTo>
                    <a:cubicBezTo>
                      <a:pt x="351" y="67244"/>
                      <a:pt x="1981" y="71474"/>
                      <a:pt x="4168" y="75250"/>
                    </a:cubicBezTo>
                    <a:cubicBezTo>
                      <a:pt x="4519" y="75993"/>
                      <a:pt x="5159" y="76343"/>
                      <a:pt x="5737" y="75559"/>
                    </a:cubicBezTo>
                    <a:cubicBezTo>
                      <a:pt x="9306" y="73537"/>
                      <a:pt x="12793" y="71206"/>
                      <a:pt x="16651" y="69782"/>
                    </a:cubicBezTo>
                    <a:cubicBezTo>
                      <a:pt x="20118" y="68647"/>
                      <a:pt x="23790" y="68193"/>
                      <a:pt x="27092" y="66584"/>
                    </a:cubicBezTo>
                    <a:cubicBezTo>
                      <a:pt x="29196" y="65573"/>
                      <a:pt x="31590" y="64768"/>
                      <a:pt x="33282" y="63138"/>
                    </a:cubicBezTo>
                    <a:cubicBezTo>
                      <a:pt x="34231" y="61426"/>
                      <a:pt x="34231" y="59342"/>
                      <a:pt x="35015" y="57547"/>
                    </a:cubicBezTo>
                    <a:cubicBezTo>
                      <a:pt x="37161" y="50242"/>
                      <a:pt x="38522" y="42505"/>
                      <a:pt x="37078" y="34953"/>
                    </a:cubicBezTo>
                    <a:cubicBezTo>
                      <a:pt x="36686" y="30785"/>
                      <a:pt x="35799" y="26618"/>
                      <a:pt x="33983" y="22842"/>
                    </a:cubicBezTo>
                    <a:cubicBezTo>
                      <a:pt x="32415" y="18921"/>
                      <a:pt x="30393" y="15022"/>
                      <a:pt x="30723" y="10668"/>
                    </a:cubicBezTo>
                    <a:cubicBezTo>
                      <a:pt x="30579" y="7903"/>
                      <a:pt x="31198" y="4767"/>
                      <a:pt x="29753" y="2270"/>
                    </a:cubicBezTo>
                    <a:cubicBezTo>
                      <a:pt x="28969" y="1115"/>
                      <a:pt x="27752" y="1"/>
                      <a:pt x="26266" y="63"/>
                    </a:cubicBezTo>
                    <a:close/>
                  </a:path>
                </a:pathLst>
              </a:custGeom>
              <a:solidFill>
                <a:srgbClr val="FE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4"/>
              <p:cNvSpPr/>
              <p:nvPr/>
            </p:nvSpPr>
            <p:spPr>
              <a:xfrm>
                <a:off x="2078125" y="2388800"/>
                <a:ext cx="963075" cy="1908600"/>
              </a:xfrm>
              <a:custGeom>
                <a:avLst/>
                <a:gdLst/>
                <a:ahLst/>
                <a:cxnLst/>
                <a:rect l="l" t="t" r="r" b="b"/>
                <a:pathLst>
                  <a:path w="38523" h="76344" extrusionOk="0">
                    <a:moveTo>
                      <a:pt x="26266" y="63"/>
                    </a:moveTo>
                    <a:cubicBezTo>
                      <a:pt x="21211" y="558"/>
                      <a:pt x="17910" y="4973"/>
                      <a:pt x="14691" y="8399"/>
                    </a:cubicBezTo>
                    <a:cubicBezTo>
                      <a:pt x="10008" y="13825"/>
                      <a:pt x="5840" y="19974"/>
                      <a:pt x="4787" y="27195"/>
                    </a:cubicBezTo>
                    <a:cubicBezTo>
                      <a:pt x="2291" y="38936"/>
                      <a:pt x="413" y="50861"/>
                      <a:pt x="1" y="62870"/>
                    </a:cubicBezTo>
                    <a:cubicBezTo>
                      <a:pt x="351" y="67244"/>
                      <a:pt x="1981" y="71474"/>
                      <a:pt x="4168" y="75250"/>
                    </a:cubicBezTo>
                    <a:cubicBezTo>
                      <a:pt x="4519" y="75993"/>
                      <a:pt x="5159" y="76343"/>
                      <a:pt x="5737" y="75559"/>
                    </a:cubicBezTo>
                    <a:cubicBezTo>
                      <a:pt x="9306" y="73537"/>
                      <a:pt x="12793" y="71206"/>
                      <a:pt x="16651" y="69782"/>
                    </a:cubicBezTo>
                    <a:cubicBezTo>
                      <a:pt x="20118" y="68647"/>
                      <a:pt x="23790" y="68193"/>
                      <a:pt x="27092" y="66584"/>
                    </a:cubicBezTo>
                    <a:cubicBezTo>
                      <a:pt x="29196" y="65573"/>
                      <a:pt x="31590" y="64768"/>
                      <a:pt x="33282" y="63138"/>
                    </a:cubicBezTo>
                    <a:cubicBezTo>
                      <a:pt x="34231" y="61426"/>
                      <a:pt x="34231" y="59342"/>
                      <a:pt x="35015" y="57547"/>
                    </a:cubicBezTo>
                    <a:cubicBezTo>
                      <a:pt x="37161" y="50242"/>
                      <a:pt x="38522" y="42505"/>
                      <a:pt x="37078" y="34953"/>
                    </a:cubicBezTo>
                    <a:cubicBezTo>
                      <a:pt x="36686" y="30785"/>
                      <a:pt x="35799" y="26618"/>
                      <a:pt x="33983" y="22842"/>
                    </a:cubicBezTo>
                    <a:cubicBezTo>
                      <a:pt x="32415" y="18921"/>
                      <a:pt x="30393" y="15022"/>
                      <a:pt x="30723" y="10668"/>
                    </a:cubicBezTo>
                    <a:cubicBezTo>
                      <a:pt x="30579" y="7903"/>
                      <a:pt x="31198" y="4767"/>
                      <a:pt x="29753" y="2270"/>
                    </a:cubicBezTo>
                    <a:cubicBezTo>
                      <a:pt x="28969" y="1115"/>
                      <a:pt x="27752" y="1"/>
                      <a:pt x="26266" y="63"/>
                    </a:cubicBezTo>
                    <a:close/>
                  </a:path>
                </a:pathLst>
              </a:custGeom>
              <a:solidFill>
                <a:srgbClr val="E0738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4"/>
              <p:cNvSpPr/>
              <p:nvPr/>
            </p:nvSpPr>
            <p:spPr>
              <a:xfrm>
                <a:off x="3473425" y="297650"/>
                <a:ext cx="439525" cy="1460325"/>
              </a:xfrm>
              <a:custGeom>
                <a:avLst/>
                <a:gdLst/>
                <a:ahLst/>
                <a:cxnLst/>
                <a:rect l="l" t="t" r="r" b="b"/>
                <a:pathLst>
                  <a:path w="17581" h="58413" fill="none" extrusionOk="0">
                    <a:moveTo>
                      <a:pt x="6356" y="0"/>
                    </a:moveTo>
                    <a:lnTo>
                      <a:pt x="10173" y="10998"/>
                    </a:lnTo>
                    <a:cubicBezTo>
                      <a:pt x="10173" y="10998"/>
                      <a:pt x="11432" y="12071"/>
                      <a:pt x="10792" y="13329"/>
                    </a:cubicBezTo>
                    <a:cubicBezTo>
                      <a:pt x="10173" y="14608"/>
                      <a:pt x="10379" y="18405"/>
                      <a:pt x="10379" y="18405"/>
                    </a:cubicBezTo>
                    <a:cubicBezTo>
                      <a:pt x="10379" y="18405"/>
                      <a:pt x="17147" y="27298"/>
                      <a:pt x="17147" y="28350"/>
                    </a:cubicBezTo>
                    <a:cubicBezTo>
                      <a:pt x="17147" y="29423"/>
                      <a:pt x="17580" y="31528"/>
                      <a:pt x="16734" y="32167"/>
                    </a:cubicBezTo>
                    <a:cubicBezTo>
                      <a:pt x="15888" y="32807"/>
                      <a:pt x="13557" y="32580"/>
                      <a:pt x="13124" y="33653"/>
                    </a:cubicBezTo>
                    <a:cubicBezTo>
                      <a:pt x="12711" y="34705"/>
                      <a:pt x="11865" y="37676"/>
                      <a:pt x="12711" y="38522"/>
                    </a:cubicBezTo>
                    <a:cubicBezTo>
                      <a:pt x="13557" y="39368"/>
                      <a:pt x="12711" y="40627"/>
                      <a:pt x="12711" y="40627"/>
                    </a:cubicBezTo>
                    <a:cubicBezTo>
                      <a:pt x="12711" y="40627"/>
                      <a:pt x="14403" y="41906"/>
                      <a:pt x="13763" y="42958"/>
                    </a:cubicBezTo>
                    <a:cubicBezTo>
                      <a:pt x="13124" y="44011"/>
                      <a:pt x="10792" y="46342"/>
                      <a:pt x="11225" y="47394"/>
                    </a:cubicBezTo>
                    <a:cubicBezTo>
                      <a:pt x="11638" y="48467"/>
                      <a:pt x="13124" y="53749"/>
                      <a:pt x="12071" y="55029"/>
                    </a:cubicBezTo>
                    <a:cubicBezTo>
                      <a:pt x="11019" y="56287"/>
                      <a:pt x="6150" y="58413"/>
                      <a:pt x="4870" y="58186"/>
                    </a:cubicBezTo>
                    <a:cubicBezTo>
                      <a:pt x="3612" y="57979"/>
                      <a:pt x="1280" y="56721"/>
                      <a:pt x="1" y="56287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4"/>
              <p:cNvSpPr/>
              <p:nvPr/>
            </p:nvSpPr>
            <p:spPr>
              <a:xfrm>
                <a:off x="3305800" y="1747125"/>
                <a:ext cx="237825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15868" fill="none" extrusionOk="0">
                    <a:moveTo>
                      <a:pt x="0" y="15867"/>
                    </a:moveTo>
                    <a:cubicBezTo>
                      <a:pt x="4436" y="8047"/>
                      <a:pt x="3116" y="12050"/>
                      <a:pt x="4436" y="8047"/>
                    </a:cubicBezTo>
                    <a:cubicBezTo>
                      <a:pt x="4766" y="7015"/>
                      <a:pt x="4024" y="5303"/>
                      <a:pt x="5922" y="2971"/>
                    </a:cubicBezTo>
                    <a:cubicBezTo>
                      <a:pt x="7820" y="640"/>
                      <a:pt x="6128" y="1279"/>
                      <a:pt x="7820" y="640"/>
                    </a:cubicBezTo>
                    <a:lnTo>
                      <a:pt x="9512" y="0"/>
                    </a:ln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4"/>
              <p:cNvSpPr/>
              <p:nvPr/>
            </p:nvSpPr>
            <p:spPr>
              <a:xfrm>
                <a:off x="2193150" y="599400"/>
                <a:ext cx="444675" cy="967725"/>
              </a:xfrm>
              <a:custGeom>
                <a:avLst/>
                <a:gdLst/>
                <a:ahLst/>
                <a:cxnLst/>
                <a:rect l="l" t="t" r="r" b="b"/>
                <a:pathLst>
                  <a:path w="17787" h="38709" fill="none" extrusionOk="0">
                    <a:moveTo>
                      <a:pt x="2539" y="1"/>
                    </a:moveTo>
                    <a:cubicBezTo>
                      <a:pt x="2539" y="1"/>
                      <a:pt x="1" y="8233"/>
                      <a:pt x="434" y="11204"/>
                    </a:cubicBezTo>
                    <a:cubicBezTo>
                      <a:pt x="847" y="14175"/>
                      <a:pt x="1920" y="18405"/>
                      <a:pt x="2972" y="20304"/>
                    </a:cubicBezTo>
                    <a:cubicBezTo>
                      <a:pt x="4024" y="22202"/>
                      <a:pt x="6356" y="26659"/>
                      <a:pt x="5922" y="28557"/>
                    </a:cubicBezTo>
                    <a:cubicBezTo>
                      <a:pt x="5510" y="30455"/>
                      <a:pt x="4870" y="32787"/>
                      <a:pt x="5716" y="33859"/>
                    </a:cubicBezTo>
                    <a:cubicBezTo>
                      <a:pt x="6562" y="34912"/>
                      <a:pt x="7408" y="38708"/>
                      <a:pt x="11225" y="37450"/>
                    </a:cubicBezTo>
                    <a:cubicBezTo>
                      <a:pt x="15022" y="36170"/>
                      <a:pt x="17786" y="33220"/>
                      <a:pt x="17786" y="33220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4"/>
              <p:cNvSpPr/>
              <p:nvPr/>
            </p:nvSpPr>
            <p:spPr>
              <a:xfrm>
                <a:off x="1219800" y="1472175"/>
                <a:ext cx="1425250" cy="2412550"/>
              </a:xfrm>
              <a:custGeom>
                <a:avLst/>
                <a:gdLst/>
                <a:ahLst/>
                <a:cxnLst/>
                <a:rect l="l" t="t" r="r" b="b"/>
                <a:pathLst>
                  <a:path w="57010" h="96502" fill="none" extrusionOk="0">
                    <a:moveTo>
                      <a:pt x="55751" y="1"/>
                    </a:moveTo>
                    <a:cubicBezTo>
                      <a:pt x="57009" y="9801"/>
                      <a:pt x="55916" y="13742"/>
                      <a:pt x="55916" y="13742"/>
                    </a:cubicBezTo>
                    <a:cubicBezTo>
                      <a:pt x="55916" y="13742"/>
                      <a:pt x="51851" y="17147"/>
                      <a:pt x="49953" y="18612"/>
                    </a:cubicBezTo>
                    <a:cubicBezTo>
                      <a:pt x="48034" y="20097"/>
                      <a:pt x="34292" y="29630"/>
                      <a:pt x="33013" y="30043"/>
                    </a:cubicBezTo>
                    <a:cubicBezTo>
                      <a:pt x="31754" y="30476"/>
                      <a:pt x="24966" y="34499"/>
                      <a:pt x="22655" y="35118"/>
                    </a:cubicBezTo>
                    <a:cubicBezTo>
                      <a:pt x="20324" y="35758"/>
                      <a:pt x="14608" y="37883"/>
                      <a:pt x="12916" y="39348"/>
                    </a:cubicBezTo>
                    <a:cubicBezTo>
                      <a:pt x="11225" y="40834"/>
                      <a:pt x="5509" y="47601"/>
                      <a:pt x="4870" y="48881"/>
                    </a:cubicBezTo>
                    <a:cubicBezTo>
                      <a:pt x="4230" y="50160"/>
                      <a:pt x="1692" y="61364"/>
                      <a:pt x="1898" y="65800"/>
                    </a:cubicBezTo>
                    <a:cubicBezTo>
                      <a:pt x="2125" y="70257"/>
                      <a:pt x="3384" y="77870"/>
                      <a:pt x="2971" y="78716"/>
                    </a:cubicBezTo>
                    <a:cubicBezTo>
                      <a:pt x="2538" y="79562"/>
                      <a:pt x="640" y="84432"/>
                      <a:pt x="434" y="89301"/>
                    </a:cubicBezTo>
                    <a:cubicBezTo>
                      <a:pt x="207" y="94170"/>
                      <a:pt x="0" y="96502"/>
                      <a:pt x="0" y="96502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4"/>
              <p:cNvSpPr/>
              <p:nvPr/>
            </p:nvSpPr>
            <p:spPr>
              <a:xfrm>
                <a:off x="3087600" y="731450"/>
                <a:ext cx="767050" cy="714450"/>
              </a:xfrm>
              <a:custGeom>
                <a:avLst/>
                <a:gdLst/>
                <a:ahLst/>
                <a:cxnLst/>
                <a:rect l="l" t="t" r="r" b="b"/>
                <a:pathLst>
                  <a:path w="30682" h="28578" fill="none" extrusionOk="0">
                    <a:moveTo>
                      <a:pt x="30682" y="11638"/>
                    </a:moveTo>
                    <a:cubicBezTo>
                      <a:pt x="27071" y="6356"/>
                      <a:pt x="27711" y="8048"/>
                      <a:pt x="26865" y="5716"/>
                    </a:cubicBezTo>
                    <a:cubicBezTo>
                      <a:pt x="26019" y="3384"/>
                      <a:pt x="25070" y="2043"/>
                      <a:pt x="22738" y="1197"/>
                    </a:cubicBezTo>
                    <a:cubicBezTo>
                      <a:pt x="20406" y="351"/>
                      <a:pt x="15434" y="1"/>
                      <a:pt x="12256" y="1693"/>
                    </a:cubicBezTo>
                    <a:cubicBezTo>
                      <a:pt x="9100" y="3384"/>
                      <a:pt x="9100" y="6562"/>
                      <a:pt x="7181" y="8254"/>
                    </a:cubicBezTo>
                    <a:cubicBezTo>
                      <a:pt x="5282" y="9946"/>
                      <a:pt x="2311" y="12071"/>
                      <a:pt x="1259" y="14176"/>
                    </a:cubicBezTo>
                    <a:cubicBezTo>
                      <a:pt x="207" y="16301"/>
                      <a:pt x="0" y="28577"/>
                      <a:pt x="0" y="28577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4"/>
              <p:cNvSpPr/>
              <p:nvPr/>
            </p:nvSpPr>
            <p:spPr>
              <a:xfrm>
                <a:off x="3172200" y="1064675"/>
                <a:ext cx="645325" cy="290950"/>
              </a:xfrm>
              <a:custGeom>
                <a:avLst/>
                <a:gdLst/>
                <a:ahLst/>
                <a:cxnLst/>
                <a:rect l="l" t="t" r="r" b="b"/>
                <a:pathLst>
                  <a:path w="25813" h="11638" fill="none" extrusionOk="0">
                    <a:moveTo>
                      <a:pt x="25812" y="2972"/>
                    </a:moveTo>
                    <a:cubicBezTo>
                      <a:pt x="21376" y="434"/>
                      <a:pt x="23687" y="1"/>
                      <a:pt x="20303" y="207"/>
                    </a:cubicBezTo>
                    <a:cubicBezTo>
                      <a:pt x="16919" y="434"/>
                      <a:pt x="9718" y="207"/>
                      <a:pt x="7614" y="1053"/>
                    </a:cubicBezTo>
                    <a:cubicBezTo>
                      <a:pt x="5489" y="1899"/>
                      <a:pt x="4643" y="640"/>
                      <a:pt x="2311" y="4230"/>
                    </a:cubicBezTo>
                    <a:cubicBezTo>
                      <a:pt x="0" y="7841"/>
                      <a:pt x="846" y="8893"/>
                      <a:pt x="2744" y="7614"/>
                    </a:cubicBezTo>
                    <a:cubicBezTo>
                      <a:pt x="4643" y="6356"/>
                      <a:pt x="6128" y="4024"/>
                      <a:pt x="8026" y="3818"/>
                    </a:cubicBezTo>
                    <a:cubicBezTo>
                      <a:pt x="9945" y="3591"/>
                      <a:pt x="17972" y="6562"/>
                      <a:pt x="17972" y="6562"/>
                    </a:cubicBezTo>
                    <a:cubicBezTo>
                      <a:pt x="17972" y="6562"/>
                      <a:pt x="19457" y="11638"/>
                      <a:pt x="20303" y="9100"/>
                    </a:cubicBezTo>
                    <a:cubicBezTo>
                      <a:pt x="21149" y="6562"/>
                      <a:pt x="22222" y="6356"/>
                      <a:pt x="22635" y="8048"/>
                    </a:cubicBezTo>
                    <a:cubicBezTo>
                      <a:pt x="23068" y="9739"/>
                      <a:pt x="24966" y="8687"/>
                      <a:pt x="24966" y="8687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4"/>
              <p:cNvSpPr/>
              <p:nvPr/>
            </p:nvSpPr>
            <p:spPr>
              <a:xfrm>
                <a:off x="3240800" y="1239550"/>
                <a:ext cx="565875" cy="216675"/>
              </a:xfrm>
              <a:custGeom>
                <a:avLst/>
                <a:gdLst/>
                <a:ahLst/>
                <a:cxnLst/>
                <a:rect l="l" t="t" r="r" b="b"/>
                <a:pathLst>
                  <a:path w="22635" h="8667" fill="none" extrusionOk="0">
                    <a:moveTo>
                      <a:pt x="0" y="8253"/>
                    </a:moveTo>
                    <a:cubicBezTo>
                      <a:pt x="0" y="8253"/>
                      <a:pt x="640" y="2311"/>
                      <a:pt x="1692" y="2311"/>
                    </a:cubicBezTo>
                    <a:cubicBezTo>
                      <a:pt x="2745" y="2311"/>
                      <a:pt x="7614" y="0"/>
                      <a:pt x="8893" y="0"/>
                    </a:cubicBezTo>
                    <a:cubicBezTo>
                      <a:pt x="10152" y="0"/>
                      <a:pt x="14175" y="1259"/>
                      <a:pt x="15021" y="2311"/>
                    </a:cubicBezTo>
                    <a:cubicBezTo>
                      <a:pt x="15867" y="3384"/>
                      <a:pt x="15661" y="3384"/>
                      <a:pt x="14175" y="5076"/>
                    </a:cubicBezTo>
                    <a:cubicBezTo>
                      <a:pt x="12690" y="6768"/>
                      <a:pt x="12587" y="6582"/>
                      <a:pt x="12917" y="8666"/>
                    </a:cubicBezTo>
                    <a:cubicBezTo>
                      <a:pt x="16301" y="8253"/>
                      <a:pt x="17229" y="3879"/>
                      <a:pt x="17724" y="4313"/>
                    </a:cubicBezTo>
                    <a:cubicBezTo>
                      <a:pt x="18343" y="4890"/>
                      <a:pt x="16713" y="7614"/>
                      <a:pt x="17559" y="7614"/>
                    </a:cubicBezTo>
                    <a:cubicBezTo>
                      <a:pt x="18405" y="7614"/>
                      <a:pt x="18405" y="5282"/>
                      <a:pt x="19684" y="4436"/>
                    </a:cubicBezTo>
                    <a:cubicBezTo>
                      <a:pt x="20943" y="3590"/>
                      <a:pt x="22635" y="3590"/>
                      <a:pt x="22635" y="3590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4"/>
              <p:cNvSpPr/>
              <p:nvPr/>
            </p:nvSpPr>
            <p:spPr>
              <a:xfrm>
                <a:off x="3369250" y="810900"/>
                <a:ext cx="355925" cy="153725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6149" fill="none" extrusionOk="0">
                    <a:moveTo>
                      <a:pt x="10048" y="0"/>
                    </a:moveTo>
                    <a:cubicBezTo>
                      <a:pt x="10048" y="0"/>
                      <a:pt x="7263" y="3074"/>
                      <a:pt x="5860" y="3074"/>
                    </a:cubicBezTo>
                    <a:lnTo>
                      <a:pt x="2228" y="3074"/>
                    </a:lnTo>
                    <a:cubicBezTo>
                      <a:pt x="2228" y="3074"/>
                      <a:pt x="1114" y="2517"/>
                      <a:pt x="557" y="3920"/>
                    </a:cubicBezTo>
                    <a:cubicBezTo>
                      <a:pt x="0" y="5323"/>
                      <a:pt x="557" y="6149"/>
                      <a:pt x="557" y="6149"/>
                    </a:cubicBezTo>
                    <a:lnTo>
                      <a:pt x="6417" y="5881"/>
                    </a:lnTo>
                    <a:cubicBezTo>
                      <a:pt x="6417" y="5881"/>
                      <a:pt x="10605" y="5592"/>
                      <a:pt x="12297" y="5592"/>
                    </a:cubicBezTo>
                    <a:cubicBezTo>
                      <a:pt x="13969" y="5592"/>
                      <a:pt x="14237" y="3363"/>
                      <a:pt x="14237" y="3363"/>
                    </a:cubicBezTo>
                    <a:lnTo>
                      <a:pt x="13123" y="846"/>
                    </a:ln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4"/>
              <p:cNvSpPr/>
              <p:nvPr/>
            </p:nvSpPr>
            <p:spPr>
              <a:xfrm>
                <a:off x="3313525" y="971825"/>
                <a:ext cx="46787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18715" h="3344" fill="none" extrusionOk="0">
                    <a:moveTo>
                      <a:pt x="3343" y="1"/>
                    </a:moveTo>
                    <a:cubicBezTo>
                      <a:pt x="1961" y="1383"/>
                      <a:pt x="1" y="1115"/>
                      <a:pt x="1404" y="2229"/>
                    </a:cubicBezTo>
                    <a:cubicBezTo>
                      <a:pt x="2786" y="3343"/>
                      <a:pt x="5860" y="2229"/>
                      <a:pt x="5860" y="2229"/>
                    </a:cubicBezTo>
                    <a:cubicBezTo>
                      <a:pt x="5860" y="2229"/>
                      <a:pt x="8935" y="2497"/>
                      <a:pt x="10338" y="2497"/>
                    </a:cubicBezTo>
                    <a:cubicBezTo>
                      <a:pt x="11720" y="2497"/>
                      <a:pt x="12834" y="3075"/>
                      <a:pt x="14795" y="1940"/>
                    </a:cubicBezTo>
                    <a:cubicBezTo>
                      <a:pt x="16755" y="826"/>
                      <a:pt x="18715" y="1383"/>
                      <a:pt x="18715" y="1383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4"/>
              <p:cNvSpPr/>
              <p:nvPr/>
            </p:nvSpPr>
            <p:spPr>
              <a:xfrm>
                <a:off x="3139175" y="1069325"/>
                <a:ext cx="125375" cy="17437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6975" fill="none" extrusionOk="0">
                    <a:moveTo>
                      <a:pt x="2497" y="3921"/>
                    </a:moveTo>
                    <a:cubicBezTo>
                      <a:pt x="2497" y="3921"/>
                      <a:pt x="5015" y="2786"/>
                      <a:pt x="4457" y="1672"/>
                    </a:cubicBezTo>
                    <a:cubicBezTo>
                      <a:pt x="3900" y="557"/>
                      <a:pt x="4457" y="0"/>
                      <a:pt x="2497" y="1114"/>
                    </a:cubicBezTo>
                    <a:cubicBezTo>
                      <a:pt x="558" y="2229"/>
                      <a:pt x="1" y="6974"/>
                      <a:pt x="1" y="6974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4"/>
              <p:cNvSpPr/>
              <p:nvPr/>
            </p:nvSpPr>
            <p:spPr>
              <a:xfrm>
                <a:off x="4220875" y="2954150"/>
                <a:ext cx="104725" cy="17734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70938" fill="none" extrusionOk="0">
                    <a:moveTo>
                      <a:pt x="2786" y="1"/>
                    </a:moveTo>
                    <a:cubicBezTo>
                      <a:pt x="2786" y="1"/>
                      <a:pt x="4189" y="9224"/>
                      <a:pt x="3363" y="12298"/>
                    </a:cubicBezTo>
                    <a:cubicBezTo>
                      <a:pt x="2517" y="15352"/>
                      <a:pt x="846" y="16487"/>
                      <a:pt x="1403" y="18426"/>
                    </a:cubicBezTo>
                    <a:cubicBezTo>
                      <a:pt x="1960" y="20386"/>
                      <a:pt x="1114" y="27360"/>
                      <a:pt x="557" y="28763"/>
                    </a:cubicBezTo>
                    <a:cubicBezTo>
                      <a:pt x="0" y="30166"/>
                      <a:pt x="2786" y="42175"/>
                      <a:pt x="2786" y="45806"/>
                    </a:cubicBezTo>
                    <a:cubicBezTo>
                      <a:pt x="2786" y="49417"/>
                      <a:pt x="1960" y="58929"/>
                      <a:pt x="1403" y="61157"/>
                    </a:cubicBezTo>
                    <a:cubicBezTo>
                      <a:pt x="846" y="63386"/>
                      <a:pt x="1114" y="70937"/>
                      <a:pt x="1114" y="70937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4"/>
              <p:cNvSpPr/>
              <p:nvPr/>
            </p:nvSpPr>
            <p:spPr>
              <a:xfrm>
                <a:off x="1812475" y="3093950"/>
                <a:ext cx="223375" cy="1675425"/>
              </a:xfrm>
              <a:custGeom>
                <a:avLst/>
                <a:gdLst/>
                <a:ahLst/>
                <a:cxnLst/>
                <a:rect l="l" t="t" r="r" b="b"/>
                <a:pathLst>
                  <a:path w="8935" h="67017" fill="none" extrusionOk="0">
                    <a:moveTo>
                      <a:pt x="1115" y="0"/>
                    </a:moveTo>
                    <a:cubicBezTo>
                      <a:pt x="1115" y="0"/>
                      <a:pt x="1" y="6974"/>
                      <a:pt x="847" y="8646"/>
                    </a:cubicBezTo>
                    <a:cubicBezTo>
                      <a:pt x="1672" y="10317"/>
                      <a:pt x="4189" y="15351"/>
                      <a:pt x="4189" y="15351"/>
                    </a:cubicBezTo>
                    <a:cubicBezTo>
                      <a:pt x="4189" y="15351"/>
                      <a:pt x="3364" y="24285"/>
                      <a:pt x="3632" y="25957"/>
                    </a:cubicBezTo>
                    <a:cubicBezTo>
                      <a:pt x="3921" y="27649"/>
                      <a:pt x="5860" y="34066"/>
                      <a:pt x="5860" y="35737"/>
                    </a:cubicBezTo>
                    <a:cubicBezTo>
                      <a:pt x="5860" y="37408"/>
                      <a:pt x="4746" y="41886"/>
                      <a:pt x="5303" y="44960"/>
                    </a:cubicBezTo>
                    <a:cubicBezTo>
                      <a:pt x="5860" y="48014"/>
                      <a:pt x="8935" y="54162"/>
                      <a:pt x="8935" y="58083"/>
                    </a:cubicBezTo>
                    <a:cubicBezTo>
                      <a:pt x="8935" y="61982"/>
                      <a:pt x="8666" y="67017"/>
                      <a:pt x="8666" y="67017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4"/>
              <p:cNvSpPr/>
              <p:nvPr/>
            </p:nvSpPr>
            <p:spPr>
              <a:xfrm>
                <a:off x="2887450" y="1432475"/>
                <a:ext cx="370400" cy="1584625"/>
              </a:xfrm>
              <a:custGeom>
                <a:avLst/>
                <a:gdLst/>
                <a:ahLst/>
                <a:cxnLst/>
                <a:rect l="l" t="t" r="r" b="b"/>
                <a:pathLst>
                  <a:path w="14816" h="63385" fill="none" extrusionOk="0">
                    <a:moveTo>
                      <a:pt x="13681" y="0"/>
                    </a:moveTo>
                    <a:cubicBezTo>
                      <a:pt x="12566" y="5014"/>
                      <a:pt x="12566" y="6149"/>
                      <a:pt x="12009" y="8088"/>
                    </a:cubicBezTo>
                    <a:cubicBezTo>
                      <a:pt x="11452" y="10048"/>
                      <a:pt x="11906" y="14464"/>
                      <a:pt x="7552" y="23171"/>
                    </a:cubicBezTo>
                    <a:cubicBezTo>
                      <a:pt x="11122" y="18219"/>
                      <a:pt x="14815" y="10894"/>
                      <a:pt x="14815" y="12277"/>
                    </a:cubicBezTo>
                    <a:cubicBezTo>
                      <a:pt x="14815" y="13680"/>
                      <a:pt x="13969" y="16754"/>
                      <a:pt x="12298" y="18982"/>
                    </a:cubicBezTo>
                    <a:cubicBezTo>
                      <a:pt x="10627" y="21211"/>
                      <a:pt x="7552" y="31837"/>
                      <a:pt x="7821" y="36851"/>
                    </a:cubicBezTo>
                    <a:cubicBezTo>
                      <a:pt x="8110" y="41885"/>
                      <a:pt x="10627" y="54719"/>
                      <a:pt x="10070" y="57525"/>
                    </a:cubicBezTo>
                    <a:cubicBezTo>
                      <a:pt x="9492" y="60311"/>
                      <a:pt x="6995" y="63385"/>
                      <a:pt x="6995" y="63385"/>
                    </a:cubicBezTo>
                    <a:lnTo>
                      <a:pt x="2518" y="60311"/>
                    </a:lnTo>
                    <a:cubicBezTo>
                      <a:pt x="2518" y="60311"/>
                      <a:pt x="1961" y="49973"/>
                      <a:pt x="1693" y="48034"/>
                    </a:cubicBezTo>
                    <a:cubicBezTo>
                      <a:pt x="1404" y="46074"/>
                      <a:pt x="290" y="33219"/>
                      <a:pt x="847" y="30991"/>
                    </a:cubicBezTo>
                    <a:cubicBezTo>
                      <a:pt x="1404" y="28763"/>
                      <a:pt x="1" y="23460"/>
                      <a:pt x="290" y="20943"/>
                    </a:cubicBezTo>
                    <a:cubicBezTo>
                      <a:pt x="558" y="18425"/>
                      <a:pt x="3364" y="8934"/>
                      <a:pt x="5035" y="6149"/>
                    </a:cubicBezTo>
                    <a:cubicBezTo>
                      <a:pt x="6707" y="3343"/>
                      <a:pt x="8110" y="2517"/>
                      <a:pt x="8110" y="2517"/>
                    </a:cubicBezTo>
                    <a:cubicBezTo>
                      <a:pt x="8110" y="2517"/>
                      <a:pt x="6995" y="5303"/>
                      <a:pt x="5881" y="7531"/>
                    </a:cubicBezTo>
                    <a:cubicBezTo>
                      <a:pt x="4746" y="9780"/>
                      <a:pt x="2518" y="16465"/>
                      <a:pt x="2518" y="17868"/>
                    </a:cubicBezTo>
                    <a:cubicBezTo>
                      <a:pt x="2518" y="19271"/>
                      <a:pt x="4478" y="15351"/>
                      <a:pt x="5592" y="13123"/>
                    </a:cubicBezTo>
                    <a:cubicBezTo>
                      <a:pt x="6707" y="10894"/>
                      <a:pt x="7552" y="11720"/>
                      <a:pt x="8110" y="10048"/>
                    </a:cubicBezTo>
                    <a:cubicBezTo>
                      <a:pt x="8667" y="8377"/>
                      <a:pt x="8667" y="6706"/>
                      <a:pt x="9224" y="4457"/>
                    </a:cubicBezTo>
                    <a:cubicBezTo>
                      <a:pt x="9781" y="2228"/>
                      <a:pt x="11741" y="2228"/>
                      <a:pt x="11741" y="2228"/>
                    </a:cubicBezTo>
                    <a:close/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4"/>
              <p:cNvSpPr/>
              <p:nvPr/>
            </p:nvSpPr>
            <p:spPr>
              <a:xfrm>
                <a:off x="2264350" y="-49500"/>
                <a:ext cx="1422150" cy="631900"/>
              </a:xfrm>
              <a:custGeom>
                <a:avLst/>
                <a:gdLst/>
                <a:ahLst/>
                <a:cxnLst/>
                <a:rect l="l" t="t" r="r" b="b"/>
                <a:pathLst>
                  <a:path w="56886" h="25276" fill="none" extrusionOk="0">
                    <a:moveTo>
                      <a:pt x="50076" y="16775"/>
                    </a:moveTo>
                    <a:cubicBezTo>
                      <a:pt x="50076" y="16775"/>
                      <a:pt x="55173" y="14588"/>
                      <a:pt x="55420" y="13618"/>
                    </a:cubicBezTo>
                    <a:cubicBezTo>
                      <a:pt x="55668" y="12648"/>
                      <a:pt x="56885" y="8996"/>
                      <a:pt x="51294" y="5096"/>
                    </a:cubicBezTo>
                    <a:cubicBezTo>
                      <a:pt x="46878" y="2043"/>
                      <a:pt x="40833" y="2682"/>
                      <a:pt x="38151" y="2435"/>
                    </a:cubicBezTo>
                    <a:cubicBezTo>
                      <a:pt x="35489" y="2187"/>
                      <a:pt x="23584" y="0"/>
                      <a:pt x="16280" y="4869"/>
                    </a:cubicBezTo>
                    <a:cubicBezTo>
                      <a:pt x="8996" y="9718"/>
                      <a:pt x="3405" y="12153"/>
                      <a:pt x="3157" y="15557"/>
                    </a:cubicBezTo>
                    <a:cubicBezTo>
                      <a:pt x="2909" y="18962"/>
                      <a:pt x="722" y="23831"/>
                      <a:pt x="0" y="25276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4"/>
              <p:cNvSpPr/>
              <p:nvPr/>
            </p:nvSpPr>
            <p:spPr>
              <a:xfrm>
                <a:off x="3103075" y="2381575"/>
                <a:ext cx="978025" cy="1768300"/>
              </a:xfrm>
              <a:custGeom>
                <a:avLst/>
                <a:gdLst/>
                <a:ahLst/>
                <a:cxnLst/>
                <a:rect l="l" t="t" r="r" b="b"/>
                <a:pathLst>
                  <a:path w="39121" h="70732" fill="none" extrusionOk="0">
                    <a:moveTo>
                      <a:pt x="1692" y="21872"/>
                    </a:moveTo>
                    <a:cubicBezTo>
                      <a:pt x="1692" y="21872"/>
                      <a:pt x="5097" y="15785"/>
                      <a:pt x="5592" y="14093"/>
                    </a:cubicBezTo>
                    <a:cubicBezTo>
                      <a:pt x="6067" y="12381"/>
                      <a:pt x="6067" y="5593"/>
                      <a:pt x="6067" y="4375"/>
                    </a:cubicBezTo>
                    <a:cubicBezTo>
                      <a:pt x="6067" y="3158"/>
                      <a:pt x="7036" y="1"/>
                      <a:pt x="8254" y="1"/>
                    </a:cubicBezTo>
                    <a:cubicBezTo>
                      <a:pt x="9471" y="1"/>
                      <a:pt x="22119" y="7284"/>
                      <a:pt x="26741" y="16033"/>
                    </a:cubicBezTo>
                    <a:cubicBezTo>
                      <a:pt x="31342" y="24781"/>
                      <a:pt x="38151" y="38152"/>
                      <a:pt x="38646" y="51047"/>
                    </a:cubicBezTo>
                    <a:cubicBezTo>
                      <a:pt x="39121" y="63922"/>
                      <a:pt x="38398" y="70731"/>
                      <a:pt x="38398" y="70731"/>
                    </a:cubicBezTo>
                    <a:cubicBezTo>
                      <a:pt x="38398" y="70731"/>
                      <a:pt x="35716" y="69019"/>
                      <a:pt x="34519" y="69019"/>
                    </a:cubicBezTo>
                    <a:cubicBezTo>
                      <a:pt x="33302" y="69019"/>
                      <a:pt x="20406" y="66605"/>
                      <a:pt x="18962" y="66605"/>
                    </a:cubicBezTo>
                    <a:cubicBezTo>
                      <a:pt x="17497" y="66605"/>
                      <a:pt x="12875" y="64892"/>
                      <a:pt x="12628" y="63922"/>
                    </a:cubicBezTo>
                    <a:cubicBezTo>
                      <a:pt x="12380" y="62953"/>
                      <a:pt x="12380" y="59053"/>
                      <a:pt x="13598" y="57113"/>
                    </a:cubicBezTo>
                    <a:cubicBezTo>
                      <a:pt x="14815" y="55174"/>
                      <a:pt x="13371" y="46900"/>
                      <a:pt x="12875" y="45456"/>
                    </a:cubicBezTo>
                    <a:cubicBezTo>
                      <a:pt x="12380" y="43991"/>
                      <a:pt x="5819" y="36707"/>
                      <a:pt x="4375" y="34747"/>
                    </a:cubicBezTo>
                    <a:cubicBezTo>
                      <a:pt x="2910" y="32808"/>
                      <a:pt x="0" y="30373"/>
                      <a:pt x="970" y="26246"/>
                    </a:cubicBezTo>
                    <a:cubicBezTo>
                      <a:pt x="1940" y="22120"/>
                      <a:pt x="1940" y="21872"/>
                      <a:pt x="1692" y="21872"/>
                    </a:cubicBezTo>
                    <a:close/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4"/>
              <p:cNvSpPr/>
              <p:nvPr/>
            </p:nvSpPr>
            <p:spPr>
              <a:xfrm>
                <a:off x="3068000" y="2342375"/>
                <a:ext cx="1058500" cy="1872500"/>
              </a:xfrm>
              <a:custGeom>
                <a:avLst/>
                <a:gdLst/>
                <a:ahLst/>
                <a:cxnLst/>
                <a:rect l="l" t="t" r="r" b="b"/>
                <a:pathLst>
                  <a:path w="42340" h="74900" fill="none" extrusionOk="0">
                    <a:moveTo>
                      <a:pt x="9450" y="21"/>
                    </a:moveTo>
                    <a:cubicBezTo>
                      <a:pt x="6603" y="764"/>
                      <a:pt x="5943" y="4231"/>
                      <a:pt x="5901" y="6789"/>
                    </a:cubicBezTo>
                    <a:cubicBezTo>
                      <a:pt x="5881" y="10854"/>
                      <a:pt x="6232" y="15269"/>
                      <a:pt x="3838" y="18798"/>
                    </a:cubicBezTo>
                    <a:cubicBezTo>
                      <a:pt x="2765" y="20882"/>
                      <a:pt x="1589" y="22945"/>
                      <a:pt x="475" y="25029"/>
                    </a:cubicBezTo>
                    <a:cubicBezTo>
                      <a:pt x="1713" y="24554"/>
                      <a:pt x="1403" y="25153"/>
                      <a:pt x="1156" y="25916"/>
                    </a:cubicBezTo>
                    <a:cubicBezTo>
                      <a:pt x="0" y="29300"/>
                      <a:pt x="826" y="33323"/>
                      <a:pt x="3405" y="35882"/>
                    </a:cubicBezTo>
                    <a:cubicBezTo>
                      <a:pt x="6459" y="40029"/>
                      <a:pt x="10482" y="43495"/>
                      <a:pt x="12917" y="48055"/>
                    </a:cubicBezTo>
                    <a:cubicBezTo>
                      <a:pt x="13659" y="51811"/>
                      <a:pt x="14732" y="55958"/>
                      <a:pt x="12979" y="59589"/>
                    </a:cubicBezTo>
                    <a:cubicBezTo>
                      <a:pt x="12298" y="61859"/>
                      <a:pt x="11885" y="64644"/>
                      <a:pt x="13082" y="66770"/>
                    </a:cubicBezTo>
                    <a:cubicBezTo>
                      <a:pt x="17023" y="70277"/>
                      <a:pt x="22697" y="69658"/>
                      <a:pt x="27545" y="70834"/>
                    </a:cubicBezTo>
                    <a:cubicBezTo>
                      <a:pt x="30805" y="71515"/>
                      <a:pt x="34251" y="71680"/>
                      <a:pt x="37408" y="72712"/>
                    </a:cubicBezTo>
                    <a:cubicBezTo>
                      <a:pt x="38687" y="73372"/>
                      <a:pt x="39884" y="74177"/>
                      <a:pt x="41143" y="74899"/>
                    </a:cubicBezTo>
                    <a:cubicBezTo>
                      <a:pt x="41885" y="64975"/>
                      <a:pt x="42339" y="54885"/>
                      <a:pt x="40647" y="45022"/>
                    </a:cubicBezTo>
                    <a:cubicBezTo>
                      <a:pt x="38398" y="34107"/>
                      <a:pt x="33529" y="23894"/>
                      <a:pt x="27896" y="14341"/>
                    </a:cubicBezTo>
                    <a:cubicBezTo>
                      <a:pt x="23336" y="8151"/>
                      <a:pt x="17085" y="3199"/>
                      <a:pt x="10090" y="63"/>
                    </a:cubicBezTo>
                    <a:cubicBezTo>
                      <a:pt x="9884" y="21"/>
                      <a:pt x="9677" y="1"/>
                      <a:pt x="9450" y="21"/>
                    </a:cubicBezTo>
                    <a:close/>
                  </a:path>
                </a:pathLst>
              </a:custGeom>
              <a:noFill/>
              <a:ln w="6700" cap="flat" cmpd="sng">
                <a:solidFill>
                  <a:srgbClr val="000000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4"/>
              <p:cNvSpPr/>
              <p:nvPr/>
            </p:nvSpPr>
            <p:spPr>
              <a:xfrm>
                <a:off x="2002825" y="2308350"/>
                <a:ext cx="1075525" cy="2047850"/>
              </a:xfrm>
              <a:custGeom>
                <a:avLst/>
                <a:gdLst/>
                <a:ahLst/>
                <a:cxnLst/>
                <a:rect l="l" t="t" r="r" b="b"/>
                <a:pathLst>
                  <a:path w="43021" h="81914" fill="none" extrusionOk="0">
                    <a:moveTo>
                      <a:pt x="39863" y="29423"/>
                    </a:moveTo>
                    <a:cubicBezTo>
                      <a:pt x="39863" y="29423"/>
                      <a:pt x="36706" y="21149"/>
                      <a:pt x="35737" y="18962"/>
                    </a:cubicBezTo>
                    <a:cubicBezTo>
                      <a:pt x="34767" y="16775"/>
                      <a:pt x="35489" y="7304"/>
                      <a:pt x="34767" y="6087"/>
                    </a:cubicBezTo>
                    <a:cubicBezTo>
                      <a:pt x="34045" y="4869"/>
                      <a:pt x="32332" y="0"/>
                      <a:pt x="26266" y="2187"/>
                    </a:cubicBezTo>
                    <a:cubicBezTo>
                      <a:pt x="20179" y="4374"/>
                      <a:pt x="10214" y="17270"/>
                      <a:pt x="7779" y="23831"/>
                    </a:cubicBezTo>
                    <a:cubicBezTo>
                      <a:pt x="5344" y="30393"/>
                      <a:pt x="0" y="62725"/>
                      <a:pt x="1713" y="69038"/>
                    </a:cubicBezTo>
                    <a:cubicBezTo>
                      <a:pt x="3405" y="75352"/>
                      <a:pt x="6314" y="81914"/>
                      <a:pt x="8274" y="80717"/>
                    </a:cubicBezTo>
                    <a:cubicBezTo>
                      <a:pt x="10214" y="79499"/>
                      <a:pt x="19932" y="73660"/>
                      <a:pt x="22366" y="73660"/>
                    </a:cubicBezTo>
                    <a:cubicBezTo>
                      <a:pt x="24801" y="73660"/>
                      <a:pt x="36954" y="69038"/>
                      <a:pt x="37676" y="66851"/>
                    </a:cubicBezTo>
                    <a:cubicBezTo>
                      <a:pt x="38419" y="64664"/>
                      <a:pt x="43020" y="50572"/>
                      <a:pt x="42050" y="42298"/>
                    </a:cubicBezTo>
                    <a:cubicBezTo>
                      <a:pt x="41081" y="34045"/>
                      <a:pt x="40358" y="29670"/>
                      <a:pt x="39863" y="2942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4"/>
              <p:cNvSpPr/>
              <p:nvPr/>
            </p:nvSpPr>
            <p:spPr>
              <a:xfrm>
                <a:off x="2075550" y="2385725"/>
                <a:ext cx="963075" cy="1908575"/>
              </a:xfrm>
              <a:custGeom>
                <a:avLst/>
                <a:gdLst/>
                <a:ahLst/>
                <a:cxnLst/>
                <a:rect l="l" t="t" r="r" b="b"/>
                <a:pathLst>
                  <a:path w="38523" h="76343" fill="none" extrusionOk="0">
                    <a:moveTo>
                      <a:pt x="26266" y="62"/>
                    </a:moveTo>
                    <a:cubicBezTo>
                      <a:pt x="21211" y="557"/>
                      <a:pt x="17910" y="4973"/>
                      <a:pt x="14691" y="8398"/>
                    </a:cubicBezTo>
                    <a:cubicBezTo>
                      <a:pt x="10007" y="13824"/>
                      <a:pt x="5840" y="19994"/>
                      <a:pt x="4787" y="27194"/>
                    </a:cubicBezTo>
                    <a:cubicBezTo>
                      <a:pt x="2291" y="38935"/>
                      <a:pt x="392" y="50861"/>
                      <a:pt x="0" y="62869"/>
                    </a:cubicBezTo>
                    <a:cubicBezTo>
                      <a:pt x="351" y="67243"/>
                      <a:pt x="1981" y="71494"/>
                      <a:pt x="4168" y="75249"/>
                    </a:cubicBezTo>
                    <a:cubicBezTo>
                      <a:pt x="4519" y="75992"/>
                      <a:pt x="5159" y="76343"/>
                      <a:pt x="5736" y="75579"/>
                    </a:cubicBezTo>
                    <a:cubicBezTo>
                      <a:pt x="9306" y="73536"/>
                      <a:pt x="12793" y="71226"/>
                      <a:pt x="16651" y="69802"/>
                    </a:cubicBezTo>
                    <a:cubicBezTo>
                      <a:pt x="20097" y="68667"/>
                      <a:pt x="23790" y="68193"/>
                      <a:pt x="27092" y="66604"/>
                    </a:cubicBezTo>
                    <a:cubicBezTo>
                      <a:pt x="29176" y="65572"/>
                      <a:pt x="31569" y="64788"/>
                      <a:pt x="33281" y="63158"/>
                    </a:cubicBezTo>
                    <a:cubicBezTo>
                      <a:pt x="34231" y="61425"/>
                      <a:pt x="34231" y="59341"/>
                      <a:pt x="35015" y="57546"/>
                    </a:cubicBezTo>
                    <a:cubicBezTo>
                      <a:pt x="37140" y="50262"/>
                      <a:pt x="38522" y="42525"/>
                      <a:pt x="37057" y="34973"/>
                    </a:cubicBezTo>
                    <a:cubicBezTo>
                      <a:pt x="36686" y="30785"/>
                      <a:pt x="35799" y="26637"/>
                      <a:pt x="33983" y="22862"/>
                    </a:cubicBezTo>
                    <a:cubicBezTo>
                      <a:pt x="32415" y="18941"/>
                      <a:pt x="30393" y="15021"/>
                      <a:pt x="30723" y="10688"/>
                    </a:cubicBezTo>
                    <a:cubicBezTo>
                      <a:pt x="30579" y="7903"/>
                      <a:pt x="31198" y="4766"/>
                      <a:pt x="29733" y="2290"/>
                    </a:cubicBezTo>
                    <a:cubicBezTo>
                      <a:pt x="28969" y="1114"/>
                      <a:pt x="27752" y="0"/>
                      <a:pt x="26266" y="62"/>
                    </a:cubicBezTo>
                    <a:close/>
                  </a:path>
                </a:pathLst>
              </a:custGeom>
              <a:noFill/>
              <a:ln w="6700" cap="flat" cmpd="sng">
                <a:solidFill>
                  <a:srgbClr val="000000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4"/>
              <p:cNvSpPr/>
              <p:nvPr/>
            </p:nvSpPr>
            <p:spPr>
              <a:xfrm>
                <a:off x="2878700" y="1767750"/>
                <a:ext cx="242450" cy="530825"/>
              </a:xfrm>
              <a:custGeom>
                <a:avLst/>
                <a:gdLst/>
                <a:ahLst/>
                <a:cxnLst/>
                <a:rect l="l" t="t" r="r" b="b"/>
                <a:pathLst>
                  <a:path w="9698" h="21233" fill="none" extrusionOk="0">
                    <a:moveTo>
                      <a:pt x="5571" y="1"/>
                    </a:moveTo>
                    <a:cubicBezTo>
                      <a:pt x="6665" y="805"/>
                      <a:pt x="7510" y="1321"/>
                      <a:pt x="7510" y="2415"/>
                    </a:cubicBezTo>
                    <a:cubicBezTo>
                      <a:pt x="7510" y="3322"/>
                      <a:pt x="5695" y="2889"/>
                      <a:pt x="4828" y="2662"/>
                    </a:cubicBezTo>
                    <a:cubicBezTo>
                      <a:pt x="3673" y="2373"/>
                      <a:pt x="4395" y="4148"/>
                      <a:pt x="5323" y="4375"/>
                    </a:cubicBezTo>
                    <a:cubicBezTo>
                      <a:pt x="6830" y="4746"/>
                      <a:pt x="6355" y="5757"/>
                      <a:pt x="5076" y="6067"/>
                    </a:cubicBezTo>
                    <a:cubicBezTo>
                      <a:pt x="3858" y="6376"/>
                      <a:pt x="2847" y="5819"/>
                      <a:pt x="1919" y="5592"/>
                    </a:cubicBezTo>
                    <a:cubicBezTo>
                      <a:pt x="475" y="5221"/>
                      <a:pt x="929" y="7016"/>
                      <a:pt x="1424" y="7532"/>
                    </a:cubicBezTo>
                    <a:cubicBezTo>
                      <a:pt x="1795" y="7903"/>
                      <a:pt x="4003" y="8006"/>
                      <a:pt x="4601" y="8006"/>
                    </a:cubicBezTo>
                    <a:cubicBezTo>
                      <a:pt x="6520" y="8006"/>
                      <a:pt x="5158" y="9306"/>
                      <a:pt x="4354" y="9719"/>
                    </a:cubicBezTo>
                    <a:cubicBezTo>
                      <a:pt x="3652" y="10070"/>
                      <a:pt x="1486" y="9822"/>
                      <a:pt x="949" y="9966"/>
                    </a:cubicBezTo>
                    <a:cubicBezTo>
                      <a:pt x="0" y="10193"/>
                      <a:pt x="2765" y="11638"/>
                      <a:pt x="2889" y="11658"/>
                    </a:cubicBezTo>
                    <a:cubicBezTo>
                      <a:pt x="4106" y="11968"/>
                      <a:pt x="5344" y="11844"/>
                      <a:pt x="6541" y="12153"/>
                    </a:cubicBezTo>
                    <a:cubicBezTo>
                      <a:pt x="7655" y="12422"/>
                      <a:pt x="8810" y="12793"/>
                      <a:pt x="9450" y="13123"/>
                    </a:cubicBezTo>
                    <a:cubicBezTo>
                      <a:pt x="9698" y="13247"/>
                      <a:pt x="8398" y="14815"/>
                      <a:pt x="7510" y="14815"/>
                    </a:cubicBezTo>
                    <a:cubicBezTo>
                      <a:pt x="6355" y="14815"/>
                      <a:pt x="5344" y="13618"/>
                      <a:pt x="4354" y="13371"/>
                    </a:cubicBezTo>
                    <a:cubicBezTo>
                      <a:pt x="3363" y="13123"/>
                      <a:pt x="2352" y="12876"/>
                      <a:pt x="1197" y="12876"/>
                    </a:cubicBezTo>
                    <a:cubicBezTo>
                      <a:pt x="351" y="12876"/>
                      <a:pt x="1321" y="14712"/>
                      <a:pt x="1919" y="15310"/>
                    </a:cubicBezTo>
                    <a:cubicBezTo>
                      <a:pt x="2249" y="15640"/>
                      <a:pt x="5014" y="15558"/>
                      <a:pt x="5571" y="15558"/>
                    </a:cubicBezTo>
                    <a:cubicBezTo>
                      <a:pt x="7118" y="15558"/>
                      <a:pt x="7737" y="16445"/>
                      <a:pt x="7985" y="17497"/>
                    </a:cubicBezTo>
                    <a:cubicBezTo>
                      <a:pt x="8480" y="19416"/>
                      <a:pt x="6974" y="18942"/>
                      <a:pt x="6046" y="18715"/>
                    </a:cubicBezTo>
                    <a:cubicBezTo>
                      <a:pt x="4973" y="18447"/>
                      <a:pt x="3879" y="18281"/>
                      <a:pt x="2641" y="17972"/>
                    </a:cubicBezTo>
                    <a:cubicBezTo>
                      <a:pt x="908" y="17539"/>
                      <a:pt x="1919" y="19912"/>
                      <a:pt x="2167" y="20407"/>
                    </a:cubicBezTo>
                    <a:cubicBezTo>
                      <a:pt x="2559" y="21232"/>
                      <a:pt x="4065" y="21149"/>
                      <a:pt x="5076" y="21149"/>
                    </a:cubicBezTo>
                    <a:lnTo>
                      <a:pt x="8233" y="21149"/>
                    </a:ln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4"/>
              <p:cNvSpPr/>
              <p:nvPr/>
            </p:nvSpPr>
            <p:spPr>
              <a:xfrm>
                <a:off x="2914275" y="2351150"/>
                <a:ext cx="1460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661" fill="none" extrusionOk="0">
                    <a:moveTo>
                      <a:pt x="1" y="1"/>
                    </a:moveTo>
                    <a:cubicBezTo>
                      <a:pt x="599" y="1"/>
                      <a:pt x="2662" y="228"/>
                      <a:pt x="3653" y="475"/>
                    </a:cubicBezTo>
                    <a:cubicBezTo>
                      <a:pt x="4396" y="661"/>
                      <a:pt x="5242" y="393"/>
                      <a:pt x="5840" y="228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4"/>
              <p:cNvSpPr/>
              <p:nvPr/>
            </p:nvSpPr>
            <p:spPr>
              <a:xfrm>
                <a:off x="2920475" y="2381575"/>
                <a:ext cx="18467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1487" fill="none" extrusionOk="0">
                    <a:moveTo>
                      <a:pt x="6314" y="1"/>
                    </a:moveTo>
                    <a:cubicBezTo>
                      <a:pt x="7387" y="269"/>
                      <a:pt x="4148" y="476"/>
                      <a:pt x="3157" y="971"/>
                    </a:cubicBezTo>
                    <a:cubicBezTo>
                      <a:pt x="2126" y="1487"/>
                      <a:pt x="413" y="682"/>
                      <a:pt x="0" y="476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4"/>
              <p:cNvSpPr/>
              <p:nvPr/>
            </p:nvSpPr>
            <p:spPr>
              <a:xfrm>
                <a:off x="2940600" y="2499200"/>
                <a:ext cx="1516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1445" fill="none" extrusionOk="0">
                    <a:moveTo>
                      <a:pt x="0" y="0"/>
                    </a:moveTo>
                    <a:cubicBezTo>
                      <a:pt x="371" y="1176"/>
                      <a:pt x="2166" y="1073"/>
                      <a:pt x="3136" y="1238"/>
                    </a:cubicBezTo>
                    <a:cubicBezTo>
                      <a:pt x="4147" y="1445"/>
                      <a:pt x="5344" y="1115"/>
                      <a:pt x="6066" y="599"/>
                    </a:cubicBezTo>
                    <a:cubicBezTo>
                      <a:pt x="4044" y="929"/>
                      <a:pt x="1795" y="248"/>
                      <a:pt x="0" y="0"/>
                    </a:cubicBezTo>
                    <a:close/>
                  </a:path>
                </a:pathLst>
              </a:custGeom>
              <a:noFill/>
              <a:ln w="8775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4"/>
              <p:cNvSpPr/>
              <p:nvPr/>
            </p:nvSpPr>
            <p:spPr>
              <a:xfrm>
                <a:off x="2938000" y="2621450"/>
                <a:ext cx="1888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7553" h="2188" fill="none" extrusionOk="0">
                    <a:moveTo>
                      <a:pt x="7553" y="0"/>
                    </a:moveTo>
                    <a:cubicBezTo>
                      <a:pt x="5572" y="413"/>
                      <a:pt x="1858" y="578"/>
                      <a:pt x="1" y="681"/>
                    </a:cubicBezTo>
                    <a:cubicBezTo>
                      <a:pt x="1631" y="2187"/>
                      <a:pt x="5592" y="1568"/>
                      <a:pt x="6851" y="145"/>
                    </a:cubicBezTo>
                    <a:lnTo>
                      <a:pt x="6418" y="227"/>
                    </a:lnTo>
                    <a:close/>
                  </a:path>
                </a:pathLst>
              </a:custGeom>
              <a:noFill/>
              <a:ln w="8775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4"/>
              <p:cNvSpPr/>
              <p:nvPr/>
            </p:nvSpPr>
            <p:spPr>
              <a:xfrm>
                <a:off x="2942125" y="2696250"/>
                <a:ext cx="1862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7450" h="3529" fill="none" extrusionOk="0">
                    <a:moveTo>
                      <a:pt x="6562" y="660"/>
                    </a:moveTo>
                    <a:cubicBezTo>
                      <a:pt x="4561" y="1754"/>
                      <a:pt x="2147" y="2517"/>
                      <a:pt x="1" y="2063"/>
                    </a:cubicBezTo>
                    <a:cubicBezTo>
                      <a:pt x="2023" y="3528"/>
                      <a:pt x="4767" y="2414"/>
                      <a:pt x="6562" y="1135"/>
                    </a:cubicBezTo>
                    <a:cubicBezTo>
                      <a:pt x="6707" y="867"/>
                      <a:pt x="7449" y="0"/>
                      <a:pt x="6562" y="660"/>
                    </a:cubicBezTo>
                    <a:close/>
                  </a:path>
                </a:pathLst>
              </a:custGeom>
              <a:noFill/>
              <a:ln w="11875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4"/>
              <p:cNvSpPr/>
              <p:nvPr/>
            </p:nvSpPr>
            <p:spPr>
              <a:xfrm>
                <a:off x="2957100" y="2785475"/>
                <a:ext cx="16200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2725" fill="none" extrusionOk="0">
                    <a:moveTo>
                      <a:pt x="681" y="42"/>
                    </a:moveTo>
                    <a:cubicBezTo>
                      <a:pt x="0" y="764"/>
                      <a:pt x="557" y="2043"/>
                      <a:pt x="1610" y="2064"/>
                    </a:cubicBezTo>
                    <a:cubicBezTo>
                      <a:pt x="3198" y="2229"/>
                      <a:pt x="5055" y="2724"/>
                      <a:pt x="6479" y="1713"/>
                    </a:cubicBezTo>
                    <a:cubicBezTo>
                      <a:pt x="4766" y="1775"/>
                      <a:pt x="3033" y="1589"/>
                      <a:pt x="1713" y="393"/>
                    </a:cubicBezTo>
                    <a:cubicBezTo>
                      <a:pt x="1403" y="207"/>
                      <a:pt x="1053" y="1"/>
                      <a:pt x="681" y="42"/>
                    </a:cubicBezTo>
                    <a:close/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4"/>
              <p:cNvSpPr/>
              <p:nvPr/>
            </p:nvSpPr>
            <p:spPr>
              <a:xfrm>
                <a:off x="2960200" y="2904125"/>
                <a:ext cx="104725" cy="629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2518" fill="none" extrusionOk="0">
                    <a:moveTo>
                      <a:pt x="0" y="0"/>
                    </a:moveTo>
                    <a:cubicBezTo>
                      <a:pt x="433" y="1734"/>
                      <a:pt x="2971" y="2518"/>
                      <a:pt x="4189" y="1300"/>
                    </a:cubicBezTo>
                    <a:cubicBezTo>
                      <a:pt x="2724" y="1321"/>
                      <a:pt x="1238" y="310"/>
                      <a:pt x="0" y="0"/>
                    </a:cubicBezTo>
                    <a:close/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4"/>
              <p:cNvSpPr/>
              <p:nvPr/>
            </p:nvSpPr>
            <p:spPr>
              <a:xfrm>
                <a:off x="2963800" y="1816250"/>
                <a:ext cx="295075" cy="232650"/>
              </a:xfrm>
              <a:custGeom>
                <a:avLst/>
                <a:gdLst/>
                <a:ahLst/>
                <a:cxnLst/>
                <a:rect l="l" t="t" r="r" b="b"/>
                <a:pathLst>
                  <a:path w="11803" h="9306" fill="none" extrusionOk="0">
                    <a:moveTo>
                      <a:pt x="9698" y="0"/>
                    </a:moveTo>
                    <a:cubicBezTo>
                      <a:pt x="11803" y="2187"/>
                      <a:pt x="8976" y="144"/>
                      <a:pt x="8976" y="2187"/>
                    </a:cubicBezTo>
                    <a:cubicBezTo>
                      <a:pt x="8976" y="3281"/>
                      <a:pt x="9038" y="2992"/>
                      <a:pt x="7759" y="3652"/>
                    </a:cubicBezTo>
                    <a:cubicBezTo>
                      <a:pt x="7655" y="3693"/>
                      <a:pt x="7924" y="4271"/>
                      <a:pt x="6541" y="4622"/>
                    </a:cubicBezTo>
                    <a:cubicBezTo>
                      <a:pt x="6067" y="4746"/>
                      <a:pt x="7263" y="5963"/>
                      <a:pt x="6768" y="6066"/>
                    </a:cubicBezTo>
                    <a:cubicBezTo>
                      <a:pt x="5386" y="6417"/>
                      <a:pt x="5840" y="6644"/>
                      <a:pt x="7016" y="7531"/>
                    </a:cubicBezTo>
                    <a:cubicBezTo>
                      <a:pt x="7779" y="8109"/>
                      <a:pt x="4952" y="8026"/>
                      <a:pt x="4354" y="8026"/>
                    </a:cubicBezTo>
                    <a:cubicBezTo>
                      <a:pt x="3157" y="8026"/>
                      <a:pt x="1775" y="7696"/>
                      <a:pt x="950" y="7284"/>
                    </a:cubicBezTo>
                    <a:cubicBezTo>
                      <a:pt x="227" y="6933"/>
                      <a:pt x="0" y="8501"/>
                      <a:pt x="1919" y="8501"/>
                    </a:cubicBezTo>
                    <a:cubicBezTo>
                      <a:pt x="3095" y="8501"/>
                      <a:pt x="4086" y="8749"/>
                      <a:pt x="5076" y="8996"/>
                    </a:cubicBezTo>
                    <a:cubicBezTo>
                      <a:pt x="6376" y="9306"/>
                      <a:pt x="6541" y="8728"/>
                      <a:pt x="7016" y="8253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4"/>
              <p:cNvSpPr/>
              <p:nvPr/>
            </p:nvSpPr>
            <p:spPr>
              <a:xfrm>
                <a:off x="2118350" y="3998700"/>
                <a:ext cx="20287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81151" h="21852" fill="none" extrusionOk="0">
                    <a:moveTo>
                      <a:pt x="80944" y="17229"/>
                    </a:moveTo>
                    <a:cubicBezTo>
                      <a:pt x="81151" y="14217"/>
                      <a:pt x="79335" y="10029"/>
                      <a:pt x="77973" y="8584"/>
                    </a:cubicBezTo>
                    <a:cubicBezTo>
                      <a:pt x="70752" y="4746"/>
                      <a:pt x="62251" y="5427"/>
                      <a:pt x="54493" y="3467"/>
                    </a:cubicBezTo>
                    <a:cubicBezTo>
                      <a:pt x="51831" y="2807"/>
                      <a:pt x="51150" y="620"/>
                      <a:pt x="47436" y="228"/>
                    </a:cubicBezTo>
                    <a:cubicBezTo>
                      <a:pt x="43805" y="867"/>
                      <a:pt x="42010" y="1198"/>
                      <a:pt x="38069" y="475"/>
                    </a:cubicBezTo>
                    <a:cubicBezTo>
                      <a:pt x="33509" y="1"/>
                      <a:pt x="32601" y="744"/>
                      <a:pt x="30352" y="2539"/>
                    </a:cubicBezTo>
                    <a:cubicBezTo>
                      <a:pt x="26184" y="4458"/>
                      <a:pt x="20118" y="5840"/>
                      <a:pt x="15063" y="7718"/>
                    </a:cubicBezTo>
                    <a:cubicBezTo>
                      <a:pt x="11267" y="8976"/>
                      <a:pt x="8853" y="10709"/>
                      <a:pt x="4169" y="13660"/>
                    </a:cubicBezTo>
                    <a:cubicBezTo>
                      <a:pt x="929" y="17828"/>
                      <a:pt x="1156" y="17601"/>
                      <a:pt x="290" y="20407"/>
                    </a:cubicBezTo>
                    <a:lnTo>
                      <a:pt x="1" y="21851"/>
                    </a:ln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4"/>
              <p:cNvSpPr/>
              <p:nvPr/>
            </p:nvSpPr>
            <p:spPr>
              <a:xfrm>
                <a:off x="1927500" y="4168925"/>
                <a:ext cx="753650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30146" h="14114" fill="none" extrusionOk="0">
                    <a:moveTo>
                      <a:pt x="1" y="14114"/>
                    </a:moveTo>
                    <a:lnTo>
                      <a:pt x="30146" y="1"/>
                    </a:ln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4"/>
              <p:cNvSpPr/>
              <p:nvPr/>
            </p:nvSpPr>
            <p:spPr>
              <a:xfrm>
                <a:off x="3418750" y="1935900"/>
                <a:ext cx="1435575" cy="1795125"/>
              </a:xfrm>
              <a:custGeom>
                <a:avLst/>
                <a:gdLst/>
                <a:ahLst/>
                <a:cxnLst/>
                <a:rect l="l" t="t" r="r" b="b"/>
                <a:pathLst>
                  <a:path w="57423" h="71805" fill="none" extrusionOk="0">
                    <a:moveTo>
                      <a:pt x="1" y="1"/>
                    </a:moveTo>
                    <a:cubicBezTo>
                      <a:pt x="6934" y="2725"/>
                      <a:pt x="16136" y="5696"/>
                      <a:pt x="22924" y="8749"/>
                    </a:cubicBezTo>
                    <a:cubicBezTo>
                      <a:pt x="25462" y="10648"/>
                      <a:pt x="27814" y="13144"/>
                      <a:pt x="31136" y="13495"/>
                    </a:cubicBezTo>
                    <a:cubicBezTo>
                      <a:pt x="35036" y="14795"/>
                      <a:pt x="39265" y="15785"/>
                      <a:pt x="42608" y="18261"/>
                    </a:cubicBezTo>
                    <a:cubicBezTo>
                      <a:pt x="46405" y="23048"/>
                      <a:pt x="50222" y="27979"/>
                      <a:pt x="52450" y="33715"/>
                    </a:cubicBezTo>
                    <a:cubicBezTo>
                      <a:pt x="53729" y="40132"/>
                      <a:pt x="52367" y="46714"/>
                      <a:pt x="52780" y="53193"/>
                    </a:cubicBezTo>
                    <a:cubicBezTo>
                      <a:pt x="54245" y="59404"/>
                      <a:pt x="56577" y="65449"/>
                      <a:pt x="57423" y="71804"/>
                    </a:cubicBezTo>
                  </a:path>
                </a:pathLst>
              </a:custGeom>
              <a:noFill/>
              <a:ln w="6700" cap="flat" cmpd="sng">
                <a:solidFill>
                  <a:srgbClr val="FFFFFF"/>
                </a:solidFill>
                <a:prstDash val="solid"/>
                <a:miter lim="2063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4"/>
              <p:cNvSpPr/>
              <p:nvPr/>
            </p:nvSpPr>
            <p:spPr>
              <a:xfrm>
                <a:off x="2126625" y="3993550"/>
                <a:ext cx="2028250" cy="546275"/>
              </a:xfrm>
              <a:custGeom>
                <a:avLst/>
                <a:gdLst/>
                <a:ahLst/>
                <a:cxnLst/>
                <a:rect l="l" t="t" r="r" b="b"/>
                <a:pathLst>
                  <a:path w="81130" h="21851" extrusionOk="0">
                    <a:moveTo>
                      <a:pt x="80943" y="17250"/>
                    </a:moveTo>
                    <a:cubicBezTo>
                      <a:pt x="81129" y="14217"/>
                      <a:pt x="79313" y="10049"/>
                      <a:pt x="77972" y="8604"/>
                    </a:cubicBezTo>
                    <a:cubicBezTo>
                      <a:pt x="70730" y="4746"/>
                      <a:pt x="62250" y="5448"/>
                      <a:pt x="54492" y="3487"/>
                    </a:cubicBezTo>
                    <a:cubicBezTo>
                      <a:pt x="51810" y="2827"/>
                      <a:pt x="51129" y="619"/>
                      <a:pt x="47435" y="248"/>
                    </a:cubicBezTo>
                    <a:cubicBezTo>
                      <a:pt x="43804" y="888"/>
                      <a:pt x="42009" y="1218"/>
                      <a:pt x="38068" y="496"/>
                    </a:cubicBezTo>
                    <a:cubicBezTo>
                      <a:pt x="33508" y="0"/>
                      <a:pt x="32580" y="764"/>
                      <a:pt x="30331" y="2538"/>
                    </a:cubicBezTo>
                    <a:cubicBezTo>
                      <a:pt x="26163" y="4478"/>
                      <a:pt x="20097" y="5860"/>
                      <a:pt x="15042" y="7717"/>
                    </a:cubicBezTo>
                    <a:cubicBezTo>
                      <a:pt x="11245" y="8997"/>
                      <a:pt x="8852" y="10730"/>
                      <a:pt x="4147" y="13660"/>
                    </a:cubicBezTo>
                    <a:cubicBezTo>
                      <a:pt x="929" y="17848"/>
                      <a:pt x="1135" y="17621"/>
                      <a:pt x="289" y="20407"/>
                    </a:cubicBezTo>
                    <a:lnTo>
                      <a:pt x="0" y="21851"/>
                    </a:lnTo>
                  </a:path>
                </a:pathLst>
              </a:custGeom>
              <a:solidFill>
                <a:srgbClr val="8F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" name="Google Shape;158;p14"/>
            <p:cNvSpPr txBox="1"/>
            <p:nvPr/>
          </p:nvSpPr>
          <p:spPr>
            <a:xfrm>
              <a:off x="6167850" y="3749950"/>
              <a:ext cx="18318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sz="1300" b="1">
                  <a:solidFill>
                    <a:srgbClr val="E07386"/>
                  </a:solidFill>
                  <a:latin typeface="Cambria"/>
                  <a:ea typeface="Cambria"/>
                  <a:cs typeface="Cambria"/>
                  <a:sym typeface="Cambria"/>
                </a:rPr>
                <a:t>lungs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are situated inside a cavity called the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thorax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Lungs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4" name="Google Shape;16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Air enters through the </a:t>
            </a:r>
            <a:r>
              <a:rPr lang="en" b="1">
                <a:solidFill>
                  <a:srgbClr val="CCCCCC"/>
                </a:solidFill>
              </a:rPr>
              <a:t>trachea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sometimes referred to as the </a:t>
            </a:r>
            <a:r>
              <a:rPr lang="en" b="1">
                <a:solidFill>
                  <a:srgbClr val="CCCCCC"/>
                </a:solidFill>
              </a:rPr>
              <a:t>windpipe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trachea split into the left and right </a:t>
            </a:r>
            <a:r>
              <a:rPr lang="en" b="1">
                <a:solidFill>
                  <a:srgbClr val="CCCCCC"/>
                </a:solidFill>
              </a:rPr>
              <a:t>bronchus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Each bronchus feeds directly into a lung.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bronchi then branch into smaller </a:t>
            </a:r>
            <a:r>
              <a:rPr lang="en" b="1">
                <a:solidFill>
                  <a:srgbClr val="CCCCCC"/>
                </a:solidFill>
              </a:rPr>
              <a:t>bronchioles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terminate at air sacs, called </a:t>
            </a:r>
            <a:r>
              <a:rPr lang="en" b="1">
                <a:solidFill>
                  <a:srgbClr val="CCCCCC"/>
                </a:solidFill>
              </a:rPr>
              <a:t>alveoli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Gas is exchanged at </a:t>
            </a:r>
            <a:r>
              <a:rPr lang="en" b="1">
                <a:solidFill>
                  <a:srgbClr val="CCCCCC"/>
                </a:solidFill>
              </a:rPr>
              <a:t>alveoli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leaves the alveoli and enters the </a:t>
            </a:r>
            <a:r>
              <a:rPr lang="en" b="1">
                <a:solidFill>
                  <a:srgbClr val="CCCCCC"/>
                </a:solidFill>
              </a:rPr>
              <a:t>bloodstream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enters the alveoli and is released during </a:t>
            </a:r>
            <a:r>
              <a:rPr lang="en" b="1">
                <a:solidFill>
                  <a:srgbClr val="CCCCCC"/>
                </a:solidFill>
              </a:rPr>
              <a:t>exhalation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lungs are encased in the </a:t>
            </a:r>
            <a:r>
              <a:rPr lang="en" b="1">
                <a:solidFill>
                  <a:srgbClr val="CCCCCC"/>
                </a:solidFill>
              </a:rPr>
              <a:t>ribcage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Each rib is linked by </a:t>
            </a:r>
            <a:r>
              <a:rPr lang="en" b="1">
                <a:solidFill>
                  <a:srgbClr val="CCCCCC"/>
                </a:solidFill>
              </a:rPr>
              <a:t>intercostal muscles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thick wall of muscle at the base of the lungs is called the </a:t>
            </a:r>
            <a:r>
              <a:rPr lang="en" b="1">
                <a:solidFill>
                  <a:srgbClr val="CCCCCC"/>
                </a:solidFill>
              </a:rPr>
              <a:t>diaphragm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65" name="Google Shape;16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71" name="Google Shape;171;p16"/>
          <p:cNvSpPr txBox="1"/>
          <p:nvPr/>
        </p:nvSpPr>
        <p:spPr>
          <a:xfrm>
            <a:off x="5770100" y="1401900"/>
            <a:ext cx="2946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trachea splits into the left and right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bronchus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Many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bronchioles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then branch of the bronchi, where they terminate into air-filled sacs called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alveoli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lungs are surrounded by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pleural membrane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which helps to lubricate them during ventilation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72" name="Google Shape;172;p16"/>
          <p:cNvGrpSpPr/>
          <p:nvPr/>
        </p:nvGrpSpPr>
        <p:grpSpPr>
          <a:xfrm>
            <a:off x="333663" y="618622"/>
            <a:ext cx="5277938" cy="3906263"/>
            <a:chOff x="391313" y="618622"/>
            <a:chExt cx="5277938" cy="3906263"/>
          </a:xfrm>
        </p:grpSpPr>
        <p:grpSp>
          <p:nvGrpSpPr>
            <p:cNvPr id="173" name="Google Shape;173;p16"/>
            <p:cNvGrpSpPr/>
            <p:nvPr/>
          </p:nvGrpSpPr>
          <p:grpSpPr>
            <a:xfrm>
              <a:off x="391313" y="618622"/>
              <a:ext cx="4911685" cy="3906263"/>
              <a:chOff x="2130200" y="218922"/>
              <a:chExt cx="4911685" cy="3906263"/>
            </a:xfrm>
          </p:grpSpPr>
          <p:sp>
            <p:nvSpPr>
              <p:cNvPr id="174" name="Google Shape;174;p16"/>
              <p:cNvSpPr/>
              <p:nvPr/>
            </p:nvSpPr>
            <p:spPr>
              <a:xfrm>
                <a:off x="3173978" y="514199"/>
                <a:ext cx="1423446" cy="2653225"/>
              </a:xfrm>
              <a:custGeom>
                <a:avLst/>
                <a:gdLst/>
                <a:ahLst/>
                <a:cxnLst/>
                <a:rect l="l" t="t" r="r" b="b"/>
                <a:pathLst>
                  <a:path w="43464" h="81481" extrusionOk="0">
                    <a:moveTo>
                      <a:pt x="34136" y="1"/>
                    </a:moveTo>
                    <a:cubicBezTo>
                      <a:pt x="33478" y="1"/>
                      <a:pt x="32778" y="82"/>
                      <a:pt x="32042" y="238"/>
                    </a:cubicBezTo>
                    <a:cubicBezTo>
                      <a:pt x="29231" y="839"/>
                      <a:pt x="26241" y="3032"/>
                      <a:pt x="24015" y="4787"/>
                    </a:cubicBezTo>
                    <a:cubicBezTo>
                      <a:pt x="21773" y="6542"/>
                      <a:pt x="19417" y="8037"/>
                      <a:pt x="17337" y="9954"/>
                    </a:cubicBezTo>
                    <a:cubicBezTo>
                      <a:pt x="16216" y="10994"/>
                      <a:pt x="15615" y="12277"/>
                      <a:pt x="14738" y="13382"/>
                    </a:cubicBezTo>
                    <a:cubicBezTo>
                      <a:pt x="13503" y="14975"/>
                      <a:pt x="12073" y="16047"/>
                      <a:pt x="11147" y="17883"/>
                    </a:cubicBezTo>
                    <a:cubicBezTo>
                      <a:pt x="10253" y="19622"/>
                      <a:pt x="8905" y="21246"/>
                      <a:pt x="8255" y="23099"/>
                    </a:cubicBezTo>
                    <a:cubicBezTo>
                      <a:pt x="7426" y="25503"/>
                      <a:pt x="6435" y="28038"/>
                      <a:pt x="5346" y="30329"/>
                    </a:cubicBezTo>
                    <a:cubicBezTo>
                      <a:pt x="4453" y="32181"/>
                      <a:pt x="3852" y="33286"/>
                      <a:pt x="3722" y="35301"/>
                    </a:cubicBezTo>
                    <a:cubicBezTo>
                      <a:pt x="3575" y="37283"/>
                      <a:pt x="2422" y="39103"/>
                      <a:pt x="2064" y="41053"/>
                    </a:cubicBezTo>
                    <a:cubicBezTo>
                      <a:pt x="1723" y="42970"/>
                      <a:pt x="1544" y="44920"/>
                      <a:pt x="1414" y="46821"/>
                    </a:cubicBezTo>
                    <a:cubicBezTo>
                      <a:pt x="1252" y="48803"/>
                      <a:pt x="1024" y="50866"/>
                      <a:pt x="748" y="52865"/>
                    </a:cubicBezTo>
                    <a:cubicBezTo>
                      <a:pt x="505" y="54620"/>
                      <a:pt x="1" y="56407"/>
                      <a:pt x="196" y="58194"/>
                    </a:cubicBezTo>
                    <a:cubicBezTo>
                      <a:pt x="293" y="59023"/>
                      <a:pt x="472" y="59592"/>
                      <a:pt x="375" y="60420"/>
                    </a:cubicBezTo>
                    <a:cubicBezTo>
                      <a:pt x="293" y="61281"/>
                      <a:pt x="1" y="62110"/>
                      <a:pt x="17" y="62987"/>
                    </a:cubicBezTo>
                    <a:cubicBezTo>
                      <a:pt x="147" y="66383"/>
                      <a:pt x="66" y="69828"/>
                      <a:pt x="748" y="73175"/>
                    </a:cubicBezTo>
                    <a:cubicBezTo>
                      <a:pt x="959" y="74247"/>
                      <a:pt x="959" y="75693"/>
                      <a:pt x="1414" y="76684"/>
                    </a:cubicBezTo>
                    <a:cubicBezTo>
                      <a:pt x="1999" y="77936"/>
                      <a:pt x="3445" y="78520"/>
                      <a:pt x="4599" y="79073"/>
                    </a:cubicBezTo>
                    <a:cubicBezTo>
                      <a:pt x="5818" y="79674"/>
                      <a:pt x="7085" y="79187"/>
                      <a:pt x="8271" y="79772"/>
                    </a:cubicBezTo>
                    <a:cubicBezTo>
                      <a:pt x="10897" y="81063"/>
                      <a:pt x="13676" y="81481"/>
                      <a:pt x="16514" y="81481"/>
                    </a:cubicBezTo>
                    <a:cubicBezTo>
                      <a:pt x="18996" y="81481"/>
                      <a:pt x="21522" y="81161"/>
                      <a:pt x="24031" y="80828"/>
                    </a:cubicBezTo>
                    <a:cubicBezTo>
                      <a:pt x="27492" y="80356"/>
                      <a:pt x="30807" y="79057"/>
                      <a:pt x="34105" y="78033"/>
                    </a:cubicBezTo>
                    <a:cubicBezTo>
                      <a:pt x="36347" y="77334"/>
                      <a:pt x="39240" y="76506"/>
                      <a:pt x="40702" y="74507"/>
                    </a:cubicBezTo>
                    <a:cubicBezTo>
                      <a:pt x="43172" y="71111"/>
                      <a:pt x="41953" y="66627"/>
                      <a:pt x="42554" y="62744"/>
                    </a:cubicBezTo>
                    <a:cubicBezTo>
                      <a:pt x="42863" y="60778"/>
                      <a:pt x="42895" y="58454"/>
                      <a:pt x="42733" y="56439"/>
                    </a:cubicBezTo>
                    <a:cubicBezTo>
                      <a:pt x="42635" y="55432"/>
                      <a:pt x="42327" y="54441"/>
                      <a:pt x="42343" y="53401"/>
                    </a:cubicBezTo>
                    <a:cubicBezTo>
                      <a:pt x="42359" y="52816"/>
                      <a:pt x="42505" y="52654"/>
                      <a:pt x="42684" y="52020"/>
                    </a:cubicBezTo>
                    <a:cubicBezTo>
                      <a:pt x="42863" y="51338"/>
                      <a:pt x="42619" y="50883"/>
                      <a:pt x="42684" y="50265"/>
                    </a:cubicBezTo>
                    <a:cubicBezTo>
                      <a:pt x="42733" y="49778"/>
                      <a:pt x="42993" y="49274"/>
                      <a:pt x="43009" y="48705"/>
                    </a:cubicBezTo>
                    <a:cubicBezTo>
                      <a:pt x="43042" y="47341"/>
                      <a:pt x="43204" y="46203"/>
                      <a:pt x="43318" y="44838"/>
                    </a:cubicBezTo>
                    <a:cubicBezTo>
                      <a:pt x="43448" y="43506"/>
                      <a:pt x="43188" y="42612"/>
                      <a:pt x="42928" y="41410"/>
                    </a:cubicBezTo>
                    <a:cubicBezTo>
                      <a:pt x="42717" y="40354"/>
                      <a:pt x="43285" y="39412"/>
                      <a:pt x="43090" y="38242"/>
                    </a:cubicBezTo>
                    <a:cubicBezTo>
                      <a:pt x="42863" y="36828"/>
                      <a:pt x="42570" y="34846"/>
                      <a:pt x="42798" y="33319"/>
                    </a:cubicBezTo>
                    <a:cubicBezTo>
                      <a:pt x="42830" y="33075"/>
                      <a:pt x="42863" y="32864"/>
                      <a:pt x="42928" y="32652"/>
                    </a:cubicBezTo>
                    <a:cubicBezTo>
                      <a:pt x="43464" y="30735"/>
                      <a:pt x="43172" y="29013"/>
                      <a:pt x="42132" y="27226"/>
                    </a:cubicBezTo>
                    <a:cubicBezTo>
                      <a:pt x="41628" y="26381"/>
                      <a:pt x="41238" y="26072"/>
                      <a:pt x="41206" y="25048"/>
                    </a:cubicBezTo>
                    <a:cubicBezTo>
                      <a:pt x="41157" y="23960"/>
                      <a:pt x="41465" y="22839"/>
                      <a:pt x="41563" y="21750"/>
                    </a:cubicBezTo>
                    <a:cubicBezTo>
                      <a:pt x="41823" y="19329"/>
                      <a:pt x="42067" y="16957"/>
                      <a:pt x="41985" y="14487"/>
                    </a:cubicBezTo>
                    <a:cubicBezTo>
                      <a:pt x="41872" y="11059"/>
                      <a:pt x="40491" y="7631"/>
                      <a:pt x="39581" y="4365"/>
                    </a:cubicBezTo>
                    <a:cubicBezTo>
                      <a:pt x="38735" y="1308"/>
                      <a:pt x="36776" y="1"/>
                      <a:pt x="34136" y="1"/>
                    </a:cubicBezTo>
                    <a:close/>
                  </a:path>
                </a:pathLst>
              </a:custGeom>
              <a:solidFill>
                <a:srgbClr val="EF929F"/>
              </a:solidFill>
              <a:ln w="38100" cap="flat" cmpd="sng">
                <a:solidFill>
                  <a:srgbClr val="0C91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6"/>
              <p:cNvSpPr/>
              <p:nvPr/>
            </p:nvSpPr>
            <p:spPr>
              <a:xfrm>
                <a:off x="4769296" y="506514"/>
                <a:ext cx="1414374" cy="2597739"/>
              </a:xfrm>
              <a:custGeom>
                <a:avLst/>
                <a:gdLst/>
                <a:ahLst/>
                <a:cxnLst/>
                <a:rect l="l" t="t" r="r" b="b"/>
                <a:pathLst>
                  <a:path w="43187" h="79777" extrusionOk="0">
                    <a:moveTo>
                      <a:pt x="8036" y="0"/>
                    </a:moveTo>
                    <a:cubicBezTo>
                      <a:pt x="6768" y="0"/>
                      <a:pt x="5540" y="348"/>
                      <a:pt x="4452" y="1254"/>
                    </a:cubicBezTo>
                    <a:cubicBezTo>
                      <a:pt x="2600" y="2797"/>
                      <a:pt x="1349" y="4682"/>
                      <a:pt x="991" y="7070"/>
                    </a:cubicBezTo>
                    <a:cubicBezTo>
                      <a:pt x="487" y="10401"/>
                      <a:pt x="65" y="13976"/>
                      <a:pt x="16" y="17339"/>
                    </a:cubicBezTo>
                    <a:cubicBezTo>
                      <a:pt x="0" y="18590"/>
                      <a:pt x="163" y="19825"/>
                      <a:pt x="390" y="21060"/>
                    </a:cubicBezTo>
                    <a:cubicBezTo>
                      <a:pt x="601" y="22149"/>
                      <a:pt x="1170" y="23172"/>
                      <a:pt x="1202" y="24293"/>
                    </a:cubicBezTo>
                    <a:cubicBezTo>
                      <a:pt x="1235" y="25073"/>
                      <a:pt x="959" y="25642"/>
                      <a:pt x="747" y="26470"/>
                    </a:cubicBezTo>
                    <a:cubicBezTo>
                      <a:pt x="211" y="28420"/>
                      <a:pt x="195" y="30451"/>
                      <a:pt x="228" y="32482"/>
                    </a:cubicBezTo>
                    <a:cubicBezTo>
                      <a:pt x="260" y="34383"/>
                      <a:pt x="861" y="35862"/>
                      <a:pt x="1414" y="37698"/>
                    </a:cubicBezTo>
                    <a:cubicBezTo>
                      <a:pt x="2275" y="40525"/>
                      <a:pt x="1137" y="44197"/>
                      <a:pt x="1056" y="47170"/>
                    </a:cubicBezTo>
                    <a:cubicBezTo>
                      <a:pt x="959" y="50777"/>
                      <a:pt x="829" y="54336"/>
                      <a:pt x="764" y="57943"/>
                    </a:cubicBezTo>
                    <a:cubicBezTo>
                      <a:pt x="715" y="60185"/>
                      <a:pt x="1544" y="62378"/>
                      <a:pt x="1739" y="64604"/>
                    </a:cubicBezTo>
                    <a:cubicBezTo>
                      <a:pt x="1852" y="65986"/>
                      <a:pt x="2258" y="67009"/>
                      <a:pt x="2697" y="68293"/>
                    </a:cubicBezTo>
                    <a:cubicBezTo>
                      <a:pt x="2860" y="68813"/>
                      <a:pt x="2843" y="69398"/>
                      <a:pt x="3071" y="69934"/>
                    </a:cubicBezTo>
                    <a:cubicBezTo>
                      <a:pt x="3396" y="70681"/>
                      <a:pt x="3997" y="71299"/>
                      <a:pt x="4484" y="71949"/>
                    </a:cubicBezTo>
                    <a:cubicBezTo>
                      <a:pt x="5210" y="72910"/>
                      <a:pt x="5935" y="73934"/>
                      <a:pt x="7181" y="73934"/>
                    </a:cubicBezTo>
                    <a:cubicBezTo>
                      <a:pt x="7218" y="73934"/>
                      <a:pt x="7257" y="73933"/>
                      <a:pt x="7295" y="73931"/>
                    </a:cubicBezTo>
                    <a:cubicBezTo>
                      <a:pt x="7409" y="74564"/>
                      <a:pt x="7978" y="74922"/>
                      <a:pt x="8563" y="75019"/>
                    </a:cubicBezTo>
                    <a:cubicBezTo>
                      <a:pt x="8904" y="76027"/>
                      <a:pt x="10041" y="76644"/>
                      <a:pt x="10967" y="77002"/>
                    </a:cubicBezTo>
                    <a:cubicBezTo>
                      <a:pt x="11471" y="77180"/>
                      <a:pt x="11975" y="77213"/>
                      <a:pt x="12495" y="77343"/>
                    </a:cubicBezTo>
                    <a:cubicBezTo>
                      <a:pt x="13047" y="77473"/>
                      <a:pt x="13600" y="77863"/>
                      <a:pt x="14152" y="77879"/>
                    </a:cubicBezTo>
                    <a:cubicBezTo>
                      <a:pt x="14185" y="77881"/>
                      <a:pt x="14217" y="77882"/>
                      <a:pt x="14248" y="77882"/>
                    </a:cubicBezTo>
                    <a:cubicBezTo>
                      <a:pt x="14617" y="77882"/>
                      <a:pt x="14883" y="77751"/>
                      <a:pt x="15213" y="77751"/>
                    </a:cubicBezTo>
                    <a:cubicBezTo>
                      <a:pt x="15298" y="77751"/>
                      <a:pt x="15388" y="77760"/>
                      <a:pt x="15484" y="77782"/>
                    </a:cubicBezTo>
                    <a:cubicBezTo>
                      <a:pt x="16280" y="77960"/>
                      <a:pt x="16930" y="78350"/>
                      <a:pt x="17678" y="78594"/>
                    </a:cubicBezTo>
                    <a:cubicBezTo>
                      <a:pt x="18003" y="78691"/>
                      <a:pt x="18506" y="78789"/>
                      <a:pt x="18831" y="78805"/>
                    </a:cubicBezTo>
                    <a:cubicBezTo>
                      <a:pt x="18948" y="78805"/>
                      <a:pt x="19200" y="78784"/>
                      <a:pt x="19355" y="78784"/>
                    </a:cubicBezTo>
                    <a:cubicBezTo>
                      <a:pt x="19394" y="78784"/>
                      <a:pt x="19426" y="78786"/>
                      <a:pt x="19449" y="78789"/>
                    </a:cubicBezTo>
                    <a:cubicBezTo>
                      <a:pt x="19757" y="78821"/>
                      <a:pt x="19822" y="78854"/>
                      <a:pt x="20099" y="78919"/>
                    </a:cubicBezTo>
                    <a:cubicBezTo>
                      <a:pt x="20537" y="79025"/>
                      <a:pt x="20750" y="79215"/>
                      <a:pt x="21209" y="79215"/>
                    </a:cubicBezTo>
                    <a:cubicBezTo>
                      <a:pt x="21244" y="79215"/>
                      <a:pt x="21280" y="79214"/>
                      <a:pt x="21317" y="79211"/>
                    </a:cubicBezTo>
                    <a:cubicBezTo>
                      <a:pt x="21716" y="79185"/>
                      <a:pt x="21973" y="79060"/>
                      <a:pt x="22312" y="79060"/>
                    </a:cubicBezTo>
                    <a:cubicBezTo>
                      <a:pt x="22387" y="79060"/>
                      <a:pt x="22466" y="79067"/>
                      <a:pt x="22552" y="79081"/>
                    </a:cubicBezTo>
                    <a:cubicBezTo>
                      <a:pt x="23415" y="79268"/>
                      <a:pt x="23921" y="79620"/>
                      <a:pt x="24791" y="79620"/>
                    </a:cubicBezTo>
                    <a:cubicBezTo>
                      <a:pt x="24905" y="79620"/>
                      <a:pt x="25024" y="79614"/>
                      <a:pt x="25152" y="79601"/>
                    </a:cubicBezTo>
                    <a:cubicBezTo>
                      <a:pt x="25439" y="79574"/>
                      <a:pt x="25711" y="79563"/>
                      <a:pt x="25980" y="79563"/>
                    </a:cubicBezTo>
                    <a:cubicBezTo>
                      <a:pt x="26517" y="79563"/>
                      <a:pt x="27037" y="79607"/>
                      <a:pt x="27621" y="79650"/>
                    </a:cubicBezTo>
                    <a:cubicBezTo>
                      <a:pt x="27683" y="79654"/>
                      <a:pt x="27743" y="79655"/>
                      <a:pt x="27801" y="79655"/>
                    </a:cubicBezTo>
                    <a:cubicBezTo>
                      <a:pt x="28283" y="79655"/>
                      <a:pt x="28672" y="79546"/>
                      <a:pt x="29165" y="79488"/>
                    </a:cubicBezTo>
                    <a:cubicBezTo>
                      <a:pt x="29252" y="79478"/>
                      <a:pt x="29329" y="79474"/>
                      <a:pt x="29400" y="79474"/>
                    </a:cubicBezTo>
                    <a:cubicBezTo>
                      <a:pt x="29810" y="79474"/>
                      <a:pt x="30003" y="79616"/>
                      <a:pt x="30432" y="79699"/>
                    </a:cubicBezTo>
                    <a:cubicBezTo>
                      <a:pt x="30697" y="79756"/>
                      <a:pt x="30980" y="79777"/>
                      <a:pt x="31270" y="79777"/>
                    </a:cubicBezTo>
                    <a:cubicBezTo>
                      <a:pt x="31977" y="79777"/>
                      <a:pt x="32728" y="79652"/>
                      <a:pt x="33373" y="79618"/>
                    </a:cubicBezTo>
                    <a:cubicBezTo>
                      <a:pt x="33991" y="79601"/>
                      <a:pt x="34348" y="79406"/>
                      <a:pt x="34917" y="79244"/>
                    </a:cubicBezTo>
                    <a:cubicBezTo>
                      <a:pt x="35420" y="79098"/>
                      <a:pt x="35989" y="79195"/>
                      <a:pt x="36590" y="79081"/>
                    </a:cubicBezTo>
                    <a:cubicBezTo>
                      <a:pt x="37793" y="78870"/>
                      <a:pt x="38784" y="78464"/>
                      <a:pt x="39629" y="77554"/>
                    </a:cubicBezTo>
                    <a:cubicBezTo>
                      <a:pt x="39791" y="77375"/>
                      <a:pt x="39889" y="77050"/>
                      <a:pt x="40100" y="76920"/>
                    </a:cubicBezTo>
                    <a:cubicBezTo>
                      <a:pt x="40295" y="76774"/>
                      <a:pt x="40522" y="76888"/>
                      <a:pt x="40733" y="76774"/>
                    </a:cubicBezTo>
                    <a:cubicBezTo>
                      <a:pt x="41123" y="76547"/>
                      <a:pt x="41351" y="76270"/>
                      <a:pt x="41660" y="75962"/>
                    </a:cubicBezTo>
                    <a:cubicBezTo>
                      <a:pt x="42911" y="74711"/>
                      <a:pt x="42878" y="73070"/>
                      <a:pt x="42862" y="71445"/>
                    </a:cubicBezTo>
                    <a:cubicBezTo>
                      <a:pt x="42862" y="69544"/>
                      <a:pt x="42894" y="67659"/>
                      <a:pt x="42943" y="65758"/>
                    </a:cubicBezTo>
                    <a:cubicBezTo>
                      <a:pt x="43041" y="61891"/>
                      <a:pt x="43187" y="58024"/>
                      <a:pt x="43057" y="54141"/>
                    </a:cubicBezTo>
                    <a:cubicBezTo>
                      <a:pt x="42927" y="50436"/>
                      <a:pt x="42716" y="46569"/>
                      <a:pt x="42082" y="42913"/>
                    </a:cubicBezTo>
                    <a:cubicBezTo>
                      <a:pt x="41871" y="41727"/>
                      <a:pt x="41725" y="40574"/>
                      <a:pt x="41188" y="39534"/>
                    </a:cubicBezTo>
                    <a:cubicBezTo>
                      <a:pt x="40782" y="38754"/>
                      <a:pt x="40912" y="37925"/>
                      <a:pt x="40750" y="37097"/>
                    </a:cubicBezTo>
                    <a:cubicBezTo>
                      <a:pt x="40571" y="36203"/>
                      <a:pt x="40067" y="35553"/>
                      <a:pt x="39742" y="34724"/>
                    </a:cubicBezTo>
                    <a:cubicBezTo>
                      <a:pt x="39434" y="33993"/>
                      <a:pt x="39157" y="33246"/>
                      <a:pt x="38897" y="32498"/>
                    </a:cubicBezTo>
                    <a:cubicBezTo>
                      <a:pt x="38085" y="30159"/>
                      <a:pt x="37289" y="27787"/>
                      <a:pt x="36200" y="25561"/>
                    </a:cubicBezTo>
                    <a:cubicBezTo>
                      <a:pt x="35339" y="23806"/>
                      <a:pt x="34446" y="22084"/>
                      <a:pt x="33633" y="20312"/>
                    </a:cubicBezTo>
                    <a:cubicBezTo>
                      <a:pt x="32853" y="18606"/>
                      <a:pt x="31375" y="17307"/>
                      <a:pt x="30189" y="15861"/>
                    </a:cubicBezTo>
                    <a:cubicBezTo>
                      <a:pt x="28011" y="13196"/>
                      <a:pt x="26013" y="10515"/>
                      <a:pt x="23365" y="8240"/>
                    </a:cubicBezTo>
                    <a:cubicBezTo>
                      <a:pt x="22146" y="7184"/>
                      <a:pt x="20749" y="6323"/>
                      <a:pt x="19514" y="5283"/>
                    </a:cubicBezTo>
                    <a:cubicBezTo>
                      <a:pt x="17970" y="3967"/>
                      <a:pt x="16329" y="3041"/>
                      <a:pt x="14558" y="2099"/>
                    </a:cubicBezTo>
                    <a:cubicBezTo>
                      <a:pt x="12630" y="1082"/>
                      <a:pt x="10271" y="0"/>
                      <a:pt x="8036" y="0"/>
                    </a:cubicBezTo>
                    <a:close/>
                  </a:path>
                </a:pathLst>
              </a:custGeom>
              <a:solidFill>
                <a:srgbClr val="EF929F"/>
              </a:solidFill>
              <a:ln w="38100" cap="flat" cmpd="sng">
                <a:solidFill>
                  <a:srgbClr val="0C91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6"/>
              <p:cNvSpPr/>
              <p:nvPr/>
            </p:nvSpPr>
            <p:spPr>
              <a:xfrm>
                <a:off x="4876225" y="1743857"/>
                <a:ext cx="1176020" cy="1274333"/>
              </a:xfrm>
              <a:custGeom>
                <a:avLst/>
                <a:gdLst/>
                <a:ahLst/>
                <a:cxnLst/>
                <a:rect l="l" t="t" r="r" b="b"/>
                <a:pathLst>
                  <a:path w="35909" h="39135" extrusionOk="0">
                    <a:moveTo>
                      <a:pt x="11114" y="3387"/>
                    </a:moveTo>
                    <a:cubicBezTo>
                      <a:pt x="12057" y="5044"/>
                      <a:pt x="12382" y="6994"/>
                      <a:pt x="13340" y="8668"/>
                    </a:cubicBezTo>
                    <a:cubicBezTo>
                      <a:pt x="13665" y="9220"/>
                      <a:pt x="13925" y="9594"/>
                      <a:pt x="14023" y="10211"/>
                    </a:cubicBezTo>
                    <a:cubicBezTo>
                      <a:pt x="14120" y="10845"/>
                      <a:pt x="14250" y="11560"/>
                      <a:pt x="14283" y="12194"/>
                    </a:cubicBezTo>
                    <a:cubicBezTo>
                      <a:pt x="13730" y="12080"/>
                      <a:pt x="13162" y="11560"/>
                      <a:pt x="13015" y="11007"/>
                    </a:cubicBezTo>
                    <a:cubicBezTo>
                      <a:pt x="12772" y="10163"/>
                      <a:pt x="12560" y="9285"/>
                      <a:pt x="12284" y="8424"/>
                    </a:cubicBezTo>
                    <a:cubicBezTo>
                      <a:pt x="11976" y="7417"/>
                      <a:pt x="11537" y="6507"/>
                      <a:pt x="11082" y="5564"/>
                    </a:cubicBezTo>
                    <a:cubicBezTo>
                      <a:pt x="10773" y="4882"/>
                      <a:pt x="10936" y="4102"/>
                      <a:pt x="11114" y="3387"/>
                    </a:cubicBezTo>
                    <a:close/>
                    <a:moveTo>
                      <a:pt x="10627" y="6929"/>
                    </a:moveTo>
                    <a:cubicBezTo>
                      <a:pt x="10627" y="6945"/>
                      <a:pt x="11033" y="7254"/>
                      <a:pt x="11066" y="7319"/>
                    </a:cubicBezTo>
                    <a:cubicBezTo>
                      <a:pt x="11212" y="7530"/>
                      <a:pt x="11228" y="7742"/>
                      <a:pt x="11293" y="7969"/>
                    </a:cubicBezTo>
                    <a:cubicBezTo>
                      <a:pt x="11569" y="8830"/>
                      <a:pt x="12008" y="9561"/>
                      <a:pt x="12008" y="10292"/>
                    </a:cubicBezTo>
                    <a:cubicBezTo>
                      <a:pt x="12024" y="10682"/>
                      <a:pt x="11911" y="11072"/>
                      <a:pt x="11602" y="11495"/>
                    </a:cubicBezTo>
                    <a:cubicBezTo>
                      <a:pt x="11358" y="11820"/>
                      <a:pt x="11098" y="12486"/>
                      <a:pt x="10676" y="12518"/>
                    </a:cubicBezTo>
                    <a:cubicBezTo>
                      <a:pt x="10692" y="11544"/>
                      <a:pt x="10123" y="10585"/>
                      <a:pt x="10075" y="9594"/>
                    </a:cubicBezTo>
                    <a:cubicBezTo>
                      <a:pt x="10026" y="8716"/>
                      <a:pt x="10529" y="7823"/>
                      <a:pt x="10627" y="6929"/>
                    </a:cubicBezTo>
                    <a:close/>
                    <a:moveTo>
                      <a:pt x="8295" y="9041"/>
                    </a:moveTo>
                    <a:cubicBezTo>
                      <a:pt x="8684" y="9041"/>
                      <a:pt x="8314" y="9835"/>
                      <a:pt x="8190" y="10276"/>
                    </a:cubicBezTo>
                    <a:cubicBezTo>
                      <a:pt x="7946" y="11251"/>
                      <a:pt x="7264" y="11917"/>
                      <a:pt x="6776" y="12762"/>
                    </a:cubicBezTo>
                    <a:cubicBezTo>
                      <a:pt x="6711" y="12876"/>
                      <a:pt x="6646" y="12990"/>
                      <a:pt x="6581" y="13120"/>
                    </a:cubicBezTo>
                    <a:cubicBezTo>
                      <a:pt x="6266" y="13690"/>
                      <a:pt x="5868" y="14385"/>
                      <a:pt x="5194" y="14385"/>
                    </a:cubicBezTo>
                    <a:cubicBezTo>
                      <a:pt x="5138" y="14385"/>
                      <a:pt x="5081" y="14381"/>
                      <a:pt x="5021" y="14371"/>
                    </a:cubicBezTo>
                    <a:cubicBezTo>
                      <a:pt x="4973" y="14354"/>
                      <a:pt x="6013" y="11105"/>
                      <a:pt x="6224" y="10829"/>
                    </a:cubicBezTo>
                    <a:cubicBezTo>
                      <a:pt x="6646" y="10260"/>
                      <a:pt x="7345" y="9431"/>
                      <a:pt x="8011" y="9123"/>
                    </a:cubicBezTo>
                    <a:cubicBezTo>
                      <a:pt x="8133" y="9066"/>
                      <a:pt x="8226" y="9041"/>
                      <a:pt x="8295" y="9041"/>
                    </a:cubicBezTo>
                    <a:close/>
                    <a:moveTo>
                      <a:pt x="12333" y="11446"/>
                    </a:moveTo>
                    <a:cubicBezTo>
                      <a:pt x="12560" y="12177"/>
                      <a:pt x="13048" y="13640"/>
                      <a:pt x="12772" y="14371"/>
                    </a:cubicBezTo>
                    <a:cubicBezTo>
                      <a:pt x="12615" y="14801"/>
                      <a:pt x="12353" y="14885"/>
                      <a:pt x="12052" y="14885"/>
                    </a:cubicBezTo>
                    <a:cubicBezTo>
                      <a:pt x="11862" y="14885"/>
                      <a:pt x="11656" y="14851"/>
                      <a:pt x="11452" y="14851"/>
                    </a:cubicBezTo>
                    <a:cubicBezTo>
                      <a:pt x="11310" y="14851"/>
                      <a:pt x="11168" y="14868"/>
                      <a:pt x="11033" y="14923"/>
                    </a:cubicBezTo>
                    <a:cubicBezTo>
                      <a:pt x="10968" y="14468"/>
                      <a:pt x="10692" y="13737"/>
                      <a:pt x="10838" y="13298"/>
                    </a:cubicBezTo>
                    <a:cubicBezTo>
                      <a:pt x="10984" y="12860"/>
                      <a:pt x="12463" y="11901"/>
                      <a:pt x="12333" y="11446"/>
                    </a:cubicBezTo>
                    <a:close/>
                    <a:moveTo>
                      <a:pt x="5038" y="15035"/>
                    </a:moveTo>
                    <a:cubicBezTo>
                      <a:pt x="5119" y="15035"/>
                      <a:pt x="5206" y="15070"/>
                      <a:pt x="5298" y="15151"/>
                    </a:cubicBezTo>
                    <a:cubicBezTo>
                      <a:pt x="5720" y="15508"/>
                      <a:pt x="5330" y="16645"/>
                      <a:pt x="5200" y="17068"/>
                    </a:cubicBezTo>
                    <a:cubicBezTo>
                      <a:pt x="4940" y="17929"/>
                      <a:pt x="4599" y="18027"/>
                      <a:pt x="3868" y="18498"/>
                    </a:cubicBezTo>
                    <a:cubicBezTo>
                      <a:pt x="3722" y="17750"/>
                      <a:pt x="3949" y="16938"/>
                      <a:pt x="4225" y="16255"/>
                    </a:cubicBezTo>
                    <a:cubicBezTo>
                      <a:pt x="4321" y="15983"/>
                      <a:pt x="4611" y="15035"/>
                      <a:pt x="5038" y="15035"/>
                    </a:cubicBezTo>
                    <a:close/>
                    <a:moveTo>
                      <a:pt x="7849" y="13071"/>
                    </a:moveTo>
                    <a:cubicBezTo>
                      <a:pt x="8044" y="14273"/>
                      <a:pt x="7654" y="15589"/>
                      <a:pt x="7767" y="16824"/>
                    </a:cubicBezTo>
                    <a:cubicBezTo>
                      <a:pt x="7849" y="17539"/>
                      <a:pt x="8060" y="18303"/>
                      <a:pt x="8190" y="19018"/>
                    </a:cubicBezTo>
                    <a:cubicBezTo>
                      <a:pt x="8239" y="19326"/>
                      <a:pt x="8434" y="19863"/>
                      <a:pt x="8385" y="20171"/>
                    </a:cubicBezTo>
                    <a:cubicBezTo>
                      <a:pt x="8341" y="20408"/>
                      <a:pt x="8354" y="20479"/>
                      <a:pt x="8316" y="20479"/>
                    </a:cubicBezTo>
                    <a:cubicBezTo>
                      <a:pt x="8284" y="20479"/>
                      <a:pt x="8216" y="20427"/>
                      <a:pt x="8044" y="20382"/>
                    </a:cubicBezTo>
                    <a:cubicBezTo>
                      <a:pt x="6987" y="20106"/>
                      <a:pt x="6971" y="19066"/>
                      <a:pt x="6792" y="18189"/>
                    </a:cubicBezTo>
                    <a:cubicBezTo>
                      <a:pt x="6662" y="17572"/>
                      <a:pt x="6646" y="16857"/>
                      <a:pt x="6646" y="16239"/>
                    </a:cubicBezTo>
                    <a:cubicBezTo>
                      <a:pt x="6662" y="15654"/>
                      <a:pt x="6679" y="15021"/>
                      <a:pt x="6890" y="14484"/>
                    </a:cubicBezTo>
                    <a:cubicBezTo>
                      <a:pt x="7004" y="14160"/>
                      <a:pt x="7881" y="13315"/>
                      <a:pt x="7849" y="13071"/>
                    </a:cubicBezTo>
                    <a:close/>
                    <a:moveTo>
                      <a:pt x="6029" y="17377"/>
                    </a:moveTo>
                    <a:cubicBezTo>
                      <a:pt x="6451" y="17864"/>
                      <a:pt x="6614" y="19554"/>
                      <a:pt x="6581" y="20236"/>
                    </a:cubicBezTo>
                    <a:cubicBezTo>
                      <a:pt x="6565" y="21097"/>
                      <a:pt x="6126" y="21910"/>
                      <a:pt x="5866" y="22722"/>
                    </a:cubicBezTo>
                    <a:cubicBezTo>
                      <a:pt x="5720" y="22478"/>
                      <a:pt x="5346" y="22121"/>
                      <a:pt x="5281" y="21861"/>
                    </a:cubicBezTo>
                    <a:cubicBezTo>
                      <a:pt x="5135" y="21374"/>
                      <a:pt x="5428" y="20431"/>
                      <a:pt x="5509" y="19911"/>
                    </a:cubicBezTo>
                    <a:cubicBezTo>
                      <a:pt x="5623" y="19050"/>
                      <a:pt x="5801" y="18205"/>
                      <a:pt x="6029" y="17377"/>
                    </a:cubicBezTo>
                    <a:close/>
                    <a:moveTo>
                      <a:pt x="9782" y="27873"/>
                    </a:moveTo>
                    <a:lnTo>
                      <a:pt x="9782" y="27873"/>
                    </a:lnTo>
                    <a:cubicBezTo>
                      <a:pt x="9831" y="28133"/>
                      <a:pt x="9750" y="28490"/>
                      <a:pt x="9717" y="28750"/>
                    </a:cubicBezTo>
                    <a:cubicBezTo>
                      <a:pt x="9685" y="29270"/>
                      <a:pt x="9668" y="29790"/>
                      <a:pt x="9603" y="30294"/>
                    </a:cubicBezTo>
                    <a:cubicBezTo>
                      <a:pt x="9538" y="30895"/>
                      <a:pt x="9392" y="31366"/>
                      <a:pt x="8953" y="31789"/>
                    </a:cubicBezTo>
                    <a:cubicBezTo>
                      <a:pt x="8791" y="31626"/>
                      <a:pt x="8710" y="31334"/>
                      <a:pt x="8612" y="31122"/>
                    </a:cubicBezTo>
                    <a:cubicBezTo>
                      <a:pt x="8482" y="30846"/>
                      <a:pt x="8320" y="30570"/>
                      <a:pt x="8174" y="30294"/>
                    </a:cubicBezTo>
                    <a:cubicBezTo>
                      <a:pt x="8434" y="30099"/>
                      <a:pt x="8531" y="29741"/>
                      <a:pt x="8661" y="29449"/>
                    </a:cubicBezTo>
                    <a:cubicBezTo>
                      <a:pt x="8807" y="29140"/>
                      <a:pt x="9035" y="28880"/>
                      <a:pt x="9230" y="28588"/>
                    </a:cubicBezTo>
                    <a:cubicBezTo>
                      <a:pt x="9392" y="28376"/>
                      <a:pt x="9571" y="28052"/>
                      <a:pt x="9782" y="27873"/>
                    </a:cubicBezTo>
                    <a:close/>
                    <a:moveTo>
                      <a:pt x="9903" y="1"/>
                    </a:moveTo>
                    <a:cubicBezTo>
                      <a:pt x="9043" y="1"/>
                      <a:pt x="9613" y="2262"/>
                      <a:pt x="9571" y="2770"/>
                    </a:cubicBezTo>
                    <a:cubicBezTo>
                      <a:pt x="9506" y="3663"/>
                      <a:pt x="9343" y="4541"/>
                      <a:pt x="9067" y="5369"/>
                    </a:cubicBezTo>
                    <a:cubicBezTo>
                      <a:pt x="8726" y="6425"/>
                      <a:pt x="8336" y="7563"/>
                      <a:pt x="7410" y="8262"/>
                    </a:cubicBezTo>
                    <a:cubicBezTo>
                      <a:pt x="6370" y="9058"/>
                      <a:pt x="5200" y="9366"/>
                      <a:pt x="4144" y="10049"/>
                    </a:cubicBezTo>
                    <a:cubicBezTo>
                      <a:pt x="3494" y="10471"/>
                      <a:pt x="2974" y="10829"/>
                      <a:pt x="2259" y="11202"/>
                    </a:cubicBezTo>
                    <a:cubicBezTo>
                      <a:pt x="1577" y="11544"/>
                      <a:pt x="521" y="11576"/>
                      <a:pt x="1" y="11966"/>
                    </a:cubicBezTo>
                    <a:cubicBezTo>
                      <a:pt x="125" y="12055"/>
                      <a:pt x="287" y="12093"/>
                      <a:pt x="476" y="12093"/>
                    </a:cubicBezTo>
                    <a:cubicBezTo>
                      <a:pt x="1352" y="12093"/>
                      <a:pt x="2779" y="11278"/>
                      <a:pt x="3380" y="11024"/>
                    </a:cubicBezTo>
                    <a:cubicBezTo>
                      <a:pt x="4420" y="10585"/>
                      <a:pt x="5623" y="9431"/>
                      <a:pt x="6711" y="9285"/>
                    </a:cubicBezTo>
                    <a:lnTo>
                      <a:pt x="6711" y="9285"/>
                    </a:lnTo>
                    <a:cubicBezTo>
                      <a:pt x="6581" y="9854"/>
                      <a:pt x="5769" y="10650"/>
                      <a:pt x="5363" y="11089"/>
                    </a:cubicBezTo>
                    <a:cubicBezTo>
                      <a:pt x="4875" y="11641"/>
                      <a:pt x="4193" y="11917"/>
                      <a:pt x="3657" y="12388"/>
                    </a:cubicBezTo>
                    <a:cubicBezTo>
                      <a:pt x="2666" y="13250"/>
                      <a:pt x="1658" y="14419"/>
                      <a:pt x="765" y="15329"/>
                    </a:cubicBezTo>
                    <a:cubicBezTo>
                      <a:pt x="817" y="15360"/>
                      <a:pt x="877" y="15374"/>
                      <a:pt x="943" y="15374"/>
                    </a:cubicBezTo>
                    <a:cubicBezTo>
                      <a:pt x="1581" y="15374"/>
                      <a:pt x="2749" y="14051"/>
                      <a:pt x="3088" y="13623"/>
                    </a:cubicBezTo>
                    <a:cubicBezTo>
                      <a:pt x="3722" y="12843"/>
                      <a:pt x="4128" y="12226"/>
                      <a:pt x="5070" y="11836"/>
                    </a:cubicBezTo>
                    <a:lnTo>
                      <a:pt x="5070" y="11836"/>
                    </a:lnTo>
                    <a:cubicBezTo>
                      <a:pt x="5070" y="12340"/>
                      <a:pt x="4826" y="14046"/>
                      <a:pt x="4534" y="14403"/>
                    </a:cubicBezTo>
                    <a:cubicBezTo>
                      <a:pt x="4112" y="14907"/>
                      <a:pt x="2584" y="14728"/>
                      <a:pt x="2422" y="15589"/>
                    </a:cubicBezTo>
                    <a:cubicBezTo>
                      <a:pt x="3055" y="15476"/>
                      <a:pt x="3543" y="15037"/>
                      <a:pt x="4225" y="15037"/>
                    </a:cubicBezTo>
                    <a:cubicBezTo>
                      <a:pt x="4225" y="15037"/>
                      <a:pt x="3527" y="17100"/>
                      <a:pt x="3462" y="17279"/>
                    </a:cubicBezTo>
                    <a:cubicBezTo>
                      <a:pt x="3299" y="17897"/>
                      <a:pt x="3250" y="19001"/>
                      <a:pt x="2389" y="19034"/>
                    </a:cubicBezTo>
                    <a:cubicBezTo>
                      <a:pt x="2383" y="19034"/>
                      <a:pt x="2376" y="19034"/>
                      <a:pt x="2370" y="19034"/>
                    </a:cubicBezTo>
                    <a:cubicBezTo>
                      <a:pt x="1921" y="19034"/>
                      <a:pt x="1440" y="18481"/>
                      <a:pt x="976" y="18449"/>
                    </a:cubicBezTo>
                    <a:lnTo>
                      <a:pt x="976" y="18449"/>
                    </a:lnTo>
                    <a:cubicBezTo>
                      <a:pt x="1122" y="18936"/>
                      <a:pt x="1821" y="19034"/>
                      <a:pt x="2178" y="19424"/>
                    </a:cubicBezTo>
                    <a:cubicBezTo>
                      <a:pt x="1804" y="19733"/>
                      <a:pt x="1463" y="20220"/>
                      <a:pt x="1463" y="20675"/>
                    </a:cubicBezTo>
                    <a:cubicBezTo>
                      <a:pt x="1934" y="20529"/>
                      <a:pt x="2194" y="19928"/>
                      <a:pt x="2617" y="19635"/>
                    </a:cubicBezTo>
                    <a:lnTo>
                      <a:pt x="2617" y="19635"/>
                    </a:lnTo>
                    <a:cubicBezTo>
                      <a:pt x="2893" y="20350"/>
                      <a:pt x="2064" y="20480"/>
                      <a:pt x="1886" y="21081"/>
                    </a:cubicBezTo>
                    <a:cubicBezTo>
                      <a:pt x="2081" y="20984"/>
                      <a:pt x="2373" y="20919"/>
                      <a:pt x="2568" y="20772"/>
                    </a:cubicBezTo>
                    <a:lnTo>
                      <a:pt x="2568" y="20772"/>
                    </a:lnTo>
                    <a:cubicBezTo>
                      <a:pt x="2633" y="21227"/>
                      <a:pt x="2454" y="21926"/>
                      <a:pt x="2227" y="22316"/>
                    </a:cubicBezTo>
                    <a:cubicBezTo>
                      <a:pt x="1902" y="22836"/>
                      <a:pt x="1008" y="23112"/>
                      <a:pt x="943" y="23681"/>
                    </a:cubicBezTo>
                    <a:cubicBezTo>
                      <a:pt x="1414" y="23632"/>
                      <a:pt x="1691" y="23145"/>
                      <a:pt x="2129" y="23063"/>
                    </a:cubicBezTo>
                    <a:cubicBezTo>
                      <a:pt x="2276" y="23388"/>
                      <a:pt x="2422" y="23713"/>
                      <a:pt x="2617" y="24055"/>
                    </a:cubicBezTo>
                    <a:cubicBezTo>
                      <a:pt x="3072" y="23681"/>
                      <a:pt x="2552" y="23015"/>
                      <a:pt x="2536" y="22511"/>
                    </a:cubicBezTo>
                    <a:cubicBezTo>
                      <a:pt x="2519" y="22072"/>
                      <a:pt x="2714" y="21585"/>
                      <a:pt x="2795" y="21162"/>
                    </a:cubicBezTo>
                    <a:cubicBezTo>
                      <a:pt x="2897" y="20656"/>
                      <a:pt x="3067" y="19427"/>
                      <a:pt x="3569" y="19427"/>
                    </a:cubicBezTo>
                    <a:cubicBezTo>
                      <a:pt x="3711" y="19427"/>
                      <a:pt x="3879" y="19525"/>
                      <a:pt x="4079" y="19765"/>
                    </a:cubicBezTo>
                    <a:cubicBezTo>
                      <a:pt x="4047" y="19505"/>
                      <a:pt x="4095" y="19391"/>
                      <a:pt x="3965" y="19164"/>
                    </a:cubicBezTo>
                    <a:cubicBezTo>
                      <a:pt x="4290" y="18871"/>
                      <a:pt x="4648" y="18514"/>
                      <a:pt x="5054" y="18303"/>
                    </a:cubicBezTo>
                    <a:lnTo>
                      <a:pt x="5054" y="18303"/>
                    </a:lnTo>
                    <a:cubicBezTo>
                      <a:pt x="4696" y="19684"/>
                      <a:pt x="4859" y="21162"/>
                      <a:pt x="4437" y="22495"/>
                    </a:cubicBezTo>
                    <a:cubicBezTo>
                      <a:pt x="4160" y="23405"/>
                      <a:pt x="3803" y="24704"/>
                      <a:pt x="3023" y="25306"/>
                    </a:cubicBezTo>
                    <a:cubicBezTo>
                      <a:pt x="2519" y="25679"/>
                      <a:pt x="1431" y="25777"/>
                      <a:pt x="1349" y="26557"/>
                    </a:cubicBezTo>
                    <a:cubicBezTo>
                      <a:pt x="2032" y="26427"/>
                      <a:pt x="2519" y="25826"/>
                      <a:pt x="3250" y="25809"/>
                    </a:cubicBezTo>
                    <a:lnTo>
                      <a:pt x="3250" y="25809"/>
                    </a:lnTo>
                    <a:cubicBezTo>
                      <a:pt x="3380" y="26427"/>
                      <a:pt x="2877" y="27792"/>
                      <a:pt x="3429" y="28149"/>
                    </a:cubicBezTo>
                    <a:cubicBezTo>
                      <a:pt x="3413" y="28133"/>
                      <a:pt x="3575" y="25891"/>
                      <a:pt x="3624" y="25696"/>
                    </a:cubicBezTo>
                    <a:cubicBezTo>
                      <a:pt x="3787" y="24916"/>
                      <a:pt x="4307" y="24136"/>
                      <a:pt x="4615" y="23405"/>
                    </a:cubicBezTo>
                    <a:cubicBezTo>
                      <a:pt x="4748" y="23094"/>
                      <a:pt x="4897" y="22776"/>
                      <a:pt x="5107" y="22776"/>
                    </a:cubicBezTo>
                    <a:cubicBezTo>
                      <a:pt x="5204" y="22776"/>
                      <a:pt x="5315" y="22845"/>
                      <a:pt x="5444" y="23015"/>
                    </a:cubicBezTo>
                    <a:cubicBezTo>
                      <a:pt x="5834" y="23535"/>
                      <a:pt x="5395" y="24444"/>
                      <a:pt x="5233" y="24964"/>
                    </a:cubicBezTo>
                    <a:cubicBezTo>
                      <a:pt x="5086" y="25387"/>
                      <a:pt x="5070" y="25371"/>
                      <a:pt x="4696" y="25647"/>
                    </a:cubicBezTo>
                    <a:cubicBezTo>
                      <a:pt x="4485" y="25809"/>
                      <a:pt x="4225" y="25988"/>
                      <a:pt x="4193" y="26232"/>
                    </a:cubicBezTo>
                    <a:cubicBezTo>
                      <a:pt x="4550" y="26199"/>
                      <a:pt x="4891" y="25858"/>
                      <a:pt x="5249" y="25793"/>
                    </a:cubicBezTo>
                    <a:lnTo>
                      <a:pt x="5249" y="25793"/>
                    </a:lnTo>
                    <a:cubicBezTo>
                      <a:pt x="5281" y="26524"/>
                      <a:pt x="4989" y="27402"/>
                      <a:pt x="4810" y="28117"/>
                    </a:cubicBezTo>
                    <a:cubicBezTo>
                      <a:pt x="4664" y="28734"/>
                      <a:pt x="4242" y="29611"/>
                      <a:pt x="4258" y="30213"/>
                    </a:cubicBezTo>
                    <a:cubicBezTo>
                      <a:pt x="4261" y="30213"/>
                      <a:pt x="4265" y="30213"/>
                      <a:pt x="4268" y="30213"/>
                    </a:cubicBezTo>
                    <a:cubicBezTo>
                      <a:pt x="4882" y="30213"/>
                      <a:pt x="5477" y="27366"/>
                      <a:pt x="5558" y="26800"/>
                    </a:cubicBezTo>
                    <a:cubicBezTo>
                      <a:pt x="5655" y="26216"/>
                      <a:pt x="5753" y="25598"/>
                      <a:pt x="5834" y="25013"/>
                    </a:cubicBezTo>
                    <a:cubicBezTo>
                      <a:pt x="5870" y="24786"/>
                      <a:pt x="5994" y="23968"/>
                      <a:pt x="6193" y="23968"/>
                    </a:cubicBezTo>
                    <a:cubicBezTo>
                      <a:pt x="6264" y="23968"/>
                      <a:pt x="6345" y="24073"/>
                      <a:pt x="6435" y="24347"/>
                    </a:cubicBezTo>
                    <a:cubicBezTo>
                      <a:pt x="6760" y="24022"/>
                      <a:pt x="6419" y="23535"/>
                      <a:pt x="6403" y="23210"/>
                    </a:cubicBezTo>
                    <a:cubicBezTo>
                      <a:pt x="6366" y="22620"/>
                      <a:pt x="6783" y="21372"/>
                      <a:pt x="7305" y="21372"/>
                    </a:cubicBezTo>
                    <a:cubicBezTo>
                      <a:pt x="7474" y="21372"/>
                      <a:pt x="7654" y="21503"/>
                      <a:pt x="7832" y="21829"/>
                    </a:cubicBezTo>
                    <a:cubicBezTo>
                      <a:pt x="8174" y="22478"/>
                      <a:pt x="8434" y="23226"/>
                      <a:pt x="8775" y="23876"/>
                    </a:cubicBezTo>
                    <a:cubicBezTo>
                      <a:pt x="8777" y="23882"/>
                      <a:pt x="8780" y="23885"/>
                      <a:pt x="8784" y="23885"/>
                    </a:cubicBezTo>
                    <a:cubicBezTo>
                      <a:pt x="8827" y="23885"/>
                      <a:pt x="8937" y="23483"/>
                      <a:pt x="8937" y="23453"/>
                    </a:cubicBezTo>
                    <a:cubicBezTo>
                      <a:pt x="8953" y="23242"/>
                      <a:pt x="8791" y="23047"/>
                      <a:pt x="8726" y="22868"/>
                    </a:cubicBezTo>
                    <a:cubicBezTo>
                      <a:pt x="8466" y="22251"/>
                      <a:pt x="8271" y="21650"/>
                      <a:pt x="7995" y="21032"/>
                    </a:cubicBezTo>
                    <a:lnTo>
                      <a:pt x="7995" y="21032"/>
                    </a:lnTo>
                    <a:cubicBezTo>
                      <a:pt x="8239" y="21065"/>
                      <a:pt x="8482" y="21162"/>
                      <a:pt x="8726" y="21260"/>
                    </a:cubicBezTo>
                    <a:cubicBezTo>
                      <a:pt x="8563" y="21715"/>
                      <a:pt x="9002" y="22576"/>
                      <a:pt x="9148" y="23031"/>
                    </a:cubicBezTo>
                    <a:cubicBezTo>
                      <a:pt x="9343" y="23665"/>
                      <a:pt x="9490" y="24298"/>
                      <a:pt x="9652" y="24948"/>
                    </a:cubicBezTo>
                    <a:cubicBezTo>
                      <a:pt x="9766" y="25387"/>
                      <a:pt x="10042" y="26151"/>
                      <a:pt x="9977" y="26589"/>
                    </a:cubicBezTo>
                    <a:cubicBezTo>
                      <a:pt x="9912" y="26963"/>
                      <a:pt x="9490" y="27434"/>
                      <a:pt x="9246" y="27727"/>
                    </a:cubicBezTo>
                    <a:cubicBezTo>
                      <a:pt x="8612" y="28539"/>
                      <a:pt x="8174" y="29449"/>
                      <a:pt x="7556" y="30261"/>
                    </a:cubicBezTo>
                    <a:cubicBezTo>
                      <a:pt x="7199" y="30716"/>
                      <a:pt x="6906" y="31057"/>
                      <a:pt x="6760" y="31659"/>
                    </a:cubicBezTo>
                    <a:cubicBezTo>
                      <a:pt x="6697" y="31943"/>
                      <a:pt x="6480" y="33010"/>
                      <a:pt x="6975" y="33010"/>
                    </a:cubicBezTo>
                    <a:cubicBezTo>
                      <a:pt x="6990" y="33010"/>
                      <a:pt x="7004" y="33009"/>
                      <a:pt x="7020" y="33007"/>
                    </a:cubicBezTo>
                    <a:cubicBezTo>
                      <a:pt x="7215" y="32130"/>
                      <a:pt x="7117" y="31577"/>
                      <a:pt x="7849" y="30862"/>
                    </a:cubicBezTo>
                    <a:cubicBezTo>
                      <a:pt x="8320" y="31122"/>
                      <a:pt x="8677" y="31967"/>
                      <a:pt x="8661" y="32487"/>
                    </a:cubicBezTo>
                    <a:cubicBezTo>
                      <a:pt x="8645" y="33365"/>
                      <a:pt x="8482" y="34063"/>
                      <a:pt x="8677" y="34941"/>
                    </a:cubicBezTo>
                    <a:cubicBezTo>
                      <a:pt x="9343" y="34794"/>
                      <a:pt x="8612" y="32861"/>
                      <a:pt x="9197" y="32536"/>
                    </a:cubicBezTo>
                    <a:lnTo>
                      <a:pt x="9197" y="32536"/>
                    </a:lnTo>
                    <a:cubicBezTo>
                      <a:pt x="9408" y="32975"/>
                      <a:pt x="9213" y="34063"/>
                      <a:pt x="9668" y="34291"/>
                    </a:cubicBezTo>
                    <a:cubicBezTo>
                      <a:pt x="9977" y="33738"/>
                      <a:pt x="9441" y="33023"/>
                      <a:pt x="9392" y="32455"/>
                    </a:cubicBezTo>
                    <a:cubicBezTo>
                      <a:pt x="9360" y="32081"/>
                      <a:pt x="9343" y="32211"/>
                      <a:pt x="9603" y="31837"/>
                    </a:cubicBezTo>
                    <a:cubicBezTo>
                      <a:pt x="9750" y="31594"/>
                      <a:pt x="9945" y="31350"/>
                      <a:pt x="9993" y="31074"/>
                    </a:cubicBezTo>
                    <a:cubicBezTo>
                      <a:pt x="10546" y="31236"/>
                      <a:pt x="10465" y="32958"/>
                      <a:pt x="10481" y="33462"/>
                    </a:cubicBezTo>
                    <a:cubicBezTo>
                      <a:pt x="10513" y="34404"/>
                      <a:pt x="10546" y="35379"/>
                      <a:pt x="10854" y="36257"/>
                    </a:cubicBezTo>
                    <a:cubicBezTo>
                      <a:pt x="11244" y="35964"/>
                      <a:pt x="10968" y="34648"/>
                      <a:pt x="10936" y="34177"/>
                    </a:cubicBezTo>
                    <a:cubicBezTo>
                      <a:pt x="10887" y="33738"/>
                      <a:pt x="10708" y="33056"/>
                      <a:pt x="10871" y="32682"/>
                    </a:cubicBezTo>
                    <a:lnTo>
                      <a:pt x="10871" y="32682"/>
                    </a:lnTo>
                    <a:cubicBezTo>
                      <a:pt x="11121" y="32917"/>
                      <a:pt x="11297" y="33334"/>
                      <a:pt x="11659" y="33334"/>
                    </a:cubicBezTo>
                    <a:cubicBezTo>
                      <a:pt x="11672" y="33334"/>
                      <a:pt x="11686" y="33333"/>
                      <a:pt x="11699" y="33332"/>
                    </a:cubicBezTo>
                    <a:cubicBezTo>
                      <a:pt x="11651" y="32780"/>
                      <a:pt x="10984" y="32422"/>
                      <a:pt x="10773" y="31935"/>
                    </a:cubicBezTo>
                    <a:cubicBezTo>
                      <a:pt x="10578" y="31512"/>
                      <a:pt x="10432" y="30976"/>
                      <a:pt x="10286" y="30521"/>
                    </a:cubicBezTo>
                    <a:cubicBezTo>
                      <a:pt x="10058" y="29758"/>
                      <a:pt x="9961" y="28734"/>
                      <a:pt x="10123" y="27954"/>
                    </a:cubicBezTo>
                    <a:cubicBezTo>
                      <a:pt x="10215" y="27504"/>
                      <a:pt x="10393" y="27322"/>
                      <a:pt x="10602" y="27322"/>
                    </a:cubicBezTo>
                    <a:cubicBezTo>
                      <a:pt x="10839" y="27322"/>
                      <a:pt x="11117" y="27553"/>
                      <a:pt x="11358" y="27889"/>
                    </a:cubicBezTo>
                    <a:cubicBezTo>
                      <a:pt x="11894" y="28620"/>
                      <a:pt x="12301" y="29579"/>
                      <a:pt x="12366" y="30489"/>
                    </a:cubicBezTo>
                    <a:cubicBezTo>
                      <a:pt x="12382" y="30651"/>
                      <a:pt x="12301" y="31187"/>
                      <a:pt x="12398" y="31334"/>
                    </a:cubicBezTo>
                    <a:cubicBezTo>
                      <a:pt x="12464" y="31417"/>
                      <a:pt x="12517" y="31452"/>
                      <a:pt x="12559" y="31452"/>
                    </a:cubicBezTo>
                    <a:cubicBezTo>
                      <a:pt x="12713" y="31452"/>
                      <a:pt x="12723" y="30996"/>
                      <a:pt x="12723" y="30830"/>
                    </a:cubicBezTo>
                    <a:cubicBezTo>
                      <a:pt x="12723" y="30148"/>
                      <a:pt x="12463" y="29433"/>
                      <a:pt x="12268" y="28783"/>
                    </a:cubicBezTo>
                    <a:cubicBezTo>
                      <a:pt x="11894" y="27613"/>
                      <a:pt x="10806" y="27012"/>
                      <a:pt x="10400" y="25826"/>
                    </a:cubicBezTo>
                    <a:cubicBezTo>
                      <a:pt x="10172" y="25127"/>
                      <a:pt x="10058" y="24412"/>
                      <a:pt x="9928" y="23697"/>
                    </a:cubicBezTo>
                    <a:cubicBezTo>
                      <a:pt x="9896" y="23502"/>
                      <a:pt x="9522" y="22040"/>
                      <a:pt x="9782" y="21959"/>
                    </a:cubicBezTo>
                    <a:cubicBezTo>
                      <a:pt x="9803" y="21951"/>
                      <a:pt x="9826" y="21948"/>
                      <a:pt x="9850" y="21948"/>
                    </a:cubicBezTo>
                    <a:cubicBezTo>
                      <a:pt x="10046" y="21948"/>
                      <a:pt x="10321" y="22164"/>
                      <a:pt x="10481" y="22251"/>
                    </a:cubicBezTo>
                    <a:cubicBezTo>
                      <a:pt x="10724" y="22365"/>
                      <a:pt x="10952" y="22511"/>
                      <a:pt x="11179" y="22608"/>
                    </a:cubicBezTo>
                    <a:cubicBezTo>
                      <a:pt x="11407" y="22690"/>
                      <a:pt x="11618" y="22690"/>
                      <a:pt x="11813" y="22820"/>
                    </a:cubicBezTo>
                    <a:cubicBezTo>
                      <a:pt x="12171" y="23080"/>
                      <a:pt x="12219" y="23583"/>
                      <a:pt x="12544" y="23876"/>
                    </a:cubicBezTo>
                    <a:cubicBezTo>
                      <a:pt x="12755" y="23551"/>
                      <a:pt x="12430" y="23177"/>
                      <a:pt x="12333" y="22885"/>
                    </a:cubicBezTo>
                    <a:cubicBezTo>
                      <a:pt x="12392" y="22873"/>
                      <a:pt x="12451" y="22868"/>
                      <a:pt x="12509" y="22868"/>
                    </a:cubicBezTo>
                    <a:cubicBezTo>
                      <a:pt x="13221" y="22868"/>
                      <a:pt x="13872" y="23668"/>
                      <a:pt x="14611" y="23668"/>
                    </a:cubicBezTo>
                    <a:cubicBezTo>
                      <a:pt x="14742" y="23668"/>
                      <a:pt x="14876" y="23643"/>
                      <a:pt x="15014" y="23583"/>
                    </a:cubicBezTo>
                    <a:cubicBezTo>
                      <a:pt x="14624" y="22868"/>
                      <a:pt x="12918" y="22511"/>
                      <a:pt x="12154" y="22267"/>
                    </a:cubicBezTo>
                    <a:cubicBezTo>
                      <a:pt x="11407" y="22040"/>
                      <a:pt x="10367" y="21796"/>
                      <a:pt x="9766" y="21276"/>
                    </a:cubicBezTo>
                    <a:cubicBezTo>
                      <a:pt x="9165" y="20756"/>
                      <a:pt x="9425" y="19879"/>
                      <a:pt x="9376" y="19180"/>
                    </a:cubicBezTo>
                    <a:cubicBezTo>
                      <a:pt x="9295" y="18238"/>
                      <a:pt x="9165" y="17247"/>
                      <a:pt x="9018" y="16304"/>
                    </a:cubicBezTo>
                    <a:cubicBezTo>
                      <a:pt x="8905" y="15589"/>
                      <a:pt x="8726" y="14842"/>
                      <a:pt x="8791" y="14111"/>
                    </a:cubicBezTo>
                    <a:cubicBezTo>
                      <a:pt x="8856" y="13266"/>
                      <a:pt x="9473" y="12453"/>
                      <a:pt x="9473" y="11641"/>
                    </a:cubicBezTo>
                    <a:cubicBezTo>
                      <a:pt x="9912" y="12275"/>
                      <a:pt x="10140" y="13688"/>
                      <a:pt x="10107" y="14468"/>
                    </a:cubicBezTo>
                    <a:cubicBezTo>
                      <a:pt x="10091" y="15086"/>
                      <a:pt x="9278" y="15459"/>
                      <a:pt x="9343" y="16012"/>
                    </a:cubicBezTo>
                    <a:cubicBezTo>
                      <a:pt x="9733" y="16012"/>
                      <a:pt x="9993" y="15492"/>
                      <a:pt x="10253" y="15248"/>
                    </a:cubicBezTo>
                    <a:cubicBezTo>
                      <a:pt x="10968" y="16174"/>
                      <a:pt x="10400" y="17507"/>
                      <a:pt x="10302" y="18530"/>
                    </a:cubicBezTo>
                    <a:cubicBezTo>
                      <a:pt x="10237" y="19278"/>
                      <a:pt x="10237" y="20935"/>
                      <a:pt x="10708" y="21536"/>
                    </a:cubicBezTo>
                    <a:cubicBezTo>
                      <a:pt x="11179" y="21357"/>
                      <a:pt x="10643" y="19635"/>
                      <a:pt x="10611" y="19213"/>
                    </a:cubicBezTo>
                    <a:cubicBezTo>
                      <a:pt x="10546" y="18368"/>
                      <a:pt x="10984" y="17669"/>
                      <a:pt x="11163" y="16873"/>
                    </a:cubicBezTo>
                    <a:cubicBezTo>
                      <a:pt x="11586" y="17507"/>
                      <a:pt x="11846" y="18140"/>
                      <a:pt x="11911" y="18888"/>
                    </a:cubicBezTo>
                    <a:cubicBezTo>
                      <a:pt x="11959" y="19538"/>
                      <a:pt x="11829" y="20724"/>
                      <a:pt x="12333" y="21211"/>
                    </a:cubicBezTo>
                    <a:cubicBezTo>
                      <a:pt x="12690" y="20951"/>
                      <a:pt x="12382" y="20041"/>
                      <a:pt x="12349" y="19635"/>
                    </a:cubicBezTo>
                    <a:cubicBezTo>
                      <a:pt x="12301" y="19099"/>
                      <a:pt x="12398" y="18660"/>
                      <a:pt x="12284" y="18140"/>
                    </a:cubicBezTo>
                    <a:cubicBezTo>
                      <a:pt x="12187" y="17620"/>
                      <a:pt x="12008" y="17165"/>
                      <a:pt x="11781" y="16694"/>
                    </a:cubicBezTo>
                    <a:cubicBezTo>
                      <a:pt x="11602" y="16320"/>
                      <a:pt x="11163" y="15752"/>
                      <a:pt x="11179" y="15346"/>
                    </a:cubicBezTo>
                    <a:lnTo>
                      <a:pt x="11179" y="15346"/>
                    </a:lnTo>
                    <a:cubicBezTo>
                      <a:pt x="11472" y="15362"/>
                      <a:pt x="11764" y="15557"/>
                      <a:pt x="12057" y="15589"/>
                    </a:cubicBezTo>
                    <a:cubicBezTo>
                      <a:pt x="12143" y="15837"/>
                      <a:pt x="12493" y="16883"/>
                      <a:pt x="12670" y="16883"/>
                    </a:cubicBezTo>
                    <a:cubicBezTo>
                      <a:pt x="12725" y="16883"/>
                      <a:pt x="12764" y="16780"/>
                      <a:pt x="12772" y="16515"/>
                    </a:cubicBezTo>
                    <a:cubicBezTo>
                      <a:pt x="12788" y="16239"/>
                      <a:pt x="12479" y="15947"/>
                      <a:pt x="12544" y="15638"/>
                    </a:cubicBezTo>
                    <a:cubicBezTo>
                      <a:pt x="12609" y="15329"/>
                      <a:pt x="12804" y="15232"/>
                      <a:pt x="13032" y="15004"/>
                    </a:cubicBezTo>
                    <a:cubicBezTo>
                      <a:pt x="13535" y="15297"/>
                      <a:pt x="13682" y="16678"/>
                      <a:pt x="13779" y="17230"/>
                    </a:cubicBezTo>
                    <a:cubicBezTo>
                      <a:pt x="13909" y="17897"/>
                      <a:pt x="13909" y="18563"/>
                      <a:pt x="13682" y="19229"/>
                    </a:cubicBezTo>
                    <a:cubicBezTo>
                      <a:pt x="13552" y="19668"/>
                      <a:pt x="12690" y="21146"/>
                      <a:pt x="12950" y="21471"/>
                    </a:cubicBezTo>
                    <a:cubicBezTo>
                      <a:pt x="12998" y="21531"/>
                      <a:pt x="13046" y="21557"/>
                      <a:pt x="13094" y="21557"/>
                    </a:cubicBezTo>
                    <a:cubicBezTo>
                      <a:pt x="13428" y="21557"/>
                      <a:pt x="13767" y="20295"/>
                      <a:pt x="13795" y="20025"/>
                    </a:cubicBezTo>
                    <a:cubicBezTo>
                      <a:pt x="14218" y="20707"/>
                      <a:pt x="14315" y="21552"/>
                      <a:pt x="14819" y="22154"/>
                    </a:cubicBezTo>
                    <a:cubicBezTo>
                      <a:pt x="14900" y="21439"/>
                      <a:pt x="14461" y="20837"/>
                      <a:pt x="14267" y="20188"/>
                    </a:cubicBezTo>
                    <a:cubicBezTo>
                      <a:pt x="14072" y="19489"/>
                      <a:pt x="14218" y="18806"/>
                      <a:pt x="14445" y="18124"/>
                    </a:cubicBezTo>
                    <a:cubicBezTo>
                      <a:pt x="14721" y="18709"/>
                      <a:pt x="15095" y="19245"/>
                      <a:pt x="15404" y="19814"/>
                    </a:cubicBezTo>
                    <a:cubicBezTo>
                      <a:pt x="15794" y="20496"/>
                      <a:pt x="16054" y="21260"/>
                      <a:pt x="16200" y="22040"/>
                    </a:cubicBezTo>
                    <a:cubicBezTo>
                      <a:pt x="16346" y="22933"/>
                      <a:pt x="16184" y="24233"/>
                      <a:pt x="16639" y="25029"/>
                    </a:cubicBezTo>
                    <a:cubicBezTo>
                      <a:pt x="16964" y="24704"/>
                      <a:pt x="16785" y="24087"/>
                      <a:pt x="16736" y="23681"/>
                    </a:cubicBezTo>
                    <a:cubicBezTo>
                      <a:pt x="16687" y="23096"/>
                      <a:pt x="16752" y="22478"/>
                      <a:pt x="16687" y="21894"/>
                    </a:cubicBezTo>
                    <a:cubicBezTo>
                      <a:pt x="16590" y="20951"/>
                      <a:pt x="16070" y="20269"/>
                      <a:pt x="15648" y="19456"/>
                    </a:cubicBezTo>
                    <a:cubicBezTo>
                      <a:pt x="15306" y="18823"/>
                      <a:pt x="15323" y="18904"/>
                      <a:pt x="15908" y="18628"/>
                    </a:cubicBezTo>
                    <a:cubicBezTo>
                      <a:pt x="16590" y="18335"/>
                      <a:pt x="16297" y="18270"/>
                      <a:pt x="15745" y="18270"/>
                    </a:cubicBezTo>
                    <a:cubicBezTo>
                      <a:pt x="15641" y="18274"/>
                      <a:pt x="15556" y="18277"/>
                      <a:pt x="15485" y="18277"/>
                    </a:cubicBezTo>
                    <a:cubicBezTo>
                      <a:pt x="15220" y="18277"/>
                      <a:pt x="15130" y="18230"/>
                      <a:pt x="14900" y="17962"/>
                    </a:cubicBezTo>
                    <a:cubicBezTo>
                      <a:pt x="14202" y="17165"/>
                      <a:pt x="14072" y="15752"/>
                      <a:pt x="13682" y="14777"/>
                    </a:cubicBezTo>
                    <a:cubicBezTo>
                      <a:pt x="13519" y="14403"/>
                      <a:pt x="13308" y="14095"/>
                      <a:pt x="13243" y="13688"/>
                    </a:cubicBezTo>
                    <a:cubicBezTo>
                      <a:pt x="13178" y="13298"/>
                      <a:pt x="13259" y="12876"/>
                      <a:pt x="13145" y="12535"/>
                    </a:cubicBezTo>
                    <a:lnTo>
                      <a:pt x="13145" y="12535"/>
                    </a:lnTo>
                    <a:cubicBezTo>
                      <a:pt x="13210" y="12713"/>
                      <a:pt x="14478" y="13103"/>
                      <a:pt x="14721" y="13331"/>
                    </a:cubicBezTo>
                    <a:cubicBezTo>
                      <a:pt x="15111" y="13737"/>
                      <a:pt x="15290" y="14354"/>
                      <a:pt x="15420" y="14891"/>
                    </a:cubicBezTo>
                    <a:cubicBezTo>
                      <a:pt x="15128" y="15183"/>
                      <a:pt x="14624" y="15979"/>
                      <a:pt x="14721" y="16450"/>
                    </a:cubicBezTo>
                    <a:cubicBezTo>
                      <a:pt x="14998" y="16418"/>
                      <a:pt x="15355" y="15833"/>
                      <a:pt x="15453" y="15541"/>
                    </a:cubicBezTo>
                    <a:cubicBezTo>
                      <a:pt x="15457" y="15540"/>
                      <a:pt x="15461" y="15540"/>
                      <a:pt x="15465" y="15540"/>
                    </a:cubicBezTo>
                    <a:cubicBezTo>
                      <a:pt x="16101" y="15540"/>
                      <a:pt x="17258" y="19331"/>
                      <a:pt x="17516" y="20009"/>
                    </a:cubicBezTo>
                    <a:cubicBezTo>
                      <a:pt x="17760" y="20642"/>
                      <a:pt x="18117" y="21357"/>
                      <a:pt x="18134" y="22056"/>
                    </a:cubicBezTo>
                    <a:cubicBezTo>
                      <a:pt x="18166" y="22673"/>
                      <a:pt x="18312" y="23226"/>
                      <a:pt x="18361" y="23843"/>
                    </a:cubicBezTo>
                    <a:cubicBezTo>
                      <a:pt x="18410" y="24623"/>
                      <a:pt x="18312" y="25403"/>
                      <a:pt x="18410" y="26183"/>
                    </a:cubicBezTo>
                    <a:cubicBezTo>
                      <a:pt x="18491" y="26719"/>
                      <a:pt x="18653" y="27272"/>
                      <a:pt x="18670" y="27808"/>
                    </a:cubicBezTo>
                    <a:cubicBezTo>
                      <a:pt x="18702" y="28718"/>
                      <a:pt x="17792" y="29319"/>
                      <a:pt x="17256" y="30001"/>
                    </a:cubicBezTo>
                    <a:cubicBezTo>
                      <a:pt x="16557" y="30895"/>
                      <a:pt x="15778" y="31691"/>
                      <a:pt x="15111" y="32601"/>
                    </a:cubicBezTo>
                    <a:cubicBezTo>
                      <a:pt x="14559" y="33348"/>
                      <a:pt x="14039" y="34145"/>
                      <a:pt x="13470" y="34859"/>
                    </a:cubicBezTo>
                    <a:cubicBezTo>
                      <a:pt x="13243" y="35136"/>
                      <a:pt x="12788" y="35493"/>
                      <a:pt x="12772" y="35834"/>
                    </a:cubicBezTo>
                    <a:cubicBezTo>
                      <a:pt x="13292" y="35769"/>
                      <a:pt x="13974" y="34616"/>
                      <a:pt x="14364" y="34210"/>
                    </a:cubicBezTo>
                    <a:cubicBezTo>
                      <a:pt x="14835" y="33706"/>
                      <a:pt x="15290" y="33137"/>
                      <a:pt x="15729" y="32601"/>
                    </a:cubicBezTo>
                    <a:lnTo>
                      <a:pt x="15729" y="32601"/>
                    </a:lnTo>
                    <a:cubicBezTo>
                      <a:pt x="15729" y="33608"/>
                      <a:pt x="15518" y="34648"/>
                      <a:pt x="15453" y="35672"/>
                    </a:cubicBezTo>
                    <a:cubicBezTo>
                      <a:pt x="15420" y="36176"/>
                      <a:pt x="15258" y="36923"/>
                      <a:pt x="15371" y="37394"/>
                    </a:cubicBezTo>
                    <a:cubicBezTo>
                      <a:pt x="15778" y="37280"/>
                      <a:pt x="15745" y="35152"/>
                      <a:pt x="15794" y="34697"/>
                    </a:cubicBezTo>
                    <a:cubicBezTo>
                      <a:pt x="15908" y="33885"/>
                      <a:pt x="15956" y="33007"/>
                      <a:pt x="16151" y="32227"/>
                    </a:cubicBezTo>
                    <a:cubicBezTo>
                      <a:pt x="16509" y="30895"/>
                      <a:pt x="17792" y="29920"/>
                      <a:pt x="18783" y="29124"/>
                    </a:cubicBezTo>
                    <a:lnTo>
                      <a:pt x="18783" y="29124"/>
                    </a:lnTo>
                    <a:cubicBezTo>
                      <a:pt x="18897" y="30229"/>
                      <a:pt x="18848" y="31594"/>
                      <a:pt x="18621" y="32682"/>
                    </a:cubicBezTo>
                    <a:cubicBezTo>
                      <a:pt x="18377" y="33950"/>
                      <a:pt x="18312" y="35071"/>
                      <a:pt x="18280" y="36354"/>
                    </a:cubicBezTo>
                    <a:cubicBezTo>
                      <a:pt x="18263" y="36858"/>
                      <a:pt x="18020" y="38255"/>
                      <a:pt x="18296" y="38629"/>
                    </a:cubicBezTo>
                    <a:cubicBezTo>
                      <a:pt x="18637" y="38093"/>
                      <a:pt x="18670" y="36744"/>
                      <a:pt x="18686" y="36062"/>
                    </a:cubicBezTo>
                    <a:cubicBezTo>
                      <a:pt x="18702" y="35493"/>
                      <a:pt x="18670" y="34876"/>
                      <a:pt x="18848" y="34339"/>
                    </a:cubicBezTo>
                    <a:cubicBezTo>
                      <a:pt x="19271" y="34372"/>
                      <a:pt x="19742" y="35769"/>
                      <a:pt x="19921" y="36159"/>
                    </a:cubicBezTo>
                    <a:cubicBezTo>
                      <a:pt x="20148" y="36614"/>
                      <a:pt x="20246" y="37362"/>
                      <a:pt x="20587" y="37703"/>
                    </a:cubicBezTo>
                    <a:cubicBezTo>
                      <a:pt x="20668" y="37118"/>
                      <a:pt x="20294" y="36484"/>
                      <a:pt x="20067" y="35948"/>
                    </a:cubicBezTo>
                    <a:cubicBezTo>
                      <a:pt x="19823" y="35347"/>
                      <a:pt x="19661" y="34713"/>
                      <a:pt x="19433" y="34112"/>
                    </a:cubicBezTo>
                    <a:cubicBezTo>
                      <a:pt x="19271" y="33657"/>
                      <a:pt x="19108" y="33446"/>
                      <a:pt x="19173" y="32942"/>
                    </a:cubicBezTo>
                    <a:cubicBezTo>
                      <a:pt x="19206" y="32731"/>
                      <a:pt x="19287" y="31301"/>
                      <a:pt x="19498" y="31236"/>
                    </a:cubicBezTo>
                    <a:cubicBezTo>
                      <a:pt x="19519" y="31228"/>
                      <a:pt x="19539" y="31224"/>
                      <a:pt x="19559" y="31224"/>
                    </a:cubicBezTo>
                    <a:cubicBezTo>
                      <a:pt x="19816" y="31224"/>
                      <a:pt x="20077" y="31849"/>
                      <a:pt x="20197" y="32000"/>
                    </a:cubicBezTo>
                    <a:cubicBezTo>
                      <a:pt x="20619" y="32568"/>
                      <a:pt x="20928" y="33056"/>
                      <a:pt x="21237" y="33706"/>
                    </a:cubicBezTo>
                    <a:cubicBezTo>
                      <a:pt x="21464" y="34210"/>
                      <a:pt x="21708" y="34616"/>
                      <a:pt x="21676" y="35201"/>
                    </a:cubicBezTo>
                    <a:cubicBezTo>
                      <a:pt x="21643" y="36062"/>
                      <a:pt x="20896" y="37378"/>
                      <a:pt x="21302" y="38174"/>
                    </a:cubicBezTo>
                    <a:cubicBezTo>
                      <a:pt x="21854" y="37865"/>
                      <a:pt x="21822" y="36354"/>
                      <a:pt x="22098" y="35753"/>
                    </a:cubicBezTo>
                    <a:cubicBezTo>
                      <a:pt x="22553" y="36517"/>
                      <a:pt x="23333" y="38109"/>
                      <a:pt x="24178" y="38418"/>
                    </a:cubicBezTo>
                    <a:cubicBezTo>
                      <a:pt x="24291" y="37622"/>
                      <a:pt x="22910" y="36614"/>
                      <a:pt x="22585" y="35932"/>
                    </a:cubicBezTo>
                    <a:cubicBezTo>
                      <a:pt x="22309" y="35379"/>
                      <a:pt x="22342" y="34762"/>
                      <a:pt x="22098" y="34226"/>
                    </a:cubicBezTo>
                    <a:cubicBezTo>
                      <a:pt x="21854" y="33722"/>
                      <a:pt x="21594" y="33153"/>
                      <a:pt x="21334" y="32650"/>
                    </a:cubicBezTo>
                    <a:cubicBezTo>
                      <a:pt x="21123" y="32276"/>
                      <a:pt x="20863" y="31984"/>
                      <a:pt x="20587" y="31659"/>
                    </a:cubicBezTo>
                    <a:cubicBezTo>
                      <a:pt x="20067" y="31025"/>
                      <a:pt x="19758" y="30505"/>
                      <a:pt x="19612" y="29693"/>
                    </a:cubicBezTo>
                    <a:cubicBezTo>
                      <a:pt x="19498" y="29026"/>
                      <a:pt x="19368" y="28344"/>
                      <a:pt x="19271" y="27645"/>
                    </a:cubicBezTo>
                    <a:cubicBezTo>
                      <a:pt x="19190" y="27060"/>
                      <a:pt x="19011" y="26622"/>
                      <a:pt x="18897" y="26069"/>
                    </a:cubicBezTo>
                    <a:cubicBezTo>
                      <a:pt x="18767" y="25436"/>
                      <a:pt x="18978" y="24769"/>
                      <a:pt x="18767" y="24152"/>
                    </a:cubicBezTo>
                    <a:lnTo>
                      <a:pt x="18767" y="24152"/>
                    </a:lnTo>
                    <a:cubicBezTo>
                      <a:pt x="19011" y="24607"/>
                      <a:pt x="19271" y="25111"/>
                      <a:pt x="19547" y="25533"/>
                    </a:cubicBezTo>
                    <a:cubicBezTo>
                      <a:pt x="19807" y="25907"/>
                      <a:pt x="20229" y="26151"/>
                      <a:pt x="20408" y="26573"/>
                    </a:cubicBezTo>
                    <a:cubicBezTo>
                      <a:pt x="20733" y="27337"/>
                      <a:pt x="20879" y="28182"/>
                      <a:pt x="21204" y="28945"/>
                    </a:cubicBezTo>
                    <a:cubicBezTo>
                      <a:pt x="21399" y="29368"/>
                      <a:pt x="21659" y="29806"/>
                      <a:pt x="21806" y="30229"/>
                    </a:cubicBezTo>
                    <a:cubicBezTo>
                      <a:pt x="21952" y="30651"/>
                      <a:pt x="21659" y="31317"/>
                      <a:pt x="21919" y="31675"/>
                    </a:cubicBezTo>
                    <a:cubicBezTo>
                      <a:pt x="22358" y="31415"/>
                      <a:pt x="22017" y="30862"/>
                      <a:pt x="22277" y="30570"/>
                    </a:cubicBezTo>
                    <a:cubicBezTo>
                      <a:pt x="22352" y="30486"/>
                      <a:pt x="22436" y="30457"/>
                      <a:pt x="22525" y="30457"/>
                    </a:cubicBezTo>
                    <a:cubicBezTo>
                      <a:pt x="22727" y="30457"/>
                      <a:pt x="22959" y="30608"/>
                      <a:pt x="23195" y="30608"/>
                    </a:cubicBezTo>
                    <a:cubicBezTo>
                      <a:pt x="23279" y="30608"/>
                      <a:pt x="23363" y="30589"/>
                      <a:pt x="23447" y="30537"/>
                    </a:cubicBezTo>
                    <a:cubicBezTo>
                      <a:pt x="23203" y="30066"/>
                      <a:pt x="22358" y="29936"/>
                      <a:pt x="22017" y="29416"/>
                    </a:cubicBezTo>
                    <a:cubicBezTo>
                      <a:pt x="21611" y="28799"/>
                      <a:pt x="21091" y="27792"/>
                      <a:pt x="21204" y="27044"/>
                    </a:cubicBezTo>
                    <a:lnTo>
                      <a:pt x="21204" y="27044"/>
                    </a:lnTo>
                    <a:cubicBezTo>
                      <a:pt x="21708" y="27077"/>
                      <a:pt x="22602" y="28198"/>
                      <a:pt x="23024" y="28555"/>
                    </a:cubicBezTo>
                    <a:cubicBezTo>
                      <a:pt x="23479" y="28945"/>
                      <a:pt x="24048" y="29303"/>
                      <a:pt x="24405" y="29806"/>
                    </a:cubicBezTo>
                    <a:cubicBezTo>
                      <a:pt x="24974" y="30586"/>
                      <a:pt x="25884" y="32130"/>
                      <a:pt x="25185" y="33023"/>
                    </a:cubicBezTo>
                    <a:cubicBezTo>
                      <a:pt x="24909" y="33365"/>
                      <a:pt x="24243" y="33901"/>
                      <a:pt x="24129" y="34274"/>
                    </a:cubicBezTo>
                    <a:cubicBezTo>
                      <a:pt x="24146" y="34276"/>
                      <a:pt x="24162" y="34277"/>
                      <a:pt x="24178" y="34277"/>
                    </a:cubicBezTo>
                    <a:cubicBezTo>
                      <a:pt x="24716" y="34277"/>
                      <a:pt x="25021" y="33511"/>
                      <a:pt x="25494" y="33511"/>
                    </a:cubicBezTo>
                    <a:cubicBezTo>
                      <a:pt x="25916" y="33511"/>
                      <a:pt x="26111" y="34177"/>
                      <a:pt x="26176" y="34551"/>
                    </a:cubicBezTo>
                    <a:cubicBezTo>
                      <a:pt x="26322" y="35363"/>
                      <a:pt x="26371" y="36630"/>
                      <a:pt x="25997" y="37378"/>
                    </a:cubicBezTo>
                    <a:cubicBezTo>
                      <a:pt x="25786" y="37817"/>
                      <a:pt x="25461" y="37995"/>
                      <a:pt x="25591" y="38564"/>
                    </a:cubicBezTo>
                    <a:cubicBezTo>
                      <a:pt x="25981" y="38483"/>
                      <a:pt x="26192" y="37703"/>
                      <a:pt x="26420" y="37378"/>
                    </a:cubicBezTo>
                    <a:cubicBezTo>
                      <a:pt x="26579" y="37680"/>
                      <a:pt x="27205" y="39135"/>
                      <a:pt x="27567" y="39135"/>
                    </a:cubicBezTo>
                    <a:cubicBezTo>
                      <a:pt x="27575" y="39135"/>
                      <a:pt x="27582" y="39134"/>
                      <a:pt x="27590" y="39133"/>
                    </a:cubicBezTo>
                    <a:cubicBezTo>
                      <a:pt x="28175" y="39035"/>
                      <a:pt x="27037" y="37735"/>
                      <a:pt x="26924" y="37492"/>
                    </a:cubicBezTo>
                    <a:cubicBezTo>
                      <a:pt x="26696" y="36939"/>
                      <a:pt x="26745" y="36111"/>
                      <a:pt x="26664" y="35509"/>
                    </a:cubicBezTo>
                    <a:cubicBezTo>
                      <a:pt x="26582" y="35022"/>
                      <a:pt x="26582" y="34518"/>
                      <a:pt x="26599" y="34015"/>
                    </a:cubicBezTo>
                    <a:lnTo>
                      <a:pt x="26599" y="34015"/>
                    </a:lnTo>
                    <a:cubicBezTo>
                      <a:pt x="26972" y="34469"/>
                      <a:pt x="27817" y="35769"/>
                      <a:pt x="28353" y="35786"/>
                    </a:cubicBezTo>
                    <a:cubicBezTo>
                      <a:pt x="28402" y="35136"/>
                      <a:pt x="28028" y="35152"/>
                      <a:pt x="27655" y="34794"/>
                    </a:cubicBezTo>
                    <a:cubicBezTo>
                      <a:pt x="27249" y="34437"/>
                      <a:pt x="26485" y="33787"/>
                      <a:pt x="26274" y="33267"/>
                    </a:cubicBezTo>
                    <a:cubicBezTo>
                      <a:pt x="26062" y="32796"/>
                      <a:pt x="26290" y="32179"/>
                      <a:pt x="26014" y="31675"/>
                    </a:cubicBezTo>
                    <a:cubicBezTo>
                      <a:pt x="25754" y="31220"/>
                      <a:pt x="25283" y="30960"/>
                      <a:pt x="25380" y="30342"/>
                    </a:cubicBezTo>
                    <a:cubicBezTo>
                      <a:pt x="25383" y="30325"/>
                      <a:pt x="25401" y="30316"/>
                      <a:pt x="25433" y="30316"/>
                    </a:cubicBezTo>
                    <a:cubicBezTo>
                      <a:pt x="25809" y="30316"/>
                      <a:pt x="28059" y="31461"/>
                      <a:pt x="28223" y="31626"/>
                    </a:cubicBezTo>
                    <a:cubicBezTo>
                      <a:pt x="28727" y="32065"/>
                      <a:pt x="29572" y="32585"/>
                      <a:pt x="29751" y="33202"/>
                    </a:cubicBezTo>
                    <a:cubicBezTo>
                      <a:pt x="29929" y="33885"/>
                      <a:pt x="29540" y="34908"/>
                      <a:pt x="29410" y="35607"/>
                    </a:cubicBezTo>
                    <a:cubicBezTo>
                      <a:pt x="29247" y="36582"/>
                      <a:pt x="28727" y="37687"/>
                      <a:pt x="28760" y="38661"/>
                    </a:cubicBezTo>
                    <a:cubicBezTo>
                      <a:pt x="29312" y="38613"/>
                      <a:pt x="29523" y="36988"/>
                      <a:pt x="29653" y="36517"/>
                    </a:cubicBezTo>
                    <a:cubicBezTo>
                      <a:pt x="30222" y="36801"/>
                      <a:pt x="30314" y="38389"/>
                      <a:pt x="31065" y="38389"/>
                    </a:cubicBezTo>
                    <a:cubicBezTo>
                      <a:pt x="31087" y="38389"/>
                      <a:pt x="31109" y="38388"/>
                      <a:pt x="31132" y="38385"/>
                    </a:cubicBezTo>
                    <a:cubicBezTo>
                      <a:pt x="30953" y="37475"/>
                      <a:pt x="30092" y="36842"/>
                      <a:pt x="29962" y="35948"/>
                    </a:cubicBezTo>
                    <a:cubicBezTo>
                      <a:pt x="29897" y="35477"/>
                      <a:pt x="30059" y="34892"/>
                      <a:pt x="30173" y="34421"/>
                    </a:cubicBezTo>
                    <a:cubicBezTo>
                      <a:pt x="30267" y="34095"/>
                      <a:pt x="30442" y="33972"/>
                      <a:pt x="30656" y="33972"/>
                    </a:cubicBezTo>
                    <a:cubicBezTo>
                      <a:pt x="31219" y="33972"/>
                      <a:pt x="32047" y="34836"/>
                      <a:pt x="32318" y="35119"/>
                    </a:cubicBezTo>
                    <a:cubicBezTo>
                      <a:pt x="33082" y="35916"/>
                      <a:pt x="33894" y="36663"/>
                      <a:pt x="34089" y="37735"/>
                    </a:cubicBezTo>
                    <a:cubicBezTo>
                      <a:pt x="34349" y="37703"/>
                      <a:pt x="34463" y="37427"/>
                      <a:pt x="34593" y="37199"/>
                    </a:cubicBezTo>
                    <a:cubicBezTo>
                      <a:pt x="34999" y="37362"/>
                      <a:pt x="35486" y="37394"/>
                      <a:pt x="35909" y="37394"/>
                    </a:cubicBezTo>
                    <a:cubicBezTo>
                      <a:pt x="35860" y="36988"/>
                      <a:pt x="35324" y="37102"/>
                      <a:pt x="35015" y="37020"/>
                    </a:cubicBezTo>
                    <a:cubicBezTo>
                      <a:pt x="34658" y="36923"/>
                      <a:pt x="34446" y="36728"/>
                      <a:pt x="34186" y="36484"/>
                    </a:cubicBezTo>
                    <a:cubicBezTo>
                      <a:pt x="33666" y="35948"/>
                      <a:pt x="33342" y="35233"/>
                      <a:pt x="32838" y="34713"/>
                    </a:cubicBezTo>
                    <a:cubicBezTo>
                      <a:pt x="32367" y="34242"/>
                      <a:pt x="31668" y="33901"/>
                      <a:pt x="31116" y="33495"/>
                    </a:cubicBezTo>
                    <a:cubicBezTo>
                      <a:pt x="30791" y="33267"/>
                      <a:pt x="30319" y="33170"/>
                      <a:pt x="30043" y="32942"/>
                    </a:cubicBezTo>
                    <a:cubicBezTo>
                      <a:pt x="29702" y="32666"/>
                      <a:pt x="29491" y="32211"/>
                      <a:pt x="29133" y="31919"/>
                    </a:cubicBezTo>
                    <a:cubicBezTo>
                      <a:pt x="28418" y="31350"/>
                      <a:pt x="27785" y="30765"/>
                      <a:pt x="26972" y="30359"/>
                    </a:cubicBezTo>
                    <a:cubicBezTo>
                      <a:pt x="26062" y="29920"/>
                      <a:pt x="25120" y="29449"/>
                      <a:pt x="24356" y="28783"/>
                    </a:cubicBezTo>
                    <a:cubicBezTo>
                      <a:pt x="23463" y="27987"/>
                      <a:pt x="22504" y="27369"/>
                      <a:pt x="21659" y="26492"/>
                    </a:cubicBezTo>
                    <a:cubicBezTo>
                      <a:pt x="20782" y="25582"/>
                      <a:pt x="19515" y="24932"/>
                      <a:pt x="19108" y="23665"/>
                    </a:cubicBezTo>
                    <a:cubicBezTo>
                      <a:pt x="18881" y="22998"/>
                      <a:pt x="18930" y="22024"/>
                      <a:pt x="18865" y="21341"/>
                    </a:cubicBezTo>
                    <a:cubicBezTo>
                      <a:pt x="18767" y="20171"/>
                      <a:pt x="18117" y="19424"/>
                      <a:pt x="17597" y="18384"/>
                    </a:cubicBezTo>
                    <a:cubicBezTo>
                      <a:pt x="17061" y="17279"/>
                      <a:pt x="16655" y="16126"/>
                      <a:pt x="16249" y="14956"/>
                    </a:cubicBezTo>
                    <a:cubicBezTo>
                      <a:pt x="15956" y="14127"/>
                      <a:pt x="15680" y="13282"/>
                      <a:pt x="15485" y="12405"/>
                    </a:cubicBezTo>
                    <a:cubicBezTo>
                      <a:pt x="15371" y="11869"/>
                      <a:pt x="15046" y="10910"/>
                      <a:pt x="15339" y="10390"/>
                    </a:cubicBezTo>
                    <a:lnTo>
                      <a:pt x="15339" y="10390"/>
                    </a:lnTo>
                    <a:cubicBezTo>
                      <a:pt x="15891" y="10536"/>
                      <a:pt x="16395" y="11414"/>
                      <a:pt x="16704" y="11869"/>
                    </a:cubicBezTo>
                    <a:cubicBezTo>
                      <a:pt x="17175" y="12551"/>
                      <a:pt x="17695" y="13185"/>
                      <a:pt x="18182" y="13867"/>
                    </a:cubicBezTo>
                    <a:cubicBezTo>
                      <a:pt x="18458" y="14241"/>
                      <a:pt x="18800" y="14582"/>
                      <a:pt x="18978" y="15004"/>
                    </a:cubicBezTo>
                    <a:cubicBezTo>
                      <a:pt x="19303" y="15784"/>
                      <a:pt x="19303" y="16694"/>
                      <a:pt x="19498" y="17523"/>
                    </a:cubicBezTo>
                    <a:cubicBezTo>
                      <a:pt x="19807" y="18855"/>
                      <a:pt x="20181" y="20155"/>
                      <a:pt x="20522" y="21487"/>
                    </a:cubicBezTo>
                    <a:cubicBezTo>
                      <a:pt x="20863" y="22803"/>
                      <a:pt x="21026" y="24379"/>
                      <a:pt x="21627" y="25582"/>
                    </a:cubicBezTo>
                    <a:cubicBezTo>
                      <a:pt x="22179" y="24981"/>
                      <a:pt x="21058" y="23843"/>
                      <a:pt x="21497" y="23193"/>
                    </a:cubicBezTo>
                    <a:lnTo>
                      <a:pt x="21497" y="23193"/>
                    </a:lnTo>
                    <a:cubicBezTo>
                      <a:pt x="21968" y="23518"/>
                      <a:pt x="22309" y="24412"/>
                      <a:pt x="22650" y="24899"/>
                    </a:cubicBezTo>
                    <a:cubicBezTo>
                      <a:pt x="22927" y="25306"/>
                      <a:pt x="23203" y="26069"/>
                      <a:pt x="23707" y="26248"/>
                    </a:cubicBezTo>
                    <a:cubicBezTo>
                      <a:pt x="23999" y="25793"/>
                      <a:pt x="22845" y="24298"/>
                      <a:pt x="22602" y="23876"/>
                    </a:cubicBezTo>
                    <a:cubicBezTo>
                      <a:pt x="22195" y="23193"/>
                      <a:pt x="21578" y="22527"/>
                      <a:pt x="21237" y="21861"/>
                    </a:cubicBezTo>
                    <a:cubicBezTo>
                      <a:pt x="20603" y="20610"/>
                      <a:pt x="20668" y="19018"/>
                      <a:pt x="20067" y="17799"/>
                    </a:cubicBezTo>
                    <a:lnTo>
                      <a:pt x="20067" y="17799"/>
                    </a:lnTo>
                    <a:cubicBezTo>
                      <a:pt x="21123" y="18075"/>
                      <a:pt x="22195" y="20009"/>
                      <a:pt x="22634" y="21000"/>
                    </a:cubicBezTo>
                    <a:cubicBezTo>
                      <a:pt x="23122" y="22056"/>
                      <a:pt x="22943" y="23583"/>
                      <a:pt x="23577" y="24493"/>
                    </a:cubicBezTo>
                    <a:cubicBezTo>
                      <a:pt x="23820" y="24071"/>
                      <a:pt x="23560" y="22917"/>
                      <a:pt x="23512" y="22397"/>
                    </a:cubicBezTo>
                    <a:cubicBezTo>
                      <a:pt x="23463" y="21829"/>
                      <a:pt x="23349" y="21325"/>
                      <a:pt x="23170" y="20805"/>
                    </a:cubicBezTo>
                    <a:lnTo>
                      <a:pt x="23170" y="20805"/>
                    </a:lnTo>
                    <a:cubicBezTo>
                      <a:pt x="23260" y="20832"/>
                      <a:pt x="23364" y="20844"/>
                      <a:pt x="23469" y="20844"/>
                    </a:cubicBezTo>
                    <a:cubicBezTo>
                      <a:pt x="23556" y="20844"/>
                      <a:pt x="23642" y="20836"/>
                      <a:pt x="23723" y="20821"/>
                    </a:cubicBezTo>
                    <a:cubicBezTo>
                      <a:pt x="23642" y="20529"/>
                      <a:pt x="23398" y="20594"/>
                      <a:pt x="23187" y="20415"/>
                    </a:cubicBezTo>
                    <a:cubicBezTo>
                      <a:pt x="22780" y="20090"/>
                      <a:pt x="22553" y="19586"/>
                      <a:pt x="22293" y="19180"/>
                    </a:cubicBezTo>
                    <a:cubicBezTo>
                      <a:pt x="21968" y="18693"/>
                      <a:pt x="21529" y="18400"/>
                      <a:pt x="21156" y="17962"/>
                    </a:cubicBezTo>
                    <a:cubicBezTo>
                      <a:pt x="20928" y="17669"/>
                      <a:pt x="20636" y="17442"/>
                      <a:pt x="20441" y="17149"/>
                    </a:cubicBezTo>
                    <a:cubicBezTo>
                      <a:pt x="19970" y="16467"/>
                      <a:pt x="20002" y="15719"/>
                      <a:pt x="19953" y="14923"/>
                    </a:cubicBezTo>
                    <a:lnTo>
                      <a:pt x="19953" y="14923"/>
                    </a:lnTo>
                    <a:cubicBezTo>
                      <a:pt x="21074" y="15866"/>
                      <a:pt x="21741" y="17279"/>
                      <a:pt x="22504" y="18465"/>
                    </a:cubicBezTo>
                    <a:cubicBezTo>
                      <a:pt x="23154" y="19473"/>
                      <a:pt x="24048" y="20074"/>
                      <a:pt x="24844" y="20902"/>
                    </a:cubicBezTo>
                    <a:cubicBezTo>
                      <a:pt x="25689" y="21796"/>
                      <a:pt x="26534" y="22625"/>
                      <a:pt x="26794" y="23892"/>
                    </a:cubicBezTo>
                    <a:cubicBezTo>
                      <a:pt x="27005" y="24916"/>
                      <a:pt x="27281" y="25956"/>
                      <a:pt x="27606" y="26947"/>
                    </a:cubicBezTo>
                    <a:cubicBezTo>
                      <a:pt x="27655" y="26995"/>
                      <a:pt x="27687" y="27012"/>
                      <a:pt x="27736" y="27077"/>
                    </a:cubicBezTo>
                    <a:lnTo>
                      <a:pt x="27931" y="27077"/>
                    </a:lnTo>
                    <a:cubicBezTo>
                      <a:pt x="28045" y="26362"/>
                      <a:pt x="27557" y="25744"/>
                      <a:pt x="27379" y="25094"/>
                    </a:cubicBezTo>
                    <a:cubicBezTo>
                      <a:pt x="27184" y="24266"/>
                      <a:pt x="27086" y="23405"/>
                      <a:pt x="26940" y="22576"/>
                    </a:cubicBezTo>
                    <a:lnTo>
                      <a:pt x="26940" y="22576"/>
                    </a:lnTo>
                    <a:cubicBezTo>
                      <a:pt x="27866" y="22625"/>
                      <a:pt x="28792" y="23080"/>
                      <a:pt x="29556" y="23600"/>
                    </a:cubicBezTo>
                    <a:cubicBezTo>
                      <a:pt x="30238" y="24055"/>
                      <a:pt x="30758" y="24769"/>
                      <a:pt x="31489" y="25111"/>
                    </a:cubicBezTo>
                    <a:cubicBezTo>
                      <a:pt x="31587" y="24607"/>
                      <a:pt x="31002" y="24217"/>
                      <a:pt x="30644" y="23973"/>
                    </a:cubicBezTo>
                    <a:cubicBezTo>
                      <a:pt x="30157" y="23648"/>
                      <a:pt x="29735" y="23307"/>
                      <a:pt x="29247" y="22998"/>
                    </a:cubicBezTo>
                    <a:cubicBezTo>
                      <a:pt x="28841" y="22755"/>
                      <a:pt x="28451" y="22478"/>
                      <a:pt x="27996" y="22365"/>
                    </a:cubicBezTo>
                    <a:cubicBezTo>
                      <a:pt x="27655" y="22283"/>
                      <a:pt x="27297" y="22300"/>
                      <a:pt x="27005" y="22121"/>
                    </a:cubicBezTo>
                    <a:cubicBezTo>
                      <a:pt x="26290" y="21666"/>
                      <a:pt x="25819" y="20789"/>
                      <a:pt x="25120" y="20252"/>
                    </a:cubicBezTo>
                    <a:cubicBezTo>
                      <a:pt x="24243" y="19570"/>
                      <a:pt x="23300" y="18611"/>
                      <a:pt x="22862" y="17572"/>
                    </a:cubicBezTo>
                    <a:lnTo>
                      <a:pt x="22862" y="17572"/>
                    </a:lnTo>
                    <a:cubicBezTo>
                      <a:pt x="24405" y="17588"/>
                      <a:pt x="25445" y="18823"/>
                      <a:pt x="26469" y="19781"/>
                    </a:cubicBezTo>
                    <a:cubicBezTo>
                      <a:pt x="26653" y="19951"/>
                      <a:pt x="26874" y="20170"/>
                      <a:pt x="27132" y="20170"/>
                    </a:cubicBezTo>
                    <a:cubicBezTo>
                      <a:pt x="27170" y="20170"/>
                      <a:pt x="27209" y="20165"/>
                      <a:pt x="27249" y="20155"/>
                    </a:cubicBezTo>
                    <a:cubicBezTo>
                      <a:pt x="27346" y="19668"/>
                      <a:pt x="26550" y="19099"/>
                      <a:pt x="26241" y="18774"/>
                    </a:cubicBezTo>
                    <a:cubicBezTo>
                      <a:pt x="25900" y="18416"/>
                      <a:pt x="25526" y="18059"/>
                      <a:pt x="25088" y="17799"/>
                    </a:cubicBezTo>
                    <a:cubicBezTo>
                      <a:pt x="24389" y="17377"/>
                      <a:pt x="23739" y="17279"/>
                      <a:pt x="22992" y="17068"/>
                    </a:cubicBezTo>
                    <a:cubicBezTo>
                      <a:pt x="22585" y="16954"/>
                      <a:pt x="22504" y="16710"/>
                      <a:pt x="22309" y="16402"/>
                    </a:cubicBezTo>
                    <a:cubicBezTo>
                      <a:pt x="22082" y="16044"/>
                      <a:pt x="21757" y="15768"/>
                      <a:pt x="21464" y="15476"/>
                    </a:cubicBezTo>
                    <a:cubicBezTo>
                      <a:pt x="21742" y="15476"/>
                      <a:pt x="22011" y="15471"/>
                      <a:pt x="22278" y="15471"/>
                    </a:cubicBezTo>
                    <a:cubicBezTo>
                      <a:pt x="22745" y="15471"/>
                      <a:pt x="23204" y="15484"/>
                      <a:pt x="23690" y="15557"/>
                    </a:cubicBezTo>
                    <a:cubicBezTo>
                      <a:pt x="23754" y="15564"/>
                      <a:pt x="24027" y="15608"/>
                      <a:pt x="24277" y="15608"/>
                    </a:cubicBezTo>
                    <a:cubicBezTo>
                      <a:pt x="24597" y="15608"/>
                      <a:pt x="24879" y="15535"/>
                      <a:pt x="24633" y="15216"/>
                    </a:cubicBezTo>
                    <a:cubicBezTo>
                      <a:pt x="24580" y="15146"/>
                      <a:pt x="24367" y="15132"/>
                      <a:pt x="24158" y="15132"/>
                    </a:cubicBezTo>
                    <a:cubicBezTo>
                      <a:pt x="24030" y="15132"/>
                      <a:pt x="23903" y="15137"/>
                      <a:pt x="23818" y="15137"/>
                    </a:cubicBezTo>
                    <a:cubicBezTo>
                      <a:pt x="23785" y="15137"/>
                      <a:pt x="23758" y="15136"/>
                      <a:pt x="23739" y="15134"/>
                    </a:cubicBezTo>
                    <a:cubicBezTo>
                      <a:pt x="23300" y="15102"/>
                      <a:pt x="22845" y="15102"/>
                      <a:pt x="22407" y="15086"/>
                    </a:cubicBezTo>
                    <a:cubicBezTo>
                      <a:pt x="21757" y="15053"/>
                      <a:pt x="21058" y="15037"/>
                      <a:pt x="20603" y="14484"/>
                    </a:cubicBezTo>
                    <a:cubicBezTo>
                      <a:pt x="20359" y="14208"/>
                      <a:pt x="20213" y="13900"/>
                      <a:pt x="20002" y="13607"/>
                    </a:cubicBezTo>
                    <a:cubicBezTo>
                      <a:pt x="19726" y="13201"/>
                      <a:pt x="19450" y="12795"/>
                      <a:pt x="19141" y="12405"/>
                    </a:cubicBezTo>
                    <a:cubicBezTo>
                      <a:pt x="18393" y="11479"/>
                      <a:pt x="17711" y="10487"/>
                      <a:pt x="16980" y="9561"/>
                    </a:cubicBezTo>
                    <a:cubicBezTo>
                      <a:pt x="16135" y="8505"/>
                      <a:pt x="15518" y="7238"/>
                      <a:pt x="14851" y="6068"/>
                    </a:cubicBezTo>
                    <a:cubicBezTo>
                      <a:pt x="14299" y="5126"/>
                      <a:pt x="13698" y="4135"/>
                      <a:pt x="13227" y="3160"/>
                    </a:cubicBezTo>
                    <a:cubicBezTo>
                      <a:pt x="12853" y="2380"/>
                      <a:pt x="12528" y="1795"/>
                      <a:pt x="11894" y="1291"/>
                    </a:cubicBezTo>
                    <a:cubicBezTo>
                      <a:pt x="11391" y="917"/>
                      <a:pt x="10968" y="495"/>
                      <a:pt x="10400" y="170"/>
                    </a:cubicBezTo>
                    <a:cubicBezTo>
                      <a:pt x="10197" y="53"/>
                      <a:pt x="10034" y="1"/>
                      <a:pt x="9903" y="1"/>
                    </a:cubicBezTo>
                    <a:close/>
                  </a:path>
                </a:pathLst>
              </a:custGeom>
              <a:solidFill>
                <a:srgbClr val="0654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6"/>
              <p:cNvSpPr/>
              <p:nvPr/>
            </p:nvSpPr>
            <p:spPr>
              <a:xfrm>
                <a:off x="4861881" y="1048778"/>
                <a:ext cx="1081274" cy="909699"/>
              </a:xfrm>
              <a:custGeom>
                <a:avLst/>
                <a:gdLst/>
                <a:ahLst/>
                <a:cxnLst/>
                <a:rect l="l" t="t" r="r" b="b"/>
                <a:pathLst>
                  <a:path w="33016" h="27937" extrusionOk="0">
                    <a:moveTo>
                      <a:pt x="14525" y="10288"/>
                    </a:moveTo>
                    <a:cubicBezTo>
                      <a:pt x="14526" y="10288"/>
                      <a:pt x="14526" y="10288"/>
                      <a:pt x="14526" y="10289"/>
                    </a:cubicBezTo>
                    <a:cubicBezTo>
                      <a:pt x="14526" y="10435"/>
                      <a:pt x="14510" y="10581"/>
                      <a:pt x="14477" y="10727"/>
                    </a:cubicBezTo>
                    <a:cubicBezTo>
                      <a:pt x="14440" y="10717"/>
                      <a:pt x="14391" y="10713"/>
                      <a:pt x="14336" y="10713"/>
                    </a:cubicBezTo>
                    <a:cubicBezTo>
                      <a:pt x="14068" y="10713"/>
                      <a:pt x="13632" y="10821"/>
                      <a:pt x="13437" y="10950"/>
                    </a:cubicBezTo>
                    <a:lnTo>
                      <a:pt x="13437" y="10950"/>
                    </a:lnTo>
                    <a:cubicBezTo>
                      <a:pt x="13685" y="10770"/>
                      <a:pt x="14502" y="10288"/>
                      <a:pt x="14525" y="10288"/>
                    </a:cubicBezTo>
                    <a:close/>
                    <a:moveTo>
                      <a:pt x="13381" y="10995"/>
                    </a:moveTo>
                    <a:lnTo>
                      <a:pt x="13381" y="10995"/>
                    </a:lnTo>
                    <a:cubicBezTo>
                      <a:pt x="13378" y="10998"/>
                      <a:pt x="13375" y="11001"/>
                      <a:pt x="13372" y="11004"/>
                    </a:cubicBezTo>
                    <a:cubicBezTo>
                      <a:pt x="13374" y="11001"/>
                      <a:pt x="13377" y="10998"/>
                      <a:pt x="13381" y="10995"/>
                    </a:cubicBezTo>
                    <a:close/>
                    <a:moveTo>
                      <a:pt x="14071" y="11345"/>
                    </a:moveTo>
                    <a:cubicBezTo>
                      <a:pt x="14015" y="11560"/>
                      <a:pt x="13909" y="11633"/>
                      <a:pt x="13778" y="11633"/>
                    </a:cubicBezTo>
                    <a:cubicBezTo>
                      <a:pt x="13602" y="11633"/>
                      <a:pt x="13382" y="11503"/>
                      <a:pt x="13177" y="11410"/>
                    </a:cubicBezTo>
                    <a:lnTo>
                      <a:pt x="13372" y="11410"/>
                    </a:lnTo>
                    <a:cubicBezTo>
                      <a:pt x="13382" y="11423"/>
                      <a:pt x="13408" y="11428"/>
                      <a:pt x="13445" y="11428"/>
                    </a:cubicBezTo>
                    <a:cubicBezTo>
                      <a:pt x="13593" y="11428"/>
                      <a:pt x="13915" y="11345"/>
                      <a:pt x="14071" y="11345"/>
                    </a:cubicBezTo>
                    <a:close/>
                    <a:moveTo>
                      <a:pt x="13161" y="11995"/>
                    </a:moveTo>
                    <a:lnTo>
                      <a:pt x="13161" y="11995"/>
                    </a:lnTo>
                    <a:cubicBezTo>
                      <a:pt x="13973" y="12076"/>
                      <a:pt x="13632" y="12417"/>
                      <a:pt x="13632" y="12986"/>
                    </a:cubicBezTo>
                    <a:cubicBezTo>
                      <a:pt x="13632" y="12628"/>
                      <a:pt x="13258" y="12320"/>
                      <a:pt x="13161" y="11995"/>
                    </a:cubicBezTo>
                    <a:close/>
                    <a:moveTo>
                      <a:pt x="7085" y="15065"/>
                    </a:moveTo>
                    <a:cubicBezTo>
                      <a:pt x="7085" y="15066"/>
                      <a:pt x="7084" y="15066"/>
                      <a:pt x="7084" y="15066"/>
                    </a:cubicBezTo>
                    <a:cubicBezTo>
                      <a:pt x="7084" y="15066"/>
                      <a:pt x="7085" y="15066"/>
                      <a:pt x="7085" y="15065"/>
                    </a:cubicBezTo>
                    <a:close/>
                    <a:moveTo>
                      <a:pt x="19060" y="9129"/>
                    </a:moveTo>
                    <a:cubicBezTo>
                      <a:pt x="19434" y="9129"/>
                      <a:pt x="19775" y="9247"/>
                      <a:pt x="20155" y="9247"/>
                    </a:cubicBezTo>
                    <a:cubicBezTo>
                      <a:pt x="20257" y="9247"/>
                      <a:pt x="20363" y="9238"/>
                      <a:pt x="20473" y="9216"/>
                    </a:cubicBezTo>
                    <a:lnTo>
                      <a:pt x="20473" y="9216"/>
                    </a:lnTo>
                    <a:cubicBezTo>
                      <a:pt x="20375" y="9882"/>
                      <a:pt x="20391" y="10646"/>
                      <a:pt x="20018" y="11280"/>
                    </a:cubicBezTo>
                    <a:cubicBezTo>
                      <a:pt x="19465" y="12206"/>
                      <a:pt x="18718" y="13100"/>
                      <a:pt x="17938" y="13847"/>
                    </a:cubicBezTo>
                    <a:cubicBezTo>
                      <a:pt x="17320" y="14432"/>
                      <a:pt x="16638" y="15098"/>
                      <a:pt x="15842" y="15439"/>
                    </a:cubicBezTo>
                    <a:cubicBezTo>
                      <a:pt x="15436" y="15602"/>
                      <a:pt x="14981" y="15553"/>
                      <a:pt x="14575" y="15602"/>
                    </a:cubicBezTo>
                    <a:cubicBezTo>
                      <a:pt x="14464" y="15618"/>
                      <a:pt x="13541" y="15879"/>
                      <a:pt x="13488" y="15879"/>
                    </a:cubicBezTo>
                    <a:cubicBezTo>
                      <a:pt x="13487" y="15879"/>
                      <a:pt x="13486" y="15878"/>
                      <a:pt x="13486" y="15878"/>
                    </a:cubicBezTo>
                    <a:cubicBezTo>
                      <a:pt x="13632" y="14854"/>
                      <a:pt x="13843" y="13814"/>
                      <a:pt x="14298" y="12872"/>
                    </a:cubicBezTo>
                    <a:cubicBezTo>
                      <a:pt x="14510" y="12450"/>
                      <a:pt x="14607" y="12108"/>
                      <a:pt x="15094" y="12076"/>
                    </a:cubicBezTo>
                    <a:cubicBezTo>
                      <a:pt x="15144" y="12249"/>
                      <a:pt x="15428" y="12807"/>
                      <a:pt x="15612" y="12807"/>
                    </a:cubicBezTo>
                    <a:cubicBezTo>
                      <a:pt x="15669" y="12807"/>
                      <a:pt x="15717" y="12752"/>
                      <a:pt x="15744" y="12612"/>
                    </a:cubicBezTo>
                    <a:cubicBezTo>
                      <a:pt x="15777" y="12417"/>
                      <a:pt x="15452" y="12190"/>
                      <a:pt x="15468" y="12043"/>
                    </a:cubicBezTo>
                    <a:cubicBezTo>
                      <a:pt x="15484" y="11800"/>
                      <a:pt x="15777" y="11670"/>
                      <a:pt x="16004" y="11524"/>
                    </a:cubicBezTo>
                    <a:cubicBezTo>
                      <a:pt x="16459" y="11215"/>
                      <a:pt x="16963" y="10874"/>
                      <a:pt x="17499" y="10744"/>
                    </a:cubicBezTo>
                    <a:cubicBezTo>
                      <a:pt x="17808" y="10662"/>
                      <a:pt x="18295" y="10695"/>
                      <a:pt x="18393" y="10321"/>
                    </a:cubicBezTo>
                    <a:cubicBezTo>
                      <a:pt x="18357" y="10316"/>
                      <a:pt x="18320" y="10314"/>
                      <a:pt x="18283" y="10314"/>
                    </a:cubicBezTo>
                    <a:cubicBezTo>
                      <a:pt x="18089" y="10314"/>
                      <a:pt x="17893" y="10378"/>
                      <a:pt x="17743" y="10419"/>
                    </a:cubicBezTo>
                    <a:cubicBezTo>
                      <a:pt x="17792" y="10207"/>
                      <a:pt x="18003" y="10077"/>
                      <a:pt x="18003" y="9866"/>
                    </a:cubicBezTo>
                    <a:cubicBezTo>
                      <a:pt x="17966" y="9857"/>
                      <a:pt x="17932" y="9852"/>
                      <a:pt x="17898" y="9852"/>
                    </a:cubicBezTo>
                    <a:cubicBezTo>
                      <a:pt x="17531" y="9852"/>
                      <a:pt x="17348" y="10390"/>
                      <a:pt x="17109" y="10614"/>
                    </a:cubicBezTo>
                    <a:cubicBezTo>
                      <a:pt x="16687" y="11004"/>
                      <a:pt x="16021" y="11199"/>
                      <a:pt x="15484" y="11426"/>
                    </a:cubicBezTo>
                    <a:cubicBezTo>
                      <a:pt x="15392" y="11466"/>
                      <a:pt x="15064" y="11655"/>
                      <a:pt x="14891" y="11655"/>
                    </a:cubicBezTo>
                    <a:cubicBezTo>
                      <a:pt x="14852" y="11655"/>
                      <a:pt x="14820" y="11645"/>
                      <a:pt x="14802" y="11621"/>
                    </a:cubicBezTo>
                    <a:cubicBezTo>
                      <a:pt x="14688" y="11426"/>
                      <a:pt x="14997" y="11329"/>
                      <a:pt x="15078" y="11280"/>
                    </a:cubicBezTo>
                    <a:cubicBezTo>
                      <a:pt x="15208" y="11215"/>
                      <a:pt x="16053" y="10906"/>
                      <a:pt x="15371" y="10809"/>
                    </a:cubicBezTo>
                    <a:cubicBezTo>
                      <a:pt x="15826" y="10289"/>
                      <a:pt x="16622" y="9834"/>
                      <a:pt x="17288" y="9623"/>
                    </a:cubicBezTo>
                    <a:cubicBezTo>
                      <a:pt x="17824" y="9460"/>
                      <a:pt x="18344" y="9168"/>
                      <a:pt x="18913" y="9135"/>
                    </a:cubicBezTo>
                    <a:cubicBezTo>
                      <a:pt x="18963" y="9131"/>
                      <a:pt x="19012" y="9129"/>
                      <a:pt x="19060" y="9129"/>
                    </a:cubicBezTo>
                    <a:close/>
                    <a:moveTo>
                      <a:pt x="12440" y="11915"/>
                    </a:moveTo>
                    <a:cubicBezTo>
                      <a:pt x="12538" y="11915"/>
                      <a:pt x="12623" y="11939"/>
                      <a:pt x="12690" y="11995"/>
                    </a:cubicBezTo>
                    <a:cubicBezTo>
                      <a:pt x="12950" y="12222"/>
                      <a:pt x="12722" y="12986"/>
                      <a:pt x="12722" y="13262"/>
                    </a:cubicBezTo>
                    <a:cubicBezTo>
                      <a:pt x="12690" y="13831"/>
                      <a:pt x="12690" y="14367"/>
                      <a:pt x="12674" y="14919"/>
                    </a:cubicBezTo>
                    <a:cubicBezTo>
                      <a:pt x="12657" y="15358"/>
                      <a:pt x="12739" y="15927"/>
                      <a:pt x="12560" y="16333"/>
                    </a:cubicBezTo>
                    <a:cubicBezTo>
                      <a:pt x="12251" y="16382"/>
                      <a:pt x="11747" y="16642"/>
                      <a:pt x="11504" y="16837"/>
                    </a:cubicBezTo>
                    <a:cubicBezTo>
                      <a:pt x="11341" y="16447"/>
                      <a:pt x="11244" y="16040"/>
                      <a:pt x="11049" y="15667"/>
                    </a:cubicBezTo>
                    <a:cubicBezTo>
                      <a:pt x="10886" y="15374"/>
                      <a:pt x="10740" y="15082"/>
                      <a:pt x="10545" y="14822"/>
                    </a:cubicBezTo>
                    <a:cubicBezTo>
                      <a:pt x="10431" y="14692"/>
                      <a:pt x="10139" y="14497"/>
                      <a:pt x="10074" y="14351"/>
                    </a:cubicBezTo>
                    <a:cubicBezTo>
                      <a:pt x="9814" y="13814"/>
                      <a:pt x="10496" y="13116"/>
                      <a:pt x="10854" y="12791"/>
                    </a:cubicBezTo>
                    <a:cubicBezTo>
                      <a:pt x="11112" y="12546"/>
                      <a:pt x="11939" y="11915"/>
                      <a:pt x="12440" y="11915"/>
                    </a:cubicBezTo>
                    <a:close/>
                    <a:moveTo>
                      <a:pt x="2893" y="0"/>
                    </a:moveTo>
                    <a:cubicBezTo>
                      <a:pt x="2871" y="0"/>
                      <a:pt x="2849" y="2"/>
                      <a:pt x="2827" y="4"/>
                    </a:cubicBezTo>
                    <a:cubicBezTo>
                      <a:pt x="2795" y="442"/>
                      <a:pt x="3721" y="1060"/>
                      <a:pt x="3997" y="1352"/>
                    </a:cubicBezTo>
                    <a:cubicBezTo>
                      <a:pt x="4290" y="1677"/>
                      <a:pt x="4842" y="2035"/>
                      <a:pt x="4923" y="2490"/>
                    </a:cubicBezTo>
                    <a:cubicBezTo>
                      <a:pt x="4791" y="2476"/>
                      <a:pt x="4420" y="2355"/>
                      <a:pt x="4208" y="2355"/>
                    </a:cubicBezTo>
                    <a:cubicBezTo>
                      <a:pt x="4161" y="2355"/>
                      <a:pt x="4121" y="2361"/>
                      <a:pt x="4095" y="2376"/>
                    </a:cubicBezTo>
                    <a:cubicBezTo>
                      <a:pt x="3656" y="2620"/>
                      <a:pt x="4176" y="2766"/>
                      <a:pt x="4371" y="2831"/>
                    </a:cubicBezTo>
                    <a:cubicBezTo>
                      <a:pt x="5411" y="3188"/>
                      <a:pt x="5866" y="4098"/>
                      <a:pt x="6093" y="5106"/>
                    </a:cubicBezTo>
                    <a:cubicBezTo>
                      <a:pt x="6191" y="5544"/>
                      <a:pt x="6369" y="6015"/>
                      <a:pt x="6451" y="6438"/>
                    </a:cubicBezTo>
                    <a:cubicBezTo>
                      <a:pt x="6532" y="6909"/>
                      <a:pt x="6564" y="7283"/>
                      <a:pt x="6759" y="7721"/>
                    </a:cubicBezTo>
                    <a:cubicBezTo>
                      <a:pt x="6938" y="8128"/>
                      <a:pt x="7507" y="8696"/>
                      <a:pt x="7247" y="9184"/>
                    </a:cubicBezTo>
                    <a:cubicBezTo>
                      <a:pt x="6971" y="9070"/>
                      <a:pt x="6564" y="8501"/>
                      <a:pt x="6386" y="8241"/>
                    </a:cubicBezTo>
                    <a:cubicBezTo>
                      <a:pt x="6207" y="7949"/>
                      <a:pt x="6142" y="7575"/>
                      <a:pt x="5996" y="7267"/>
                    </a:cubicBezTo>
                    <a:cubicBezTo>
                      <a:pt x="5911" y="7086"/>
                      <a:pt x="5770" y="6856"/>
                      <a:pt x="5673" y="6856"/>
                    </a:cubicBezTo>
                    <a:cubicBezTo>
                      <a:pt x="5623" y="6856"/>
                      <a:pt x="5584" y="6920"/>
                      <a:pt x="5573" y="7088"/>
                    </a:cubicBezTo>
                    <a:cubicBezTo>
                      <a:pt x="5573" y="7348"/>
                      <a:pt x="5882" y="7949"/>
                      <a:pt x="5996" y="8193"/>
                    </a:cubicBezTo>
                    <a:cubicBezTo>
                      <a:pt x="6191" y="8599"/>
                      <a:pt x="6467" y="9151"/>
                      <a:pt x="6808" y="9444"/>
                    </a:cubicBezTo>
                    <a:cubicBezTo>
                      <a:pt x="7149" y="9736"/>
                      <a:pt x="7474" y="9899"/>
                      <a:pt x="7620" y="10337"/>
                    </a:cubicBezTo>
                    <a:cubicBezTo>
                      <a:pt x="7767" y="10857"/>
                      <a:pt x="7685" y="11426"/>
                      <a:pt x="7864" y="11930"/>
                    </a:cubicBezTo>
                    <a:cubicBezTo>
                      <a:pt x="7019" y="11134"/>
                      <a:pt x="5768" y="10370"/>
                      <a:pt x="5411" y="9184"/>
                    </a:cubicBezTo>
                    <a:cubicBezTo>
                      <a:pt x="5183" y="8404"/>
                      <a:pt x="5313" y="7364"/>
                      <a:pt x="5232" y="6535"/>
                    </a:cubicBezTo>
                    <a:cubicBezTo>
                      <a:pt x="5183" y="6097"/>
                      <a:pt x="5134" y="5609"/>
                      <a:pt x="5232" y="5187"/>
                    </a:cubicBezTo>
                    <a:cubicBezTo>
                      <a:pt x="5278" y="5002"/>
                      <a:pt x="5662" y="4303"/>
                      <a:pt x="5268" y="4303"/>
                    </a:cubicBezTo>
                    <a:cubicBezTo>
                      <a:pt x="5248" y="4303"/>
                      <a:pt x="5225" y="4305"/>
                      <a:pt x="5199" y="4309"/>
                    </a:cubicBezTo>
                    <a:cubicBezTo>
                      <a:pt x="5134" y="4569"/>
                      <a:pt x="5070" y="4829"/>
                      <a:pt x="4891" y="5024"/>
                    </a:cubicBezTo>
                    <a:cubicBezTo>
                      <a:pt x="4663" y="4764"/>
                      <a:pt x="4403" y="4293"/>
                      <a:pt x="4111" y="4147"/>
                    </a:cubicBezTo>
                    <a:lnTo>
                      <a:pt x="4111" y="4147"/>
                    </a:lnTo>
                    <a:cubicBezTo>
                      <a:pt x="4013" y="4716"/>
                      <a:pt x="4598" y="5089"/>
                      <a:pt x="4663" y="5609"/>
                    </a:cubicBezTo>
                    <a:cubicBezTo>
                      <a:pt x="4712" y="5950"/>
                      <a:pt x="4712" y="6357"/>
                      <a:pt x="4712" y="6698"/>
                    </a:cubicBezTo>
                    <a:cubicBezTo>
                      <a:pt x="4680" y="7299"/>
                      <a:pt x="4793" y="7900"/>
                      <a:pt x="4761" y="8501"/>
                    </a:cubicBezTo>
                    <a:cubicBezTo>
                      <a:pt x="4030" y="7803"/>
                      <a:pt x="3461" y="6860"/>
                      <a:pt x="2957" y="5983"/>
                    </a:cubicBezTo>
                    <a:cubicBezTo>
                      <a:pt x="2681" y="5496"/>
                      <a:pt x="2535" y="4716"/>
                      <a:pt x="2551" y="4147"/>
                    </a:cubicBezTo>
                    <a:cubicBezTo>
                      <a:pt x="2567" y="3676"/>
                      <a:pt x="3071" y="3221"/>
                      <a:pt x="2860" y="2733"/>
                    </a:cubicBezTo>
                    <a:lnTo>
                      <a:pt x="2860" y="2733"/>
                    </a:lnTo>
                    <a:cubicBezTo>
                      <a:pt x="2551" y="2880"/>
                      <a:pt x="2551" y="3205"/>
                      <a:pt x="2307" y="3416"/>
                    </a:cubicBezTo>
                    <a:cubicBezTo>
                      <a:pt x="2214" y="3502"/>
                      <a:pt x="2137" y="3535"/>
                      <a:pt x="2066" y="3535"/>
                    </a:cubicBezTo>
                    <a:cubicBezTo>
                      <a:pt x="1828" y="3535"/>
                      <a:pt x="1678" y="3153"/>
                      <a:pt x="1332" y="3153"/>
                    </a:cubicBezTo>
                    <a:cubicBezTo>
                      <a:pt x="1316" y="3153"/>
                      <a:pt x="1300" y="3154"/>
                      <a:pt x="1284" y="3156"/>
                    </a:cubicBezTo>
                    <a:cubicBezTo>
                      <a:pt x="1316" y="3578"/>
                      <a:pt x="1917" y="3822"/>
                      <a:pt x="2096" y="4212"/>
                    </a:cubicBezTo>
                    <a:cubicBezTo>
                      <a:pt x="2259" y="4602"/>
                      <a:pt x="2372" y="5301"/>
                      <a:pt x="2389" y="5739"/>
                    </a:cubicBezTo>
                    <a:cubicBezTo>
                      <a:pt x="1982" y="5626"/>
                      <a:pt x="1592" y="5463"/>
                      <a:pt x="1300" y="5154"/>
                    </a:cubicBezTo>
                    <a:cubicBezTo>
                      <a:pt x="1040" y="4894"/>
                      <a:pt x="666" y="4114"/>
                      <a:pt x="293" y="4114"/>
                    </a:cubicBezTo>
                    <a:cubicBezTo>
                      <a:pt x="293" y="4699"/>
                      <a:pt x="943" y="5398"/>
                      <a:pt x="1414" y="5674"/>
                    </a:cubicBezTo>
                    <a:cubicBezTo>
                      <a:pt x="2324" y="6194"/>
                      <a:pt x="2827" y="6763"/>
                      <a:pt x="3347" y="7624"/>
                    </a:cubicBezTo>
                    <a:cubicBezTo>
                      <a:pt x="3493" y="7835"/>
                      <a:pt x="3705" y="7916"/>
                      <a:pt x="3883" y="8095"/>
                    </a:cubicBezTo>
                    <a:cubicBezTo>
                      <a:pt x="4338" y="8550"/>
                      <a:pt x="4533" y="9216"/>
                      <a:pt x="4842" y="9736"/>
                    </a:cubicBezTo>
                    <a:cubicBezTo>
                      <a:pt x="5167" y="10256"/>
                      <a:pt x="5573" y="10646"/>
                      <a:pt x="6044" y="11052"/>
                    </a:cubicBezTo>
                    <a:cubicBezTo>
                      <a:pt x="6613" y="11524"/>
                      <a:pt x="7653" y="12368"/>
                      <a:pt x="7750" y="13132"/>
                    </a:cubicBezTo>
                    <a:cubicBezTo>
                      <a:pt x="7247" y="12953"/>
                      <a:pt x="6694" y="13116"/>
                      <a:pt x="6207" y="12937"/>
                    </a:cubicBezTo>
                    <a:cubicBezTo>
                      <a:pt x="5736" y="12775"/>
                      <a:pt x="5134" y="12401"/>
                      <a:pt x="4745" y="12092"/>
                    </a:cubicBezTo>
                    <a:cubicBezTo>
                      <a:pt x="4501" y="11897"/>
                      <a:pt x="4290" y="11507"/>
                      <a:pt x="4192" y="11199"/>
                    </a:cubicBezTo>
                    <a:cubicBezTo>
                      <a:pt x="4013" y="10711"/>
                      <a:pt x="4322" y="10305"/>
                      <a:pt x="3981" y="9882"/>
                    </a:cubicBezTo>
                    <a:cubicBezTo>
                      <a:pt x="3900" y="10110"/>
                      <a:pt x="3835" y="10337"/>
                      <a:pt x="3900" y="10581"/>
                    </a:cubicBezTo>
                    <a:cubicBezTo>
                      <a:pt x="3852" y="10589"/>
                      <a:pt x="3803" y="10592"/>
                      <a:pt x="3754" y="10592"/>
                    </a:cubicBezTo>
                    <a:cubicBezTo>
                      <a:pt x="3486" y="10592"/>
                      <a:pt x="3199" y="10495"/>
                      <a:pt x="2925" y="10467"/>
                    </a:cubicBezTo>
                    <a:cubicBezTo>
                      <a:pt x="2779" y="10094"/>
                      <a:pt x="2454" y="9834"/>
                      <a:pt x="2210" y="9509"/>
                    </a:cubicBezTo>
                    <a:cubicBezTo>
                      <a:pt x="2015" y="9233"/>
                      <a:pt x="1917" y="8924"/>
                      <a:pt x="1836" y="8599"/>
                    </a:cubicBezTo>
                    <a:cubicBezTo>
                      <a:pt x="1674" y="8095"/>
                      <a:pt x="1771" y="6227"/>
                      <a:pt x="1089" y="6210"/>
                    </a:cubicBezTo>
                    <a:lnTo>
                      <a:pt x="1089" y="6210"/>
                    </a:lnTo>
                    <a:cubicBezTo>
                      <a:pt x="1073" y="6779"/>
                      <a:pt x="1381" y="7445"/>
                      <a:pt x="1251" y="7981"/>
                    </a:cubicBezTo>
                    <a:cubicBezTo>
                      <a:pt x="928" y="7841"/>
                      <a:pt x="533" y="7216"/>
                      <a:pt x="169" y="7216"/>
                    </a:cubicBezTo>
                    <a:cubicBezTo>
                      <a:pt x="112" y="7216"/>
                      <a:pt x="55" y="7231"/>
                      <a:pt x="0" y="7267"/>
                    </a:cubicBezTo>
                    <a:cubicBezTo>
                      <a:pt x="439" y="8079"/>
                      <a:pt x="1690" y="8241"/>
                      <a:pt x="1641" y="9428"/>
                    </a:cubicBezTo>
                    <a:cubicBezTo>
                      <a:pt x="1564" y="9463"/>
                      <a:pt x="1484" y="9476"/>
                      <a:pt x="1402" y="9476"/>
                    </a:cubicBezTo>
                    <a:cubicBezTo>
                      <a:pt x="1157" y="9476"/>
                      <a:pt x="894" y="9359"/>
                      <a:pt x="639" y="9359"/>
                    </a:cubicBezTo>
                    <a:cubicBezTo>
                      <a:pt x="583" y="9359"/>
                      <a:pt x="527" y="9365"/>
                      <a:pt x="471" y="9379"/>
                    </a:cubicBezTo>
                    <a:cubicBezTo>
                      <a:pt x="455" y="9444"/>
                      <a:pt x="455" y="9493"/>
                      <a:pt x="471" y="9558"/>
                    </a:cubicBezTo>
                    <a:cubicBezTo>
                      <a:pt x="975" y="9834"/>
                      <a:pt x="1609" y="9623"/>
                      <a:pt x="2096" y="9915"/>
                    </a:cubicBezTo>
                    <a:cubicBezTo>
                      <a:pt x="3104" y="10549"/>
                      <a:pt x="1755" y="10646"/>
                      <a:pt x="1934" y="11264"/>
                    </a:cubicBezTo>
                    <a:cubicBezTo>
                      <a:pt x="1961" y="11267"/>
                      <a:pt x="1986" y="11269"/>
                      <a:pt x="2011" y="11269"/>
                    </a:cubicBezTo>
                    <a:cubicBezTo>
                      <a:pt x="2292" y="11269"/>
                      <a:pt x="2394" y="11026"/>
                      <a:pt x="2649" y="10906"/>
                    </a:cubicBezTo>
                    <a:cubicBezTo>
                      <a:pt x="2742" y="10859"/>
                      <a:pt x="2831" y="10839"/>
                      <a:pt x="2917" y="10839"/>
                    </a:cubicBezTo>
                    <a:cubicBezTo>
                      <a:pt x="3100" y="10839"/>
                      <a:pt x="3273" y="10931"/>
                      <a:pt x="3461" y="11052"/>
                    </a:cubicBezTo>
                    <a:cubicBezTo>
                      <a:pt x="3672" y="11199"/>
                      <a:pt x="3997" y="11475"/>
                      <a:pt x="4095" y="11718"/>
                    </a:cubicBezTo>
                    <a:cubicBezTo>
                      <a:pt x="4241" y="12157"/>
                      <a:pt x="4127" y="12190"/>
                      <a:pt x="4550" y="12515"/>
                    </a:cubicBezTo>
                    <a:cubicBezTo>
                      <a:pt x="4891" y="12791"/>
                      <a:pt x="5281" y="12970"/>
                      <a:pt x="5703" y="13165"/>
                    </a:cubicBezTo>
                    <a:cubicBezTo>
                      <a:pt x="6174" y="13376"/>
                      <a:pt x="6987" y="13246"/>
                      <a:pt x="7263" y="13782"/>
                    </a:cubicBezTo>
                    <a:cubicBezTo>
                      <a:pt x="7328" y="13928"/>
                      <a:pt x="7198" y="15046"/>
                      <a:pt x="7085" y="15065"/>
                    </a:cubicBezTo>
                    <a:lnTo>
                      <a:pt x="7085" y="15065"/>
                    </a:lnTo>
                    <a:cubicBezTo>
                      <a:pt x="7117" y="15060"/>
                      <a:pt x="7155" y="15058"/>
                      <a:pt x="7198" y="15058"/>
                    </a:cubicBezTo>
                    <a:cubicBezTo>
                      <a:pt x="7707" y="15058"/>
                      <a:pt x="8924" y="15401"/>
                      <a:pt x="8969" y="15910"/>
                    </a:cubicBezTo>
                    <a:cubicBezTo>
                      <a:pt x="8997" y="16237"/>
                      <a:pt x="8822" y="16349"/>
                      <a:pt x="8567" y="16349"/>
                    </a:cubicBezTo>
                    <a:cubicBezTo>
                      <a:pt x="8085" y="16349"/>
                      <a:pt x="7318" y="15952"/>
                      <a:pt x="7084" y="15845"/>
                    </a:cubicBezTo>
                    <a:cubicBezTo>
                      <a:pt x="6976" y="15798"/>
                      <a:pt x="6888" y="15776"/>
                      <a:pt x="6821" y="15776"/>
                    </a:cubicBezTo>
                    <a:cubicBezTo>
                      <a:pt x="6638" y="15776"/>
                      <a:pt x="6622" y="15945"/>
                      <a:pt x="6824" y="16219"/>
                    </a:cubicBezTo>
                    <a:cubicBezTo>
                      <a:pt x="6987" y="16447"/>
                      <a:pt x="7718" y="16625"/>
                      <a:pt x="7377" y="16983"/>
                    </a:cubicBezTo>
                    <a:cubicBezTo>
                      <a:pt x="7279" y="17080"/>
                      <a:pt x="6889" y="17145"/>
                      <a:pt x="6759" y="17194"/>
                    </a:cubicBezTo>
                    <a:cubicBezTo>
                      <a:pt x="6223" y="17389"/>
                      <a:pt x="5638" y="17503"/>
                      <a:pt x="5264" y="17941"/>
                    </a:cubicBezTo>
                    <a:cubicBezTo>
                      <a:pt x="4777" y="18526"/>
                      <a:pt x="4241" y="19095"/>
                      <a:pt x="3542" y="19453"/>
                    </a:cubicBezTo>
                    <a:cubicBezTo>
                      <a:pt x="2925" y="19761"/>
                      <a:pt x="2161" y="19826"/>
                      <a:pt x="1495" y="19956"/>
                    </a:cubicBezTo>
                    <a:cubicBezTo>
                      <a:pt x="1316" y="19989"/>
                      <a:pt x="845" y="20021"/>
                      <a:pt x="764" y="20184"/>
                    </a:cubicBezTo>
                    <a:cubicBezTo>
                      <a:pt x="665" y="20375"/>
                      <a:pt x="794" y="20436"/>
                      <a:pt x="1014" y="20436"/>
                    </a:cubicBezTo>
                    <a:cubicBezTo>
                      <a:pt x="1399" y="20436"/>
                      <a:pt x="2062" y="20248"/>
                      <a:pt x="2260" y="20248"/>
                    </a:cubicBezTo>
                    <a:cubicBezTo>
                      <a:pt x="2265" y="20248"/>
                      <a:pt x="2270" y="20248"/>
                      <a:pt x="2275" y="20249"/>
                    </a:cubicBezTo>
                    <a:cubicBezTo>
                      <a:pt x="2324" y="20882"/>
                      <a:pt x="1479" y="21370"/>
                      <a:pt x="1625" y="22085"/>
                    </a:cubicBezTo>
                    <a:cubicBezTo>
                      <a:pt x="1633" y="22086"/>
                      <a:pt x="1641" y="22086"/>
                      <a:pt x="1648" y="22086"/>
                    </a:cubicBezTo>
                    <a:cubicBezTo>
                      <a:pt x="2042" y="22086"/>
                      <a:pt x="2327" y="20893"/>
                      <a:pt x="2502" y="20590"/>
                    </a:cubicBezTo>
                    <a:cubicBezTo>
                      <a:pt x="2827" y="20037"/>
                      <a:pt x="3347" y="19972"/>
                      <a:pt x="3900" y="19680"/>
                    </a:cubicBezTo>
                    <a:cubicBezTo>
                      <a:pt x="4192" y="19534"/>
                      <a:pt x="4582" y="19404"/>
                      <a:pt x="4826" y="19209"/>
                    </a:cubicBezTo>
                    <a:cubicBezTo>
                      <a:pt x="4923" y="19128"/>
                      <a:pt x="4923" y="19193"/>
                      <a:pt x="5021" y="19063"/>
                    </a:cubicBezTo>
                    <a:cubicBezTo>
                      <a:pt x="5102" y="18965"/>
                      <a:pt x="5102" y="18738"/>
                      <a:pt x="5232" y="18591"/>
                    </a:cubicBezTo>
                    <a:cubicBezTo>
                      <a:pt x="5931" y="17746"/>
                      <a:pt x="7084" y="17698"/>
                      <a:pt x="7897" y="17080"/>
                    </a:cubicBezTo>
                    <a:lnTo>
                      <a:pt x="7897" y="17080"/>
                    </a:lnTo>
                    <a:cubicBezTo>
                      <a:pt x="8092" y="17389"/>
                      <a:pt x="7702" y="17828"/>
                      <a:pt x="7572" y="18104"/>
                    </a:cubicBezTo>
                    <a:cubicBezTo>
                      <a:pt x="7377" y="18478"/>
                      <a:pt x="7312" y="18933"/>
                      <a:pt x="7036" y="19225"/>
                    </a:cubicBezTo>
                    <a:cubicBezTo>
                      <a:pt x="6548" y="19761"/>
                      <a:pt x="5914" y="20070"/>
                      <a:pt x="5329" y="20460"/>
                    </a:cubicBezTo>
                    <a:cubicBezTo>
                      <a:pt x="4923" y="20720"/>
                      <a:pt x="4728" y="21240"/>
                      <a:pt x="4338" y="21467"/>
                    </a:cubicBezTo>
                    <a:cubicBezTo>
                      <a:pt x="3883" y="21711"/>
                      <a:pt x="3363" y="21549"/>
                      <a:pt x="2909" y="21841"/>
                    </a:cubicBezTo>
                    <a:cubicBezTo>
                      <a:pt x="2994" y="21926"/>
                      <a:pt x="3136" y="21948"/>
                      <a:pt x="3296" y="21948"/>
                    </a:cubicBezTo>
                    <a:cubicBezTo>
                      <a:pt x="3465" y="21948"/>
                      <a:pt x="3652" y="21923"/>
                      <a:pt x="3809" y="21923"/>
                    </a:cubicBezTo>
                    <a:cubicBezTo>
                      <a:pt x="3872" y="21923"/>
                      <a:pt x="3931" y="21927"/>
                      <a:pt x="3981" y="21938"/>
                    </a:cubicBezTo>
                    <a:cubicBezTo>
                      <a:pt x="4078" y="22621"/>
                      <a:pt x="3380" y="22783"/>
                      <a:pt x="2990" y="23157"/>
                    </a:cubicBezTo>
                    <a:cubicBezTo>
                      <a:pt x="2762" y="23385"/>
                      <a:pt x="2112" y="24083"/>
                      <a:pt x="2454" y="24392"/>
                    </a:cubicBezTo>
                    <a:cubicBezTo>
                      <a:pt x="2486" y="24376"/>
                      <a:pt x="2519" y="24359"/>
                      <a:pt x="2567" y="24343"/>
                    </a:cubicBezTo>
                    <a:cubicBezTo>
                      <a:pt x="2714" y="23401"/>
                      <a:pt x="3753" y="23320"/>
                      <a:pt x="4192" y="22588"/>
                    </a:cubicBezTo>
                    <a:cubicBezTo>
                      <a:pt x="4403" y="22263"/>
                      <a:pt x="4436" y="21857"/>
                      <a:pt x="4696" y="21549"/>
                    </a:cubicBezTo>
                    <a:cubicBezTo>
                      <a:pt x="4988" y="21191"/>
                      <a:pt x="5622" y="20590"/>
                      <a:pt x="6044" y="20427"/>
                    </a:cubicBezTo>
                    <a:lnTo>
                      <a:pt x="6044" y="20427"/>
                    </a:lnTo>
                    <a:cubicBezTo>
                      <a:pt x="6012" y="20866"/>
                      <a:pt x="5671" y="21110"/>
                      <a:pt x="5378" y="21435"/>
                    </a:cubicBezTo>
                    <a:cubicBezTo>
                      <a:pt x="5037" y="21792"/>
                      <a:pt x="4972" y="22052"/>
                      <a:pt x="4891" y="22523"/>
                    </a:cubicBezTo>
                    <a:cubicBezTo>
                      <a:pt x="4728" y="23466"/>
                      <a:pt x="4468" y="24473"/>
                      <a:pt x="3948" y="25286"/>
                    </a:cubicBezTo>
                    <a:cubicBezTo>
                      <a:pt x="3542" y="25952"/>
                      <a:pt x="2616" y="26114"/>
                      <a:pt x="2259" y="26813"/>
                    </a:cubicBezTo>
                    <a:cubicBezTo>
                      <a:pt x="2284" y="26824"/>
                      <a:pt x="2313" y="26829"/>
                      <a:pt x="2346" y="26829"/>
                    </a:cubicBezTo>
                    <a:cubicBezTo>
                      <a:pt x="2646" y="26829"/>
                      <a:pt x="3217" y="26400"/>
                      <a:pt x="3510" y="26342"/>
                    </a:cubicBezTo>
                    <a:lnTo>
                      <a:pt x="3510" y="26342"/>
                    </a:lnTo>
                    <a:cubicBezTo>
                      <a:pt x="3737" y="26699"/>
                      <a:pt x="3185" y="27658"/>
                      <a:pt x="3477" y="27885"/>
                    </a:cubicBezTo>
                    <a:cubicBezTo>
                      <a:pt x="3521" y="27921"/>
                      <a:pt x="3558" y="27937"/>
                      <a:pt x="3590" y="27937"/>
                    </a:cubicBezTo>
                    <a:cubicBezTo>
                      <a:pt x="3820" y="27937"/>
                      <a:pt x="3774" y="27122"/>
                      <a:pt x="3802" y="27008"/>
                    </a:cubicBezTo>
                    <a:cubicBezTo>
                      <a:pt x="3932" y="26130"/>
                      <a:pt x="4468" y="25221"/>
                      <a:pt x="4777" y="24392"/>
                    </a:cubicBezTo>
                    <a:cubicBezTo>
                      <a:pt x="4907" y="24051"/>
                      <a:pt x="4956" y="23368"/>
                      <a:pt x="5216" y="23141"/>
                    </a:cubicBezTo>
                    <a:cubicBezTo>
                      <a:pt x="5303" y="23070"/>
                      <a:pt x="5399" y="23041"/>
                      <a:pt x="5498" y="23041"/>
                    </a:cubicBezTo>
                    <a:cubicBezTo>
                      <a:pt x="5878" y="23041"/>
                      <a:pt x="6309" y="23477"/>
                      <a:pt x="6516" y="23709"/>
                    </a:cubicBezTo>
                    <a:cubicBezTo>
                      <a:pt x="6613" y="23807"/>
                      <a:pt x="7119" y="24734"/>
                      <a:pt x="7342" y="24734"/>
                    </a:cubicBezTo>
                    <a:cubicBezTo>
                      <a:pt x="7378" y="24734"/>
                      <a:pt x="7407" y="24709"/>
                      <a:pt x="7425" y="24652"/>
                    </a:cubicBezTo>
                    <a:cubicBezTo>
                      <a:pt x="7490" y="24441"/>
                      <a:pt x="6824" y="23628"/>
                      <a:pt x="6662" y="23450"/>
                    </a:cubicBezTo>
                    <a:cubicBezTo>
                      <a:pt x="6353" y="23076"/>
                      <a:pt x="5898" y="22767"/>
                      <a:pt x="5459" y="22605"/>
                    </a:cubicBezTo>
                    <a:cubicBezTo>
                      <a:pt x="5362" y="22198"/>
                      <a:pt x="5703" y="21776"/>
                      <a:pt x="5963" y="21500"/>
                    </a:cubicBezTo>
                    <a:cubicBezTo>
                      <a:pt x="6304" y="21142"/>
                      <a:pt x="6532" y="20704"/>
                      <a:pt x="6808" y="20297"/>
                    </a:cubicBezTo>
                    <a:cubicBezTo>
                      <a:pt x="7068" y="19907"/>
                      <a:pt x="7425" y="19583"/>
                      <a:pt x="7620" y="19160"/>
                    </a:cubicBezTo>
                    <a:cubicBezTo>
                      <a:pt x="7845" y="18711"/>
                      <a:pt x="8022" y="17502"/>
                      <a:pt x="8698" y="17502"/>
                    </a:cubicBezTo>
                    <a:cubicBezTo>
                      <a:pt x="8707" y="17502"/>
                      <a:pt x="8716" y="17502"/>
                      <a:pt x="8725" y="17503"/>
                    </a:cubicBezTo>
                    <a:cubicBezTo>
                      <a:pt x="8774" y="18234"/>
                      <a:pt x="8384" y="18900"/>
                      <a:pt x="8140" y="19550"/>
                    </a:cubicBezTo>
                    <a:cubicBezTo>
                      <a:pt x="7702" y="20736"/>
                      <a:pt x="8319" y="21841"/>
                      <a:pt x="8092" y="22978"/>
                    </a:cubicBezTo>
                    <a:cubicBezTo>
                      <a:pt x="8043" y="23255"/>
                      <a:pt x="7832" y="23807"/>
                      <a:pt x="8092" y="24002"/>
                    </a:cubicBezTo>
                    <a:cubicBezTo>
                      <a:pt x="8093" y="24003"/>
                      <a:pt x="8094" y="24004"/>
                      <a:pt x="8096" y="24004"/>
                    </a:cubicBezTo>
                    <a:cubicBezTo>
                      <a:pt x="8154" y="24004"/>
                      <a:pt x="8401" y="23187"/>
                      <a:pt x="8417" y="23092"/>
                    </a:cubicBezTo>
                    <a:cubicBezTo>
                      <a:pt x="8419" y="23071"/>
                      <a:pt x="8429" y="23061"/>
                      <a:pt x="8444" y="23061"/>
                    </a:cubicBezTo>
                    <a:cubicBezTo>
                      <a:pt x="8531" y="23061"/>
                      <a:pt x="8793" y="23371"/>
                      <a:pt x="8807" y="23385"/>
                    </a:cubicBezTo>
                    <a:cubicBezTo>
                      <a:pt x="8920" y="23596"/>
                      <a:pt x="8888" y="23856"/>
                      <a:pt x="8985" y="24083"/>
                    </a:cubicBezTo>
                    <a:cubicBezTo>
                      <a:pt x="9229" y="24701"/>
                      <a:pt x="10074" y="26033"/>
                      <a:pt x="10821" y="26130"/>
                    </a:cubicBezTo>
                    <a:cubicBezTo>
                      <a:pt x="10838" y="26130"/>
                      <a:pt x="10123" y="25058"/>
                      <a:pt x="10041" y="24944"/>
                    </a:cubicBezTo>
                    <a:cubicBezTo>
                      <a:pt x="9635" y="24359"/>
                      <a:pt x="9261" y="23758"/>
                      <a:pt x="8985" y="23108"/>
                    </a:cubicBezTo>
                    <a:cubicBezTo>
                      <a:pt x="8530" y="22036"/>
                      <a:pt x="8368" y="20834"/>
                      <a:pt x="8709" y="19712"/>
                    </a:cubicBezTo>
                    <a:cubicBezTo>
                      <a:pt x="8807" y="19388"/>
                      <a:pt x="8937" y="18721"/>
                      <a:pt x="9131" y="18461"/>
                    </a:cubicBezTo>
                    <a:cubicBezTo>
                      <a:pt x="9343" y="18153"/>
                      <a:pt x="9960" y="18055"/>
                      <a:pt x="10301" y="18055"/>
                    </a:cubicBezTo>
                    <a:cubicBezTo>
                      <a:pt x="10703" y="18055"/>
                      <a:pt x="11155" y="18245"/>
                      <a:pt x="11557" y="18245"/>
                    </a:cubicBezTo>
                    <a:cubicBezTo>
                      <a:pt x="11611" y="18245"/>
                      <a:pt x="11663" y="18242"/>
                      <a:pt x="11715" y="18234"/>
                    </a:cubicBezTo>
                    <a:cubicBezTo>
                      <a:pt x="12008" y="18187"/>
                      <a:pt x="12283" y="17963"/>
                      <a:pt x="12567" y="17963"/>
                    </a:cubicBezTo>
                    <a:cubicBezTo>
                      <a:pt x="12676" y="17963"/>
                      <a:pt x="12787" y="17997"/>
                      <a:pt x="12901" y="18088"/>
                    </a:cubicBezTo>
                    <a:cubicBezTo>
                      <a:pt x="13258" y="18364"/>
                      <a:pt x="13372" y="18835"/>
                      <a:pt x="13762" y="19128"/>
                    </a:cubicBezTo>
                    <a:cubicBezTo>
                      <a:pt x="14055" y="19355"/>
                      <a:pt x="14737" y="19534"/>
                      <a:pt x="14948" y="19826"/>
                    </a:cubicBezTo>
                    <a:cubicBezTo>
                      <a:pt x="15127" y="20102"/>
                      <a:pt x="14981" y="20492"/>
                      <a:pt x="14948" y="20785"/>
                    </a:cubicBezTo>
                    <a:cubicBezTo>
                      <a:pt x="14883" y="21321"/>
                      <a:pt x="14997" y="21955"/>
                      <a:pt x="14851" y="22442"/>
                    </a:cubicBezTo>
                    <a:cubicBezTo>
                      <a:pt x="14672" y="23027"/>
                      <a:pt x="13811" y="23141"/>
                      <a:pt x="13697" y="23709"/>
                    </a:cubicBezTo>
                    <a:cubicBezTo>
                      <a:pt x="13654" y="23933"/>
                      <a:pt x="13692" y="24016"/>
                      <a:pt x="13773" y="24016"/>
                    </a:cubicBezTo>
                    <a:cubicBezTo>
                      <a:pt x="13966" y="24016"/>
                      <a:pt x="14404" y="23534"/>
                      <a:pt x="14542" y="23385"/>
                    </a:cubicBezTo>
                    <a:cubicBezTo>
                      <a:pt x="14851" y="23060"/>
                      <a:pt x="15111" y="22686"/>
                      <a:pt x="15354" y="22393"/>
                    </a:cubicBezTo>
                    <a:cubicBezTo>
                      <a:pt x="15369" y="22392"/>
                      <a:pt x="15383" y="22392"/>
                      <a:pt x="15397" y="22392"/>
                    </a:cubicBezTo>
                    <a:cubicBezTo>
                      <a:pt x="15952" y="22392"/>
                      <a:pt x="16211" y="23308"/>
                      <a:pt x="16687" y="23498"/>
                    </a:cubicBezTo>
                    <a:cubicBezTo>
                      <a:pt x="16690" y="23500"/>
                      <a:pt x="16692" y="23501"/>
                      <a:pt x="16695" y="23501"/>
                    </a:cubicBezTo>
                    <a:cubicBezTo>
                      <a:pt x="16762" y="23501"/>
                      <a:pt x="16425" y="22780"/>
                      <a:pt x="16378" y="22686"/>
                    </a:cubicBezTo>
                    <a:cubicBezTo>
                      <a:pt x="16004" y="22117"/>
                      <a:pt x="15338" y="21857"/>
                      <a:pt x="15354" y="21094"/>
                    </a:cubicBezTo>
                    <a:cubicBezTo>
                      <a:pt x="15354" y="20866"/>
                      <a:pt x="15322" y="20119"/>
                      <a:pt x="15517" y="19956"/>
                    </a:cubicBezTo>
                    <a:cubicBezTo>
                      <a:pt x="15580" y="19906"/>
                      <a:pt x="15654" y="19887"/>
                      <a:pt x="15734" y="19887"/>
                    </a:cubicBezTo>
                    <a:cubicBezTo>
                      <a:pt x="15962" y="19887"/>
                      <a:pt x="16238" y="20042"/>
                      <a:pt x="16443" y="20054"/>
                    </a:cubicBezTo>
                    <a:cubicBezTo>
                      <a:pt x="16963" y="20102"/>
                      <a:pt x="17418" y="20086"/>
                      <a:pt x="17905" y="20265"/>
                    </a:cubicBezTo>
                    <a:cubicBezTo>
                      <a:pt x="18539" y="20509"/>
                      <a:pt x="19481" y="20687"/>
                      <a:pt x="20001" y="21142"/>
                    </a:cubicBezTo>
                    <a:cubicBezTo>
                      <a:pt x="20895" y="21938"/>
                      <a:pt x="21041" y="23401"/>
                      <a:pt x="21772" y="24311"/>
                    </a:cubicBezTo>
                    <a:cubicBezTo>
                      <a:pt x="21984" y="24148"/>
                      <a:pt x="21269" y="22800"/>
                      <a:pt x="21139" y="22491"/>
                    </a:cubicBezTo>
                    <a:cubicBezTo>
                      <a:pt x="20927" y="21971"/>
                      <a:pt x="20245" y="21061"/>
                      <a:pt x="21122" y="20996"/>
                    </a:cubicBezTo>
                    <a:cubicBezTo>
                      <a:pt x="21160" y="20993"/>
                      <a:pt x="21196" y="20992"/>
                      <a:pt x="21232" y="20992"/>
                    </a:cubicBezTo>
                    <a:cubicBezTo>
                      <a:pt x="21865" y="20992"/>
                      <a:pt x="22261" y="21385"/>
                      <a:pt x="22861" y="21646"/>
                    </a:cubicBezTo>
                    <a:cubicBezTo>
                      <a:pt x="23478" y="21922"/>
                      <a:pt x="24193" y="22036"/>
                      <a:pt x="24827" y="22263"/>
                    </a:cubicBezTo>
                    <a:cubicBezTo>
                      <a:pt x="24892" y="22702"/>
                      <a:pt x="24599" y="23531"/>
                      <a:pt x="24908" y="23904"/>
                    </a:cubicBezTo>
                    <a:cubicBezTo>
                      <a:pt x="24993" y="24005"/>
                      <a:pt x="25057" y="24047"/>
                      <a:pt x="25104" y="24047"/>
                    </a:cubicBezTo>
                    <a:cubicBezTo>
                      <a:pt x="25302" y="24047"/>
                      <a:pt x="25220" y="23324"/>
                      <a:pt x="25233" y="23141"/>
                    </a:cubicBezTo>
                    <a:cubicBezTo>
                      <a:pt x="25249" y="22588"/>
                      <a:pt x="25298" y="22426"/>
                      <a:pt x="25867" y="22377"/>
                    </a:cubicBezTo>
                    <a:cubicBezTo>
                      <a:pt x="26281" y="22340"/>
                      <a:pt x="26781" y="22254"/>
                      <a:pt x="27212" y="22254"/>
                    </a:cubicBezTo>
                    <a:cubicBezTo>
                      <a:pt x="27340" y="22254"/>
                      <a:pt x="27461" y="22261"/>
                      <a:pt x="27573" y="22280"/>
                    </a:cubicBezTo>
                    <a:cubicBezTo>
                      <a:pt x="28206" y="22361"/>
                      <a:pt x="28795" y="22531"/>
                      <a:pt x="29441" y="22531"/>
                    </a:cubicBezTo>
                    <a:cubicBezTo>
                      <a:pt x="29574" y="22531"/>
                      <a:pt x="29709" y="22524"/>
                      <a:pt x="29848" y="22507"/>
                    </a:cubicBezTo>
                    <a:cubicBezTo>
                      <a:pt x="30530" y="22410"/>
                      <a:pt x="31212" y="22393"/>
                      <a:pt x="31895" y="22280"/>
                    </a:cubicBezTo>
                    <a:cubicBezTo>
                      <a:pt x="32203" y="22231"/>
                      <a:pt x="32870" y="22182"/>
                      <a:pt x="33016" y="21873"/>
                    </a:cubicBezTo>
                    <a:cubicBezTo>
                      <a:pt x="32967" y="21825"/>
                      <a:pt x="32874" y="21804"/>
                      <a:pt x="32749" y="21804"/>
                    </a:cubicBezTo>
                    <a:cubicBezTo>
                      <a:pt x="32125" y="21804"/>
                      <a:pt x="30722" y="22315"/>
                      <a:pt x="30302" y="22328"/>
                    </a:cubicBezTo>
                    <a:cubicBezTo>
                      <a:pt x="30239" y="22331"/>
                      <a:pt x="30174" y="22333"/>
                      <a:pt x="30108" y="22333"/>
                    </a:cubicBezTo>
                    <a:cubicBezTo>
                      <a:pt x="29422" y="22333"/>
                      <a:pt x="28648" y="22186"/>
                      <a:pt x="27995" y="22052"/>
                    </a:cubicBezTo>
                    <a:cubicBezTo>
                      <a:pt x="28450" y="21630"/>
                      <a:pt x="29344" y="21321"/>
                      <a:pt x="29571" y="20720"/>
                    </a:cubicBezTo>
                    <a:cubicBezTo>
                      <a:pt x="29524" y="20655"/>
                      <a:pt x="29458" y="20627"/>
                      <a:pt x="29380" y="20627"/>
                    </a:cubicBezTo>
                    <a:cubicBezTo>
                      <a:pt x="28955" y="20627"/>
                      <a:pt x="28161" y="21467"/>
                      <a:pt x="27914" y="21646"/>
                    </a:cubicBezTo>
                    <a:cubicBezTo>
                      <a:pt x="27394" y="22036"/>
                      <a:pt x="26988" y="22036"/>
                      <a:pt x="26338" y="22052"/>
                    </a:cubicBezTo>
                    <a:cubicBezTo>
                      <a:pt x="26193" y="22056"/>
                      <a:pt x="26058" y="22060"/>
                      <a:pt x="25928" y="22060"/>
                    </a:cubicBezTo>
                    <a:cubicBezTo>
                      <a:pt x="25494" y="22060"/>
                      <a:pt x="25128" y="22018"/>
                      <a:pt x="24664" y="21792"/>
                    </a:cubicBezTo>
                    <a:cubicBezTo>
                      <a:pt x="24226" y="21581"/>
                      <a:pt x="23608" y="21272"/>
                      <a:pt x="23235" y="21029"/>
                    </a:cubicBezTo>
                    <a:cubicBezTo>
                      <a:pt x="23478" y="20769"/>
                      <a:pt x="24063" y="20655"/>
                      <a:pt x="24421" y="20541"/>
                    </a:cubicBezTo>
                    <a:cubicBezTo>
                      <a:pt x="24892" y="20362"/>
                      <a:pt x="25298" y="20102"/>
                      <a:pt x="25769" y="19956"/>
                    </a:cubicBezTo>
                    <a:cubicBezTo>
                      <a:pt x="26338" y="19777"/>
                      <a:pt x="26939" y="19534"/>
                      <a:pt x="27524" y="19453"/>
                    </a:cubicBezTo>
                    <a:cubicBezTo>
                      <a:pt x="28060" y="19371"/>
                      <a:pt x="28548" y="19355"/>
                      <a:pt x="29068" y="19176"/>
                    </a:cubicBezTo>
                    <a:cubicBezTo>
                      <a:pt x="29474" y="19030"/>
                      <a:pt x="30221" y="18835"/>
                      <a:pt x="30546" y="18575"/>
                    </a:cubicBezTo>
                    <a:cubicBezTo>
                      <a:pt x="30869" y="18297"/>
                      <a:pt x="30726" y="18207"/>
                      <a:pt x="30476" y="18207"/>
                    </a:cubicBezTo>
                    <a:cubicBezTo>
                      <a:pt x="30273" y="18207"/>
                      <a:pt x="30000" y="18266"/>
                      <a:pt x="29848" y="18331"/>
                    </a:cubicBezTo>
                    <a:cubicBezTo>
                      <a:pt x="29279" y="18575"/>
                      <a:pt x="28759" y="18754"/>
                      <a:pt x="28174" y="18916"/>
                    </a:cubicBezTo>
                    <a:cubicBezTo>
                      <a:pt x="27443" y="19095"/>
                      <a:pt x="26744" y="18981"/>
                      <a:pt x="26029" y="19241"/>
                    </a:cubicBezTo>
                    <a:cubicBezTo>
                      <a:pt x="25282" y="19518"/>
                      <a:pt x="24567" y="19907"/>
                      <a:pt x="23787" y="20119"/>
                    </a:cubicBezTo>
                    <a:cubicBezTo>
                      <a:pt x="23950" y="19583"/>
                      <a:pt x="24210" y="18998"/>
                      <a:pt x="24128" y="18429"/>
                    </a:cubicBezTo>
                    <a:cubicBezTo>
                      <a:pt x="24119" y="18428"/>
                      <a:pt x="24109" y="18428"/>
                      <a:pt x="24099" y="18428"/>
                    </a:cubicBezTo>
                    <a:cubicBezTo>
                      <a:pt x="23507" y="18428"/>
                      <a:pt x="23372" y="19897"/>
                      <a:pt x="22845" y="20249"/>
                    </a:cubicBezTo>
                    <a:cubicBezTo>
                      <a:pt x="22650" y="20379"/>
                      <a:pt x="22276" y="20509"/>
                      <a:pt x="22049" y="20509"/>
                    </a:cubicBezTo>
                    <a:cubicBezTo>
                      <a:pt x="21350" y="20492"/>
                      <a:pt x="20684" y="20054"/>
                      <a:pt x="20018" y="19891"/>
                    </a:cubicBezTo>
                    <a:cubicBezTo>
                      <a:pt x="19400" y="19745"/>
                      <a:pt x="18799" y="19583"/>
                      <a:pt x="18214" y="19436"/>
                    </a:cubicBezTo>
                    <a:cubicBezTo>
                      <a:pt x="17981" y="19380"/>
                      <a:pt x="17745" y="19367"/>
                      <a:pt x="17509" y="19367"/>
                    </a:cubicBezTo>
                    <a:cubicBezTo>
                      <a:pt x="17317" y="19367"/>
                      <a:pt x="17125" y="19375"/>
                      <a:pt x="16934" y="19375"/>
                    </a:cubicBezTo>
                    <a:cubicBezTo>
                      <a:pt x="16753" y="19375"/>
                      <a:pt x="16573" y="19368"/>
                      <a:pt x="16394" y="19339"/>
                    </a:cubicBezTo>
                    <a:cubicBezTo>
                      <a:pt x="16086" y="19290"/>
                      <a:pt x="15598" y="19258"/>
                      <a:pt x="15338" y="19111"/>
                    </a:cubicBezTo>
                    <a:cubicBezTo>
                      <a:pt x="14948" y="18916"/>
                      <a:pt x="14688" y="18543"/>
                      <a:pt x="14363" y="18250"/>
                    </a:cubicBezTo>
                    <a:cubicBezTo>
                      <a:pt x="14168" y="18071"/>
                      <a:pt x="13973" y="17714"/>
                      <a:pt x="13746" y="17568"/>
                    </a:cubicBezTo>
                    <a:cubicBezTo>
                      <a:pt x="13632" y="17487"/>
                      <a:pt x="14721" y="17064"/>
                      <a:pt x="14802" y="17032"/>
                    </a:cubicBezTo>
                    <a:cubicBezTo>
                      <a:pt x="15153" y="16941"/>
                      <a:pt x="15520" y="16882"/>
                      <a:pt x="15880" y="16882"/>
                    </a:cubicBezTo>
                    <a:cubicBezTo>
                      <a:pt x="16037" y="16882"/>
                      <a:pt x="16193" y="16893"/>
                      <a:pt x="16346" y="16918"/>
                    </a:cubicBezTo>
                    <a:cubicBezTo>
                      <a:pt x="16784" y="16983"/>
                      <a:pt x="17190" y="17308"/>
                      <a:pt x="17613" y="17454"/>
                    </a:cubicBezTo>
                    <a:cubicBezTo>
                      <a:pt x="17987" y="17584"/>
                      <a:pt x="18458" y="17584"/>
                      <a:pt x="18848" y="17665"/>
                    </a:cubicBezTo>
                    <a:cubicBezTo>
                      <a:pt x="19048" y="17706"/>
                      <a:pt x="19245" y="17723"/>
                      <a:pt x="19439" y="17723"/>
                    </a:cubicBezTo>
                    <a:cubicBezTo>
                      <a:pt x="20490" y="17723"/>
                      <a:pt x="21469" y="17219"/>
                      <a:pt x="22552" y="17178"/>
                    </a:cubicBezTo>
                    <a:cubicBezTo>
                      <a:pt x="22588" y="17177"/>
                      <a:pt x="22623" y="17176"/>
                      <a:pt x="22658" y="17176"/>
                    </a:cubicBezTo>
                    <a:cubicBezTo>
                      <a:pt x="23782" y="17176"/>
                      <a:pt x="24747" y="17666"/>
                      <a:pt x="25818" y="17681"/>
                    </a:cubicBezTo>
                    <a:cubicBezTo>
                      <a:pt x="25935" y="17686"/>
                      <a:pt x="26185" y="17698"/>
                      <a:pt x="26479" y="17698"/>
                    </a:cubicBezTo>
                    <a:cubicBezTo>
                      <a:pt x="27210" y="17698"/>
                      <a:pt x="28213" y="17627"/>
                      <a:pt x="28109" y="17210"/>
                    </a:cubicBezTo>
                    <a:cubicBezTo>
                      <a:pt x="28053" y="17207"/>
                      <a:pt x="27997" y="17205"/>
                      <a:pt x="27941" y="17205"/>
                    </a:cubicBezTo>
                    <a:cubicBezTo>
                      <a:pt x="27526" y="17205"/>
                      <a:pt x="27120" y="17293"/>
                      <a:pt x="26704" y="17293"/>
                    </a:cubicBezTo>
                    <a:cubicBezTo>
                      <a:pt x="26674" y="17293"/>
                      <a:pt x="26644" y="17293"/>
                      <a:pt x="26614" y="17292"/>
                    </a:cubicBezTo>
                    <a:cubicBezTo>
                      <a:pt x="26111" y="17292"/>
                      <a:pt x="25672" y="17145"/>
                      <a:pt x="25217" y="17048"/>
                    </a:cubicBezTo>
                    <a:cubicBezTo>
                      <a:pt x="24729" y="16934"/>
                      <a:pt x="24242" y="16837"/>
                      <a:pt x="23755" y="16739"/>
                    </a:cubicBezTo>
                    <a:cubicBezTo>
                      <a:pt x="23381" y="16658"/>
                      <a:pt x="22861" y="16739"/>
                      <a:pt x="23202" y="16284"/>
                    </a:cubicBezTo>
                    <a:cubicBezTo>
                      <a:pt x="23462" y="15959"/>
                      <a:pt x="24096" y="15862"/>
                      <a:pt x="24453" y="15715"/>
                    </a:cubicBezTo>
                    <a:cubicBezTo>
                      <a:pt x="24908" y="15537"/>
                      <a:pt x="25526" y="15439"/>
                      <a:pt x="25948" y="15212"/>
                    </a:cubicBezTo>
                    <a:cubicBezTo>
                      <a:pt x="26306" y="15001"/>
                      <a:pt x="26598" y="14611"/>
                      <a:pt x="26972" y="14399"/>
                    </a:cubicBezTo>
                    <a:cubicBezTo>
                      <a:pt x="27329" y="14188"/>
                      <a:pt x="28207" y="14009"/>
                      <a:pt x="28255" y="13538"/>
                    </a:cubicBezTo>
                    <a:cubicBezTo>
                      <a:pt x="28177" y="13500"/>
                      <a:pt x="28093" y="13484"/>
                      <a:pt x="28004" y="13484"/>
                    </a:cubicBezTo>
                    <a:cubicBezTo>
                      <a:pt x="27442" y="13484"/>
                      <a:pt x="26705" y="14149"/>
                      <a:pt x="26354" y="14416"/>
                    </a:cubicBezTo>
                    <a:cubicBezTo>
                      <a:pt x="25948" y="14757"/>
                      <a:pt x="25509" y="15001"/>
                      <a:pt x="25006" y="15196"/>
                    </a:cubicBezTo>
                    <a:cubicBezTo>
                      <a:pt x="24242" y="15504"/>
                      <a:pt x="23430" y="15764"/>
                      <a:pt x="22666" y="16057"/>
                    </a:cubicBezTo>
                    <a:cubicBezTo>
                      <a:pt x="22130" y="16252"/>
                      <a:pt x="21642" y="16577"/>
                      <a:pt x="21122" y="16820"/>
                    </a:cubicBezTo>
                    <a:cubicBezTo>
                      <a:pt x="20554" y="17064"/>
                      <a:pt x="20034" y="17162"/>
                      <a:pt x="19416" y="17227"/>
                    </a:cubicBezTo>
                    <a:cubicBezTo>
                      <a:pt x="19333" y="17232"/>
                      <a:pt x="19147" y="17245"/>
                      <a:pt x="18939" y="17245"/>
                    </a:cubicBezTo>
                    <a:cubicBezTo>
                      <a:pt x="18497" y="17245"/>
                      <a:pt x="17957" y="17184"/>
                      <a:pt x="18100" y="16853"/>
                    </a:cubicBezTo>
                    <a:cubicBezTo>
                      <a:pt x="18149" y="16723"/>
                      <a:pt x="18701" y="16674"/>
                      <a:pt x="18572" y="16430"/>
                    </a:cubicBezTo>
                    <a:cubicBezTo>
                      <a:pt x="18543" y="16382"/>
                      <a:pt x="18498" y="16364"/>
                      <a:pt x="18443" y="16364"/>
                    </a:cubicBezTo>
                    <a:cubicBezTo>
                      <a:pt x="18275" y="16364"/>
                      <a:pt x="18024" y="16536"/>
                      <a:pt x="17938" y="16560"/>
                    </a:cubicBezTo>
                    <a:cubicBezTo>
                      <a:pt x="17835" y="16591"/>
                      <a:pt x="17741" y="16605"/>
                      <a:pt x="17652" y="16605"/>
                    </a:cubicBezTo>
                    <a:cubicBezTo>
                      <a:pt x="17319" y="16605"/>
                      <a:pt x="17059" y="16415"/>
                      <a:pt x="16687" y="16235"/>
                    </a:cubicBezTo>
                    <a:cubicBezTo>
                      <a:pt x="16995" y="15878"/>
                      <a:pt x="17970" y="15732"/>
                      <a:pt x="18425" y="15667"/>
                    </a:cubicBezTo>
                    <a:cubicBezTo>
                      <a:pt x="19059" y="15569"/>
                      <a:pt x="19774" y="15456"/>
                      <a:pt x="20375" y="15456"/>
                    </a:cubicBezTo>
                    <a:cubicBezTo>
                      <a:pt x="20383" y="15455"/>
                      <a:pt x="20393" y="15455"/>
                      <a:pt x="20404" y="15455"/>
                    </a:cubicBezTo>
                    <a:cubicBezTo>
                      <a:pt x="20665" y="15455"/>
                      <a:pt x="21712" y="15547"/>
                      <a:pt x="22659" y="15547"/>
                    </a:cubicBezTo>
                    <a:cubicBezTo>
                      <a:pt x="23582" y="15547"/>
                      <a:pt x="24410" y="15460"/>
                      <a:pt x="24323" y="15114"/>
                    </a:cubicBezTo>
                    <a:cubicBezTo>
                      <a:pt x="24172" y="15060"/>
                      <a:pt x="23973" y="15042"/>
                      <a:pt x="23756" y="15042"/>
                    </a:cubicBezTo>
                    <a:cubicBezTo>
                      <a:pt x="23323" y="15042"/>
                      <a:pt x="22818" y="15114"/>
                      <a:pt x="22471" y="15114"/>
                    </a:cubicBezTo>
                    <a:cubicBezTo>
                      <a:pt x="22049" y="15098"/>
                      <a:pt x="20684" y="15147"/>
                      <a:pt x="20456" y="14822"/>
                    </a:cubicBezTo>
                    <a:cubicBezTo>
                      <a:pt x="20960" y="14611"/>
                      <a:pt x="21447" y="14253"/>
                      <a:pt x="21805" y="13847"/>
                    </a:cubicBezTo>
                    <a:cubicBezTo>
                      <a:pt x="22357" y="13230"/>
                      <a:pt x="22877" y="12791"/>
                      <a:pt x="23625" y="12515"/>
                    </a:cubicBezTo>
                    <a:cubicBezTo>
                      <a:pt x="23966" y="12385"/>
                      <a:pt x="24112" y="12255"/>
                      <a:pt x="23673" y="12190"/>
                    </a:cubicBezTo>
                    <a:cubicBezTo>
                      <a:pt x="23646" y="12186"/>
                      <a:pt x="23617" y="12185"/>
                      <a:pt x="23589" y="12185"/>
                    </a:cubicBezTo>
                    <a:cubicBezTo>
                      <a:pt x="23352" y="12185"/>
                      <a:pt x="23098" y="12298"/>
                      <a:pt x="22910" y="12385"/>
                    </a:cubicBezTo>
                    <a:cubicBezTo>
                      <a:pt x="22325" y="12661"/>
                      <a:pt x="21984" y="13311"/>
                      <a:pt x="21399" y="13555"/>
                    </a:cubicBezTo>
                    <a:cubicBezTo>
                      <a:pt x="21334" y="13165"/>
                      <a:pt x="21772" y="12840"/>
                      <a:pt x="21707" y="12466"/>
                    </a:cubicBezTo>
                    <a:lnTo>
                      <a:pt x="21707" y="12466"/>
                    </a:lnTo>
                    <a:cubicBezTo>
                      <a:pt x="21382" y="12498"/>
                      <a:pt x="21155" y="13327"/>
                      <a:pt x="20976" y="13571"/>
                    </a:cubicBezTo>
                    <a:cubicBezTo>
                      <a:pt x="20732" y="13928"/>
                      <a:pt x="20489" y="14091"/>
                      <a:pt x="20115" y="14318"/>
                    </a:cubicBezTo>
                    <a:cubicBezTo>
                      <a:pt x="19709" y="14562"/>
                      <a:pt x="19433" y="14871"/>
                      <a:pt x="18961" y="14919"/>
                    </a:cubicBezTo>
                    <a:cubicBezTo>
                      <a:pt x="18458" y="14984"/>
                      <a:pt x="18019" y="15049"/>
                      <a:pt x="17532" y="15163"/>
                    </a:cubicBezTo>
                    <a:cubicBezTo>
                      <a:pt x="18100" y="14481"/>
                      <a:pt x="18896" y="14009"/>
                      <a:pt x="19433" y="13327"/>
                    </a:cubicBezTo>
                    <a:cubicBezTo>
                      <a:pt x="20034" y="12563"/>
                      <a:pt x="20473" y="11589"/>
                      <a:pt x="21057" y="10776"/>
                    </a:cubicBezTo>
                    <a:cubicBezTo>
                      <a:pt x="21285" y="10467"/>
                      <a:pt x="21431" y="10256"/>
                      <a:pt x="21789" y="10094"/>
                    </a:cubicBezTo>
                    <a:cubicBezTo>
                      <a:pt x="22049" y="9980"/>
                      <a:pt x="22406" y="9964"/>
                      <a:pt x="22617" y="9817"/>
                    </a:cubicBezTo>
                    <a:cubicBezTo>
                      <a:pt x="22942" y="9574"/>
                      <a:pt x="24128" y="8599"/>
                      <a:pt x="24047" y="8209"/>
                    </a:cubicBezTo>
                    <a:cubicBezTo>
                      <a:pt x="24016" y="8205"/>
                      <a:pt x="23986" y="8203"/>
                      <a:pt x="23955" y="8203"/>
                    </a:cubicBezTo>
                    <a:cubicBezTo>
                      <a:pt x="23328" y="8203"/>
                      <a:pt x="22632" y="8961"/>
                      <a:pt x="22276" y="9395"/>
                    </a:cubicBezTo>
                    <a:cubicBezTo>
                      <a:pt x="21951" y="9817"/>
                      <a:pt x="21756" y="9769"/>
                      <a:pt x="21220" y="9882"/>
                    </a:cubicBezTo>
                    <a:cubicBezTo>
                      <a:pt x="21090" y="9233"/>
                      <a:pt x="21610" y="8501"/>
                      <a:pt x="21967" y="8014"/>
                    </a:cubicBezTo>
                    <a:cubicBezTo>
                      <a:pt x="22065" y="7884"/>
                      <a:pt x="22552" y="7283"/>
                      <a:pt x="22520" y="7120"/>
                    </a:cubicBezTo>
                    <a:cubicBezTo>
                      <a:pt x="22499" y="7010"/>
                      <a:pt x="22452" y="6964"/>
                      <a:pt x="22387" y="6964"/>
                    </a:cubicBezTo>
                    <a:cubicBezTo>
                      <a:pt x="22090" y="6964"/>
                      <a:pt x="21433" y="7924"/>
                      <a:pt x="21366" y="8030"/>
                    </a:cubicBezTo>
                    <a:cubicBezTo>
                      <a:pt x="21236" y="8225"/>
                      <a:pt x="21074" y="8664"/>
                      <a:pt x="20879" y="8778"/>
                    </a:cubicBezTo>
                    <a:cubicBezTo>
                      <a:pt x="20823" y="8803"/>
                      <a:pt x="20643" y="8814"/>
                      <a:pt x="20421" y="8814"/>
                    </a:cubicBezTo>
                    <a:cubicBezTo>
                      <a:pt x="19924" y="8814"/>
                      <a:pt x="19216" y="8759"/>
                      <a:pt x="19205" y="8680"/>
                    </a:cubicBezTo>
                    <a:cubicBezTo>
                      <a:pt x="19156" y="8388"/>
                      <a:pt x="20505" y="8014"/>
                      <a:pt x="20667" y="7884"/>
                    </a:cubicBezTo>
                    <a:cubicBezTo>
                      <a:pt x="20732" y="7851"/>
                      <a:pt x="21155" y="7510"/>
                      <a:pt x="21171" y="7462"/>
                    </a:cubicBezTo>
                    <a:cubicBezTo>
                      <a:pt x="21218" y="7339"/>
                      <a:pt x="21169" y="7291"/>
                      <a:pt x="21063" y="7291"/>
                    </a:cubicBezTo>
                    <a:cubicBezTo>
                      <a:pt x="20689" y="7291"/>
                      <a:pt x="19608" y="7886"/>
                      <a:pt x="19481" y="7949"/>
                    </a:cubicBezTo>
                    <a:cubicBezTo>
                      <a:pt x="19140" y="8128"/>
                      <a:pt x="18831" y="8469"/>
                      <a:pt x="18490" y="8599"/>
                    </a:cubicBezTo>
                    <a:cubicBezTo>
                      <a:pt x="18198" y="8713"/>
                      <a:pt x="17824" y="8696"/>
                      <a:pt x="17532" y="8826"/>
                    </a:cubicBezTo>
                    <a:cubicBezTo>
                      <a:pt x="17369" y="8566"/>
                      <a:pt x="17759" y="7998"/>
                      <a:pt x="17905" y="7754"/>
                    </a:cubicBezTo>
                    <a:cubicBezTo>
                      <a:pt x="18182" y="7315"/>
                      <a:pt x="18377" y="6860"/>
                      <a:pt x="18620" y="6405"/>
                    </a:cubicBezTo>
                    <a:cubicBezTo>
                      <a:pt x="18815" y="6064"/>
                      <a:pt x="19400" y="5414"/>
                      <a:pt x="19384" y="5008"/>
                    </a:cubicBezTo>
                    <a:cubicBezTo>
                      <a:pt x="19380" y="4894"/>
                      <a:pt x="19355" y="4849"/>
                      <a:pt x="19319" y="4849"/>
                    </a:cubicBezTo>
                    <a:cubicBezTo>
                      <a:pt x="19212" y="4849"/>
                      <a:pt x="19002" y="5248"/>
                      <a:pt x="18929" y="5382"/>
                    </a:cubicBezTo>
                    <a:cubicBezTo>
                      <a:pt x="18344" y="6405"/>
                      <a:pt x="17434" y="7364"/>
                      <a:pt x="17109" y="8550"/>
                    </a:cubicBezTo>
                    <a:cubicBezTo>
                      <a:pt x="16898" y="9281"/>
                      <a:pt x="16151" y="9493"/>
                      <a:pt x="15549" y="9931"/>
                    </a:cubicBezTo>
                    <a:cubicBezTo>
                      <a:pt x="15569" y="9684"/>
                      <a:pt x="15330" y="9593"/>
                      <a:pt x="15128" y="9593"/>
                    </a:cubicBezTo>
                    <a:cubicBezTo>
                      <a:pt x="14999" y="9593"/>
                      <a:pt x="14886" y="9630"/>
                      <a:pt x="14867" y="9687"/>
                    </a:cubicBezTo>
                    <a:cubicBezTo>
                      <a:pt x="15192" y="8485"/>
                      <a:pt x="14786" y="7007"/>
                      <a:pt x="14575" y="5837"/>
                    </a:cubicBezTo>
                    <a:cubicBezTo>
                      <a:pt x="14445" y="5057"/>
                      <a:pt x="14168" y="4244"/>
                      <a:pt x="14331" y="3481"/>
                    </a:cubicBezTo>
                    <a:cubicBezTo>
                      <a:pt x="14396" y="3188"/>
                      <a:pt x="14445" y="3042"/>
                      <a:pt x="14640" y="2815"/>
                    </a:cubicBezTo>
                    <a:cubicBezTo>
                      <a:pt x="14818" y="2603"/>
                      <a:pt x="15111" y="2441"/>
                      <a:pt x="15062" y="2116"/>
                    </a:cubicBezTo>
                    <a:lnTo>
                      <a:pt x="15062" y="2116"/>
                    </a:lnTo>
                    <a:cubicBezTo>
                      <a:pt x="14558" y="2197"/>
                      <a:pt x="14363" y="3010"/>
                      <a:pt x="13811" y="3026"/>
                    </a:cubicBezTo>
                    <a:cubicBezTo>
                      <a:pt x="13618" y="3026"/>
                      <a:pt x="12999" y="2518"/>
                      <a:pt x="12815" y="2518"/>
                    </a:cubicBezTo>
                    <a:cubicBezTo>
                      <a:pt x="12750" y="2518"/>
                      <a:pt x="12740" y="2581"/>
                      <a:pt x="12820" y="2750"/>
                    </a:cubicBezTo>
                    <a:cubicBezTo>
                      <a:pt x="12933" y="3026"/>
                      <a:pt x="13275" y="3026"/>
                      <a:pt x="13502" y="3188"/>
                    </a:cubicBezTo>
                    <a:cubicBezTo>
                      <a:pt x="13746" y="3367"/>
                      <a:pt x="13795" y="3513"/>
                      <a:pt x="13843" y="3806"/>
                    </a:cubicBezTo>
                    <a:cubicBezTo>
                      <a:pt x="13908" y="4244"/>
                      <a:pt x="13957" y="4683"/>
                      <a:pt x="14038" y="5122"/>
                    </a:cubicBezTo>
                    <a:cubicBezTo>
                      <a:pt x="14103" y="5447"/>
                      <a:pt x="14250" y="5853"/>
                      <a:pt x="14120" y="6162"/>
                    </a:cubicBezTo>
                    <a:cubicBezTo>
                      <a:pt x="13665" y="5885"/>
                      <a:pt x="13421" y="4781"/>
                      <a:pt x="13063" y="4309"/>
                    </a:cubicBezTo>
                    <a:cubicBezTo>
                      <a:pt x="12976" y="4184"/>
                      <a:pt x="12781" y="3923"/>
                      <a:pt x="12607" y="3923"/>
                    </a:cubicBezTo>
                    <a:cubicBezTo>
                      <a:pt x="12556" y="3923"/>
                      <a:pt x="12507" y="3945"/>
                      <a:pt x="12462" y="4001"/>
                    </a:cubicBezTo>
                    <a:cubicBezTo>
                      <a:pt x="12267" y="4261"/>
                      <a:pt x="12787" y="4667"/>
                      <a:pt x="12950" y="4862"/>
                    </a:cubicBezTo>
                    <a:cubicBezTo>
                      <a:pt x="13193" y="5171"/>
                      <a:pt x="13275" y="5496"/>
                      <a:pt x="13437" y="5837"/>
                    </a:cubicBezTo>
                    <a:cubicBezTo>
                      <a:pt x="13632" y="6210"/>
                      <a:pt x="13941" y="6422"/>
                      <a:pt x="14185" y="6747"/>
                    </a:cubicBezTo>
                    <a:cubicBezTo>
                      <a:pt x="14445" y="7072"/>
                      <a:pt x="14412" y="7380"/>
                      <a:pt x="14445" y="7803"/>
                    </a:cubicBezTo>
                    <a:cubicBezTo>
                      <a:pt x="14493" y="8420"/>
                      <a:pt x="14786" y="9411"/>
                      <a:pt x="14412" y="9947"/>
                    </a:cubicBezTo>
                    <a:cubicBezTo>
                      <a:pt x="14250" y="10175"/>
                      <a:pt x="12966" y="10597"/>
                      <a:pt x="12982" y="10825"/>
                    </a:cubicBezTo>
                    <a:cubicBezTo>
                      <a:pt x="12917" y="10224"/>
                      <a:pt x="12950" y="9558"/>
                      <a:pt x="12933" y="8940"/>
                    </a:cubicBezTo>
                    <a:cubicBezTo>
                      <a:pt x="12917" y="8615"/>
                      <a:pt x="13128" y="7835"/>
                      <a:pt x="12787" y="7608"/>
                    </a:cubicBezTo>
                    <a:cubicBezTo>
                      <a:pt x="12251" y="8014"/>
                      <a:pt x="12479" y="9119"/>
                      <a:pt x="12495" y="9687"/>
                    </a:cubicBezTo>
                    <a:cubicBezTo>
                      <a:pt x="12495" y="10012"/>
                      <a:pt x="12625" y="10532"/>
                      <a:pt x="12527" y="10874"/>
                    </a:cubicBezTo>
                    <a:cubicBezTo>
                      <a:pt x="12446" y="11166"/>
                      <a:pt x="12040" y="11345"/>
                      <a:pt x="11780" y="11475"/>
                    </a:cubicBezTo>
                    <a:cubicBezTo>
                      <a:pt x="11276" y="11702"/>
                      <a:pt x="10838" y="11897"/>
                      <a:pt x="10399" y="12238"/>
                    </a:cubicBezTo>
                    <a:cubicBezTo>
                      <a:pt x="10009" y="12531"/>
                      <a:pt x="9603" y="12953"/>
                      <a:pt x="9099" y="13035"/>
                    </a:cubicBezTo>
                    <a:cubicBezTo>
                      <a:pt x="8644" y="12515"/>
                      <a:pt x="8465" y="12206"/>
                      <a:pt x="8335" y="11540"/>
                    </a:cubicBezTo>
                    <a:cubicBezTo>
                      <a:pt x="8270" y="11182"/>
                      <a:pt x="8157" y="10809"/>
                      <a:pt x="8124" y="10451"/>
                    </a:cubicBezTo>
                    <a:cubicBezTo>
                      <a:pt x="8092" y="10126"/>
                      <a:pt x="8124" y="10061"/>
                      <a:pt x="8352" y="9752"/>
                    </a:cubicBezTo>
                    <a:cubicBezTo>
                      <a:pt x="8823" y="9168"/>
                      <a:pt x="9261" y="9184"/>
                      <a:pt x="9944" y="9038"/>
                    </a:cubicBezTo>
                    <a:cubicBezTo>
                      <a:pt x="10171" y="8989"/>
                      <a:pt x="10610" y="8680"/>
                      <a:pt x="10188" y="8469"/>
                    </a:cubicBezTo>
                    <a:cubicBezTo>
                      <a:pt x="10149" y="8450"/>
                      <a:pt x="10111" y="8441"/>
                      <a:pt x="10074" y="8441"/>
                    </a:cubicBezTo>
                    <a:cubicBezTo>
                      <a:pt x="9856" y="8441"/>
                      <a:pt x="9661" y="8726"/>
                      <a:pt x="9451" y="8726"/>
                    </a:cubicBezTo>
                    <a:cubicBezTo>
                      <a:pt x="9426" y="8726"/>
                      <a:pt x="9401" y="8722"/>
                      <a:pt x="9375" y="8713"/>
                    </a:cubicBezTo>
                    <a:cubicBezTo>
                      <a:pt x="9586" y="8144"/>
                      <a:pt x="10058" y="6747"/>
                      <a:pt x="9733" y="6227"/>
                    </a:cubicBezTo>
                    <a:lnTo>
                      <a:pt x="9733" y="6227"/>
                    </a:lnTo>
                    <a:cubicBezTo>
                      <a:pt x="9294" y="6292"/>
                      <a:pt x="9326" y="7754"/>
                      <a:pt x="9180" y="8144"/>
                    </a:cubicBezTo>
                    <a:cubicBezTo>
                      <a:pt x="9050" y="8485"/>
                      <a:pt x="8937" y="8583"/>
                      <a:pt x="8644" y="8826"/>
                    </a:cubicBezTo>
                    <a:cubicBezTo>
                      <a:pt x="8417" y="9021"/>
                      <a:pt x="7962" y="9330"/>
                      <a:pt x="7945" y="9541"/>
                    </a:cubicBezTo>
                    <a:cubicBezTo>
                      <a:pt x="7767" y="9021"/>
                      <a:pt x="7897" y="8453"/>
                      <a:pt x="7653" y="7933"/>
                    </a:cubicBezTo>
                    <a:cubicBezTo>
                      <a:pt x="7393" y="7413"/>
                      <a:pt x="6987" y="7185"/>
                      <a:pt x="7247" y="6617"/>
                    </a:cubicBezTo>
                    <a:cubicBezTo>
                      <a:pt x="7393" y="6259"/>
                      <a:pt x="8238" y="5203"/>
                      <a:pt x="8092" y="4878"/>
                    </a:cubicBezTo>
                    <a:cubicBezTo>
                      <a:pt x="8074" y="4838"/>
                      <a:pt x="8050" y="4820"/>
                      <a:pt x="8020" y="4820"/>
                    </a:cubicBezTo>
                    <a:cubicBezTo>
                      <a:pt x="7749" y="4820"/>
                      <a:pt x="7029" y="6332"/>
                      <a:pt x="6824" y="6405"/>
                    </a:cubicBezTo>
                    <a:cubicBezTo>
                      <a:pt x="6581" y="5918"/>
                      <a:pt x="6337" y="5268"/>
                      <a:pt x="6434" y="4732"/>
                    </a:cubicBezTo>
                    <a:cubicBezTo>
                      <a:pt x="6499" y="4407"/>
                      <a:pt x="6662" y="4212"/>
                      <a:pt x="6662" y="3838"/>
                    </a:cubicBezTo>
                    <a:cubicBezTo>
                      <a:pt x="6678" y="3140"/>
                      <a:pt x="6483" y="2441"/>
                      <a:pt x="6386" y="1742"/>
                    </a:cubicBezTo>
                    <a:cubicBezTo>
                      <a:pt x="6354" y="1470"/>
                      <a:pt x="6353" y="929"/>
                      <a:pt x="5980" y="929"/>
                    </a:cubicBezTo>
                    <a:cubicBezTo>
                      <a:pt x="5974" y="929"/>
                      <a:pt x="5969" y="930"/>
                      <a:pt x="5963" y="930"/>
                    </a:cubicBezTo>
                    <a:cubicBezTo>
                      <a:pt x="5914" y="1174"/>
                      <a:pt x="6044" y="1401"/>
                      <a:pt x="6109" y="1629"/>
                    </a:cubicBezTo>
                    <a:cubicBezTo>
                      <a:pt x="6239" y="2018"/>
                      <a:pt x="6272" y="2408"/>
                      <a:pt x="6321" y="2815"/>
                    </a:cubicBezTo>
                    <a:cubicBezTo>
                      <a:pt x="6369" y="3205"/>
                      <a:pt x="6564" y="3854"/>
                      <a:pt x="6174" y="4114"/>
                    </a:cubicBezTo>
                    <a:cubicBezTo>
                      <a:pt x="5914" y="3789"/>
                      <a:pt x="5817" y="3318"/>
                      <a:pt x="5606" y="2945"/>
                    </a:cubicBezTo>
                    <a:cubicBezTo>
                      <a:pt x="5394" y="2587"/>
                      <a:pt x="5102" y="2278"/>
                      <a:pt x="4842" y="1953"/>
                    </a:cubicBezTo>
                    <a:cubicBezTo>
                      <a:pt x="4431" y="1416"/>
                      <a:pt x="3696" y="0"/>
                      <a:pt x="2893" y="0"/>
                    </a:cubicBezTo>
                    <a:close/>
                  </a:path>
                </a:pathLst>
              </a:custGeom>
              <a:solidFill>
                <a:srgbClr val="006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6"/>
              <p:cNvSpPr/>
              <p:nvPr/>
            </p:nvSpPr>
            <p:spPr>
              <a:xfrm>
                <a:off x="3271377" y="1542523"/>
                <a:ext cx="1299454" cy="829595"/>
              </a:xfrm>
              <a:custGeom>
                <a:avLst/>
                <a:gdLst/>
                <a:ahLst/>
                <a:cxnLst/>
                <a:rect l="l" t="t" r="r" b="b"/>
                <a:pathLst>
                  <a:path w="39678" h="25477" extrusionOk="0">
                    <a:moveTo>
                      <a:pt x="11296" y="1933"/>
                    </a:moveTo>
                    <a:cubicBezTo>
                      <a:pt x="11611" y="1933"/>
                      <a:pt x="11878" y="2051"/>
                      <a:pt x="12024" y="2437"/>
                    </a:cubicBezTo>
                    <a:cubicBezTo>
                      <a:pt x="11894" y="2454"/>
                      <a:pt x="11585" y="2551"/>
                      <a:pt x="11780" y="2730"/>
                    </a:cubicBezTo>
                    <a:cubicBezTo>
                      <a:pt x="11798" y="2745"/>
                      <a:pt x="11821" y="2751"/>
                      <a:pt x="11848" y="2751"/>
                    </a:cubicBezTo>
                    <a:cubicBezTo>
                      <a:pt x="11958" y="2751"/>
                      <a:pt x="12123" y="2647"/>
                      <a:pt x="12219" y="2647"/>
                    </a:cubicBezTo>
                    <a:cubicBezTo>
                      <a:pt x="12225" y="2647"/>
                      <a:pt x="12230" y="2648"/>
                      <a:pt x="12235" y="2648"/>
                    </a:cubicBezTo>
                    <a:cubicBezTo>
                      <a:pt x="12576" y="2697"/>
                      <a:pt x="12706" y="2713"/>
                      <a:pt x="12950" y="2957"/>
                    </a:cubicBezTo>
                    <a:cubicBezTo>
                      <a:pt x="13437" y="3396"/>
                      <a:pt x="13892" y="3948"/>
                      <a:pt x="14217" y="4501"/>
                    </a:cubicBezTo>
                    <a:cubicBezTo>
                      <a:pt x="14185" y="4502"/>
                      <a:pt x="14152" y="4503"/>
                      <a:pt x="14118" y="4503"/>
                    </a:cubicBezTo>
                    <a:cubicBezTo>
                      <a:pt x="13401" y="4503"/>
                      <a:pt x="12498" y="4178"/>
                      <a:pt x="11877" y="3883"/>
                    </a:cubicBezTo>
                    <a:cubicBezTo>
                      <a:pt x="11487" y="3705"/>
                      <a:pt x="11211" y="3526"/>
                      <a:pt x="10821" y="3380"/>
                    </a:cubicBezTo>
                    <a:cubicBezTo>
                      <a:pt x="10350" y="3185"/>
                      <a:pt x="9830" y="2730"/>
                      <a:pt x="9749" y="2210"/>
                    </a:cubicBezTo>
                    <a:lnTo>
                      <a:pt x="9749" y="2210"/>
                    </a:lnTo>
                    <a:cubicBezTo>
                      <a:pt x="9757" y="2210"/>
                      <a:pt x="9764" y="2210"/>
                      <a:pt x="9772" y="2210"/>
                    </a:cubicBezTo>
                    <a:cubicBezTo>
                      <a:pt x="10216" y="2210"/>
                      <a:pt x="10812" y="1933"/>
                      <a:pt x="11296" y="1933"/>
                    </a:cubicBezTo>
                    <a:close/>
                    <a:moveTo>
                      <a:pt x="17845" y="7055"/>
                    </a:moveTo>
                    <a:cubicBezTo>
                      <a:pt x="18052" y="7156"/>
                      <a:pt x="18330" y="7135"/>
                      <a:pt x="18572" y="7263"/>
                    </a:cubicBezTo>
                    <a:cubicBezTo>
                      <a:pt x="18604" y="7523"/>
                      <a:pt x="18620" y="7799"/>
                      <a:pt x="18604" y="8059"/>
                    </a:cubicBezTo>
                    <a:cubicBezTo>
                      <a:pt x="18567" y="8071"/>
                      <a:pt x="18532" y="8077"/>
                      <a:pt x="18499" y="8077"/>
                    </a:cubicBezTo>
                    <a:cubicBezTo>
                      <a:pt x="18139" y="8077"/>
                      <a:pt x="18038" y="7394"/>
                      <a:pt x="17845" y="7055"/>
                    </a:cubicBezTo>
                    <a:close/>
                    <a:moveTo>
                      <a:pt x="19024" y="7438"/>
                    </a:moveTo>
                    <a:lnTo>
                      <a:pt x="19024" y="7438"/>
                    </a:lnTo>
                    <a:cubicBezTo>
                      <a:pt x="19203" y="7441"/>
                      <a:pt x="19384" y="7469"/>
                      <a:pt x="19546" y="7507"/>
                    </a:cubicBezTo>
                    <a:cubicBezTo>
                      <a:pt x="19514" y="7783"/>
                      <a:pt x="19238" y="8140"/>
                      <a:pt x="19124" y="8400"/>
                    </a:cubicBezTo>
                    <a:cubicBezTo>
                      <a:pt x="19093" y="8079"/>
                      <a:pt x="19092" y="7759"/>
                      <a:pt x="19024" y="7438"/>
                    </a:cubicBezTo>
                    <a:close/>
                    <a:moveTo>
                      <a:pt x="19599" y="8930"/>
                    </a:moveTo>
                    <a:lnTo>
                      <a:pt x="19676" y="9001"/>
                    </a:lnTo>
                    <a:cubicBezTo>
                      <a:pt x="19647" y="8979"/>
                      <a:pt x="19621" y="8955"/>
                      <a:pt x="19599" y="8930"/>
                    </a:cubicBezTo>
                    <a:close/>
                    <a:moveTo>
                      <a:pt x="22675" y="8940"/>
                    </a:moveTo>
                    <a:cubicBezTo>
                      <a:pt x="22885" y="9115"/>
                      <a:pt x="23180" y="9240"/>
                      <a:pt x="23332" y="9408"/>
                    </a:cubicBezTo>
                    <a:cubicBezTo>
                      <a:pt x="23267" y="9489"/>
                      <a:pt x="23088" y="9635"/>
                      <a:pt x="23007" y="9700"/>
                    </a:cubicBezTo>
                    <a:cubicBezTo>
                      <a:pt x="22848" y="9488"/>
                      <a:pt x="22743" y="9211"/>
                      <a:pt x="22675" y="8940"/>
                    </a:cubicBezTo>
                    <a:close/>
                    <a:moveTo>
                      <a:pt x="19205" y="9294"/>
                    </a:moveTo>
                    <a:cubicBezTo>
                      <a:pt x="19595" y="9408"/>
                      <a:pt x="19871" y="9635"/>
                      <a:pt x="20034" y="10009"/>
                    </a:cubicBezTo>
                    <a:cubicBezTo>
                      <a:pt x="19981" y="10020"/>
                      <a:pt x="19928" y="10024"/>
                      <a:pt x="19876" y="10024"/>
                    </a:cubicBezTo>
                    <a:cubicBezTo>
                      <a:pt x="19662" y="10024"/>
                      <a:pt x="19453" y="9951"/>
                      <a:pt x="19264" y="9951"/>
                    </a:cubicBezTo>
                    <a:cubicBezTo>
                      <a:pt x="19227" y="9951"/>
                      <a:pt x="19191" y="9954"/>
                      <a:pt x="19156" y="9960"/>
                    </a:cubicBezTo>
                    <a:cubicBezTo>
                      <a:pt x="19173" y="9749"/>
                      <a:pt x="19221" y="9554"/>
                      <a:pt x="19286" y="9359"/>
                    </a:cubicBezTo>
                    <a:lnTo>
                      <a:pt x="19205" y="9294"/>
                    </a:lnTo>
                    <a:close/>
                    <a:moveTo>
                      <a:pt x="19985" y="7637"/>
                    </a:moveTo>
                    <a:cubicBezTo>
                      <a:pt x="20440" y="8075"/>
                      <a:pt x="21464" y="8400"/>
                      <a:pt x="22065" y="8595"/>
                    </a:cubicBezTo>
                    <a:cubicBezTo>
                      <a:pt x="22065" y="9148"/>
                      <a:pt x="22601" y="9619"/>
                      <a:pt x="22536" y="10139"/>
                    </a:cubicBezTo>
                    <a:cubicBezTo>
                      <a:pt x="22317" y="10155"/>
                      <a:pt x="21955" y="10192"/>
                      <a:pt x="21604" y="10192"/>
                    </a:cubicBezTo>
                    <a:cubicBezTo>
                      <a:pt x="21252" y="10192"/>
                      <a:pt x="20911" y="10155"/>
                      <a:pt x="20733" y="10025"/>
                    </a:cubicBezTo>
                    <a:cubicBezTo>
                      <a:pt x="20521" y="9879"/>
                      <a:pt x="20408" y="9521"/>
                      <a:pt x="20245" y="9326"/>
                    </a:cubicBezTo>
                    <a:cubicBezTo>
                      <a:pt x="20036" y="9103"/>
                      <a:pt x="19800" y="8947"/>
                      <a:pt x="19537" y="8836"/>
                    </a:cubicBezTo>
                    <a:lnTo>
                      <a:pt x="19537" y="8836"/>
                    </a:lnTo>
                    <a:cubicBezTo>
                      <a:pt x="19359" y="8469"/>
                      <a:pt x="19707" y="7887"/>
                      <a:pt x="19985" y="7637"/>
                    </a:cubicBezTo>
                    <a:close/>
                    <a:moveTo>
                      <a:pt x="23995" y="9703"/>
                    </a:moveTo>
                    <a:cubicBezTo>
                      <a:pt x="24576" y="9703"/>
                      <a:pt x="25313" y="10142"/>
                      <a:pt x="25623" y="10512"/>
                    </a:cubicBezTo>
                    <a:cubicBezTo>
                      <a:pt x="24859" y="10350"/>
                      <a:pt x="23998" y="10399"/>
                      <a:pt x="23235" y="10334"/>
                    </a:cubicBezTo>
                    <a:cubicBezTo>
                      <a:pt x="23334" y="9873"/>
                      <a:pt x="23635" y="9703"/>
                      <a:pt x="23995" y="9703"/>
                    </a:cubicBezTo>
                    <a:close/>
                    <a:moveTo>
                      <a:pt x="22215" y="10871"/>
                    </a:moveTo>
                    <a:cubicBezTo>
                      <a:pt x="22372" y="10871"/>
                      <a:pt x="22504" y="10892"/>
                      <a:pt x="22569" y="10951"/>
                    </a:cubicBezTo>
                    <a:cubicBezTo>
                      <a:pt x="22731" y="11097"/>
                      <a:pt x="22504" y="11861"/>
                      <a:pt x="22520" y="12137"/>
                    </a:cubicBezTo>
                    <a:cubicBezTo>
                      <a:pt x="22251" y="11726"/>
                      <a:pt x="21829" y="11377"/>
                      <a:pt x="21492" y="10969"/>
                    </a:cubicBezTo>
                    <a:lnTo>
                      <a:pt x="21492" y="10969"/>
                    </a:lnTo>
                    <a:cubicBezTo>
                      <a:pt x="21685" y="10921"/>
                      <a:pt x="21977" y="10871"/>
                      <a:pt x="22215" y="10871"/>
                    </a:cubicBezTo>
                    <a:close/>
                    <a:moveTo>
                      <a:pt x="29896" y="4533"/>
                    </a:moveTo>
                    <a:lnTo>
                      <a:pt x="29896" y="4533"/>
                    </a:lnTo>
                    <a:cubicBezTo>
                      <a:pt x="30102" y="4887"/>
                      <a:pt x="30055" y="6254"/>
                      <a:pt x="29537" y="6254"/>
                    </a:cubicBezTo>
                    <a:cubicBezTo>
                      <a:pt x="29483" y="6254"/>
                      <a:pt x="29424" y="6239"/>
                      <a:pt x="29360" y="6207"/>
                    </a:cubicBezTo>
                    <a:lnTo>
                      <a:pt x="29360" y="6207"/>
                    </a:lnTo>
                    <a:cubicBezTo>
                      <a:pt x="29149" y="6629"/>
                      <a:pt x="29718" y="6970"/>
                      <a:pt x="29929" y="7344"/>
                    </a:cubicBezTo>
                    <a:cubicBezTo>
                      <a:pt x="30189" y="7848"/>
                      <a:pt x="30416" y="8270"/>
                      <a:pt x="30692" y="8741"/>
                    </a:cubicBezTo>
                    <a:cubicBezTo>
                      <a:pt x="30882" y="9067"/>
                      <a:pt x="31231" y="9812"/>
                      <a:pt x="30886" y="9812"/>
                    </a:cubicBezTo>
                    <a:cubicBezTo>
                      <a:pt x="30818" y="9812"/>
                      <a:pt x="30723" y="9783"/>
                      <a:pt x="30595" y="9716"/>
                    </a:cubicBezTo>
                    <a:cubicBezTo>
                      <a:pt x="30108" y="9456"/>
                      <a:pt x="30108" y="8774"/>
                      <a:pt x="29961" y="8319"/>
                    </a:cubicBezTo>
                    <a:lnTo>
                      <a:pt x="29961" y="8319"/>
                    </a:lnTo>
                    <a:cubicBezTo>
                      <a:pt x="29035" y="8936"/>
                      <a:pt x="30709" y="10480"/>
                      <a:pt x="31342" y="10610"/>
                    </a:cubicBezTo>
                    <a:cubicBezTo>
                      <a:pt x="31391" y="10870"/>
                      <a:pt x="31375" y="11097"/>
                      <a:pt x="31310" y="11357"/>
                    </a:cubicBezTo>
                    <a:cubicBezTo>
                      <a:pt x="31229" y="11747"/>
                      <a:pt x="31147" y="11682"/>
                      <a:pt x="30920" y="11991"/>
                    </a:cubicBezTo>
                    <a:cubicBezTo>
                      <a:pt x="30650" y="12362"/>
                      <a:pt x="30474" y="12810"/>
                      <a:pt x="30203" y="12810"/>
                    </a:cubicBezTo>
                    <a:cubicBezTo>
                      <a:pt x="30082" y="12810"/>
                      <a:pt x="29942" y="12721"/>
                      <a:pt x="29766" y="12495"/>
                    </a:cubicBezTo>
                    <a:cubicBezTo>
                      <a:pt x="29393" y="11991"/>
                      <a:pt x="29035" y="11487"/>
                      <a:pt x="28613" y="11032"/>
                    </a:cubicBezTo>
                    <a:cubicBezTo>
                      <a:pt x="28285" y="10705"/>
                      <a:pt x="27913" y="10497"/>
                      <a:pt x="27596" y="10208"/>
                    </a:cubicBezTo>
                    <a:lnTo>
                      <a:pt x="27596" y="10208"/>
                    </a:lnTo>
                    <a:cubicBezTo>
                      <a:pt x="27362" y="9374"/>
                      <a:pt x="28581" y="7625"/>
                      <a:pt x="28954" y="7019"/>
                    </a:cubicBezTo>
                    <a:cubicBezTo>
                      <a:pt x="29328" y="6386"/>
                      <a:pt x="29295" y="4939"/>
                      <a:pt x="29896" y="4533"/>
                    </a:cubicBezTo>
                    <a:close/>
                    <a:moveTo>
                      <a:pt x="20972" y="11373"/>
                    </a:moveTo>
                    <a:cubicBezTo>
                      <a:pt x="20979" y="11373"/>
                      <a:pt x="20986" y="11373"/>
                      <a:pt x="20992" y="11374"/>
                    </a:cubicBezTo>
                    <a:cubicBezTo>
                      <a:pt x="21236" y="11796"/>
                      <a:pt x="21707" y="12137"/>
                      <a:pt x="22000" y="12543"/>
                    </a:cubicBezTo>
                    <a:cubicBezTo>
                      <a:pt x="21725" y="12847"/>
                      <a:pt x="21056" y="12918"/>
                      <a:pt x="20447" y="12918"/>
                    </a:cubicBezTo>
                    <a:cubicBezTo>
                      <a:pt x="20014" y="12918"/>
                      <a:pt x="19610" y="12882"/>
                      <a:pt x="19400" y="12868"/>
                    </a:cubicBezTo>
                    <a:lnTo>
                      <a:pt x="19465" y="12868"/>
                    </a:lnTo>
                    <a:cubicBezTo>
                      <a:pt x="19400" y="12820"/>
                      <a:pt x="19270" y="12657"/>
                      <a:pt x="19189" y="12576"/>
                    </a:cubicBezTo>
                    <a:cubicBezTo>
                      <a:pt x="19382" y="12046"/>
                      <a:pt x="20400" y="11373"/>
                      <a:pt x="20972" y="11373"/>
                    </a:cubicBezTo>
                    <a:close/>
                    <a:moveTo>
                      <a:pt x="23873" y="10855"/>
                    </a:moveTo>
                    <a:cubicBezTo>
                      <a:pt x="25336" y="10855"/>
                      <a:pt x="27055" y="11807"/>
                      <a:pt x="27979" y="12690"/>
                    </a:cubicBezTo>
                    <a:cubicBezTo>
                      <a:pt x="26834" y="12798"/>
                      <a:pt x="25629" y="13246"/>
                      <a:pt x="24464" y="13246"/>
                    </a:cubicBezTo>
                    <a:cubicBezTo>
                      <a:pt x="24406" y="13246"/>
                      <a:pt x="24349" y="13244"/>
                      <a:pt x="24291" y="13242"/>
                    </a:cubicBezTo>
                    <a:cubicBezTo>
                      <a:pt x="23885" y="13226"/>
                      <a:pt x="23300" y="13112"/>
                      <a:pt x="23056" y="12722"/>
                    </a:cubicBezTo>
                    <a:cubicBezTo>
                      <a:pt x="22715" y="12186"/>
                      <a:pt x="23137" y="11520"/>
                      <a:pt x="23121" y="10951"/>
                    </a:cubicBezTo>
                    <a:cubicBezTo>
                      <a:pt x="23359" y="10885"/>
                      <a:pt x="23612" y="10855"/>
                      <a:pt x="23873" y="10855"/>
                    </a:cubicBezTo>
                    <a:close/>
                    <a:moveTo>
                      <a:pt x="21961" y="13555"/>
                    </a:moveTo>
                    <a:cubicBezTo>
                      <a:pt x="22396" y="13555"/>
                      <a:pt x="22786" y="13651"/>
                      <a:pt x="23056" y="14038"/>
                    </a:cubicBezTo>
                    <a:cubicBezTo>
                      <a:pt x="22569" y="14509"/>
                      <a:pt x="21724" y="14672"/>
                      <a:pt x="21204" y="15127"/>
                    </a:cubicBezTo>
                    <a:cubicBezTo>
                      <a:pt x="20960" y="14672"/>
                      <a:pt x="20668" y="14201"/>
                      <a:pt x="20326" y="13795"/>
                    </a:cubicBezTo>
                    <a:lnTo>
                      <a:pt x="20326" y="13795"/>
                    </a:lnTo>
                    <a:lnTo>
                      <a:pt x="20473" y="13990"/>
                    </a:lnTo>
                    <a:cubicBezTo>
                      <a:pt x="20359" y="13876"/>
                      <a:pt x="20261" y="13730"/>
                      <a:pt x="20131" y="13600"/>
                    </a:cubicBezTo>
                    <a:lnTo>
                      <a:pt x="20131" y="13600"/>
                    </a:lnTo>
                    <a:cubicBezTo>
                      <a:pt x="20286" y="13635"/>
                      <a:pt x="20448" y="13648"/>
                      <a:pt x="20615" y="13648"/>
                    </a:cubicBezTo>
                    <a:cubicBezTo>
                      <a:pt x="21060" y="13648"/>
                      <a:pt x="21532" y="13555"/>
                      <a:pt x="21961" y="13555"/>
                    </a:cubicBezTo>
                    <a:close/>
                    <a:moveTo>
                      <a:pt x="36070" y="14840"/>
                    </a:moveTo>
                    <a:cubicBezTo>
                      <a:pt x="36225" y="15431"/>
                      <a:pt x="36494" y="15741"/>
                      <a:pt x="36509" y="16362"/>
                    </a:cubicBezTo>
                    <a:cubicBezTo>
                      <a:pt x="36525" y="16963"/>
                      <a:pt x="36720" y="17450"/>
                      <a:pt x="36964" y="17954"/>
                    </a:cubicBezTo>
                    <a:cubicBezTo>
                      <a:pt x="36769" y="18084"/>
                      <a:pt x="36607" y="18263"/>
                      <a:pt x="36444" y="18409"/>
                    </a:cubicBezTo>
                    <a:cubicBezTo>
                      <a:pt x="36395" y="17873"/>
                      <a:pt x="36331" y="17353"/>
                      <a:pt x="36249" y="16833"/>
                    </a:cubicBezTo>
                    <a:cubicBezTo>
                      <a:pt x="36184" y="16362"/>
                      <a:pt x="36331" y="15809"/>
                      <a:pt x="36201" y="15387"/>
                    </a:cubicBezTo>
                    <a:lnTo>
                      <a:pt x="36070" y="14840"/>
                    </a:lnTo>
                    <a:close/>
                    <a:moveTo>
                      <a:pt x="18182" y="0"/>
                    </a:moveTo>
                    <a:cubicBezTo>
                      <a:pt x="17629" y="552"/>
                      <a:pt x="18133" y="2454"/>
                      <a:pt x="18100" y="3266"/>
                    </a:cubicBezTo>
                    <a:cubicBezTo>
                      <a:pt x="17678" y="3103"/>
                      <a:pt x="17385" y="2502"/>
                      <a:pt x="17061" y="2145"/>
                    </a:cubicBezTo>
                    <a:cubicBezTo>
                      <a:pt x="16736" y="1804"/>
                      <a:pt x="16394" y="1446"/>
                      <a:pt x="16037" y="1154"/>
                    </a:cubicBezTo>
                    <a:cubicBezTo>
                      <a:pt x="15880" y="1011"/>
                      <a:pt x="15386" y="382"/>
                      <a:pt x="15147" y="382"/>
                    </a:cubicBezTo>
                    <a:cubicBezTo>
                      <a:pt x="15113" y="382"/>
                      <a:pt x="15084" y="394"/>
                      <a:pt x="15062" y="423"/>
                    </a:cubicBezTo>
                    <a:cubicBezTo>
                      <a:pt x="14802" y="747"/>
                      <a:pt x="16037" y="1804"/>
                      <a:pt x="16232" y="2031"/>
                    </a:cubicBezTo>
                    <a:cubicBezTo>
                      <a:pt x="17288" y="3266"/>
                      <a:pt x="18263" y="4533"/>
                      <a:pt x="19173" y="5866"/>
                    </a:cubicBezTo>
                    <a:cubicBezTo>
                      <a:pt x="19384" y="6158"/>
                      <a:pt x="19741" y="6402"/>
                      <a:pt x="19725" y="6792"/>
                    </a:cubicBezTo>
                    <a:cubicBezTo>
                      <a:pt x="19465" y="6759"/>
                      <a:pt x="19156" y="6678"/>
                      <a:pt x="18848" y="6678"/>
                    </a:cubicBezTo>
                    <a:cubicBezTo>
                      <a:pt x="18815" y="6288"/>
                      <a:pt x="18588" y="5021"/>
                      <a:pt x="18165" y="4939"/>
                    </a:cubicBezTo>
                    <a:lnTo>
                      <a:pt x="18165" y="4939"/>
                    </a:lnTo>
                    <a:cubicBezTo>
                      <a:pt x="17987" y="5346"/>
                      <a:pt x="18214" y="5963"/>
                      <a:pt x="18214" y="6434"/>
                    </a:cubicBezTo>
                    <a:cubicBezTo>
                      <a:pt x="17662" y="6256"/>
                      <a:pt x="17402" y="6337"/>
                      <a:pt x="17061" y="5801"/>
                    </a:cubicBezTo>
                    <a:cubicBezTo>
                      <a:pt x="16819" y="5446"/>
                      <a:pt x="16610" y="4598"/>
                      <a:pt x="16116" y="4598"/>
                    </a:cubicBezTo>
                    <a:cubicBezTo>
                      <a:pt x="16111" y="4598"/>
                      <a:pt x="16107" y="4598"/>
                      <a:pt x="16102" y="4598"/>
                    </a:cubicBezTo>
                    <a:cubicBezTo>
                      <a:pt x="15988" y="5037"/>
                      <a:pt x="16557" y="5557"/>
                      <a:pt x="16687" y="5996"/>
                    </a:cubicBezTo>
                    <a:cubicBezTo>
                      <a:pt x="15598" y="5898"/>
                      <a:pt x="14737" y="3997"/>
                      <a:pt x="14071" y="3282"/>
                    </a:cubicBezTo>
                    <a:cubicBezTo>
                      <a:pt x="13892" y="3087"/>
                      <a:pt x="13518" y="2860"/>
                      <a:pt x="13388" y="2632"/>
                    </a:cubicBezTo>
                    <a:cubicBezTo>
                      <a:pt x="13064" y="2031"/>
                      <a:pt x="13518" y="601"/>
                      <a:pt x="12869" y="179"/>
                    </a:cubicBezTo>
                    <a:lnTo>
                      <a:pt x="12869" y="179"/>
                    </a:lnTo>
                    <a:cubicBezTo>
                      <a:pt x="12592" y="812"/>
                      <a:pt x="12917" y="1430"/>
                      <a:pt x="12836" y="2080"/>
                    </a:cubicBezTo>
                    <a:cubicBezTo>
                      <a:pt x="12544" y="2015"/>
                      <a:pt x="12089" y="1690"/>
                      <a:pt x="11910" y="1446"/>
                    </a:cubicBezTo>
                    <a:cubicBezTo>
                      <a:pt x="11650" y="1105"/>
                      <a:pt x="11699" y="211"/>
                      <a:pt x="11211" y="146"/>
                    </a:cubicBezTo>
                    <a:lnTo>
                      <a:pt x="11211" y="146"/>
                    </a:lnTo>
                    <a:cubicBezTo>
                      <a:pt x="11081" y="569"/>
                      <a:pt x="11276" y="942"/>
                      <a:pt x="11228" y="1365"/>
                    </a:cubicBezTo>
                    <a:cubicBezTo>
                      <a:pt x="10610" y="1202"/>
                      <a:pt x="10139" y="1040"/>
                      <a:pt x="9521" y="764"/>
                    </a:cubicBezTo>
                    <a:cubicBezTo>
                      <a:pt x="9304" y="679"/>
                      <a:pt x="8811" y="461"/>
                      <a:pt x="8443" y="461"/>
                    </a:cubicBezTo>
                    <a:cubicBezTo>
                      <a:pt x="8180" y="461"/>
                      <a:pt x="7981" y="573"/>
                      <a:pt x="7994" y="926"/>
                    </a:cubicBezTo>
                    <a:cubicBezTo>
                      <a:pt x="8077" y="885"/>
                      <a:pt x="8177" y="869"/>
                      <a:pt x="8286" y="869"/>
                    </a:cubicBezTo>
                    <a:cubicBezTo>
                      <a:pt x="8606" y="869"/>
                      <a:pt x="8999" y="1008"/>
                      <a:pt x="9229" y="1056"/>
                    </a:cubicBezTo>
                    <a:cubicBezTo>
                      <a:pt x="9651" y="1137"/>
                      <a:pt x="9993" y="1365"/>
                      <a:pt x="10399" y="1495"/>
                    </a:cubicBezTo>
                    <a:cubicBezTo>
                      <a:pt x="10074" y="1869"/>
                      <a:pt x="9619" y="1820"/>
                      <a:pt x="9229" y="2031"/>
                    </a:cubicBezTo>
                    <a:cubicBezTo>
                      <a:pt x="8909" y="2212"/>
                      <a:pt x="8827" y="2513"/>
                      <a:pt x="9189" y="2513"/>
                    </a:cubicBezTo>
                    <a:cubicBezTo>
                      <a:pt x="9250" y="2513"/>
                      <a:pt x="9322" y="2505"/>
                      <a:pt x="9408" y="2486"/>
                    </a:cubicBezTo>
                    <a:lnTo>
                      <a:pt x="9408" y="2486"/>
                    </a:lnTo>
                    <a:cubicBezTo>
                      <a:pt x="9692" y="3025"/>
                      <a:pt x="9500" y="3195"/>
                      <a:pt x="9145" y="3195"/>
                    </a:cubicBezTo>
                    <a:cubicBezTo>
                      <a:pt x="8933" y="3195"/>
                      <a:pt x="8662" y="3134"/>
                      <a:pt x="8400" y="3055"/>
                    </a:cubicBezTo>
                    <a:cubicBezTo>
                      <a:pt x="8124" y="2973"/>
                      <a:pt x="7685" y="2860"/>
                      <a:pt x="7442" y="2665"/>
                    </a:cubicBezTo>
                    <a:cubicBezTo>
                      <a:pt x="7193" y="2447"/>
                      <a:pt x="7138" y="1947"/>
                      <a:pt x="6777" y="1947"/>
                    </a:cubicBezTo>
                    <a:cubicBezTo>
                      <a:pt x="6761" y="1947"/>
                      <a:pt x="6744" y="1948"/>
                      <a:pt x="6727" y="1950"/>
                    </a:cubicBezTo>
                    <a:cubicBezTo>
                      <a:pt x="6743" y="2210"/>
                      <a:pt x="6841" y="2454"/>
                      <a:pt x="6938" y="2681"/>
                    </a:cubicBezTo>
                    <a:cubicBezTo>
                      <a:pt x="6760" y="2729"/>
                      <a:pt x="6583" y="2748"/>
                      <a:pt x="6407" y="2748"/>
                    </a:cubicBezTo>
                    <a:cubicBezTo>
                      <a:pt x="5861" y="2748"/>
                      <a:pt x="5330" y="2560"/>
                      <a:pt x="4826" y="2437"/>
                    </a:cubicBezTo>
                    <a:lnTo>
                      <a:pt x="4826" y="2437"/>
                    </a:lnTo>
                    <a:cubicBezTo>
                      <a:pt x="4503" y="2968"/>
                      <a:pt x="5186" y="3045"/>
                      <a:pt x="5848" y="3045"/>
                    </a:cubicBezTo>
                    <a:cubicBezTo>
                      <a:pt x="6121" y="3045"/>
                      <a:pt x="6391" y="3032"/>
                      <a:pt x="6585" y="3032"/>
                    </a:cubicBezTo>
                    <a:cubicBezTo>
                      <a:pt x="6654" y="3032"/>
                      <a:pt x="6713" y="3034"/>
                      <a:pt x="6759" y="3038"/>
                    </a:cubicBezTo>
                    <a:cubicBezTo>
                      <a:pt x="7149" y="3055"/>
                      <a:pt x="7474" y="3055"/>
                      <a:pt x="7864" y="3152"/>
                    </a:cubicBezTo>
                    <a:cubicBezTo>
                      <a:pt x="8173" y="3217"/>
                      <a:pt x="8790" y="3168"/>
                      <a:pt x="9002" y="3396"/>
                    </a:cubicBezTo>
                    <a:cubicBezTo>
                      <a:pt x="8612" y="3705"/>
                      <a:pt x="7588" y="3867"/>
                      <a:pt x="7426" y="4322"/>
                    </a:cubicBezTo>
                    <a:cubicBezTo>
                      <a:pt x="7413" y="4360"/>
                      <a:pt x="7435" y="4375"/>
                      <a:pt x="7479" y="4375"/>
                    </a:cubicBezTo>
                    <a:cubicBezTo>
                      <a:pt x="7663" y="4375"/>
                      <a:pt x="8234" y="4108"/>
                      <a:pt x="8287" y="4095"/>
                    </a:cubicBezTo>
                    <a:cubicBezTo>
                      <a:pt x="8740" y="3855"/>
                      <a:pt x="9341" y="3440"/>
                      <a:pt x="9898" y="3440"/>
                    </a:cubicBezTo>
                    <a:cubicBezTo>
                      <a:pt x="10059" y="3440"/>
                      <a:pt x="10217" y="3475"/>
                      <a:pt x="10366" y="3558"/>
                    </a:cubicBezTo>
                    <a:cubicBezTo>
                      <a:pt x="10659" y="3737"/>
                      <a:pt x="10886" y="4078"/>
                      <a:pt x="11211" y="4257"/>
                    </a:cubicBezTo>
                    <a:cubicBezTo>
                      <a:pt x="11617" y="4484"/>
                      <a:pt x="12056" y="4631"/>
                      <a:pt x="12511" y="4712"/>
                    </a:cubicBezTo>
                    <a:cubicBezTo>
                      <a:pt x="12381" y="5053"/>
                      <a:pt x="11796" y="5346"/>
                      <a:pt x="11439" y="5508"/>
                    </a:cubicBezTo>
                    <a:cubicBezTo>
                      <a:pt x="11260" y="5573"/>
                      <a:pt x="10220" y="5719"/>
                      <a:pt x="10561" y="6077"/>
                    </a:cubicBezTo>
                    <a:cubicBezTo>
                      <a:pt x="10616" y="6137"/>
                      <a:pt x="10698" y="6163"/>
                      <a:pt x="10798" y="6163"/>
                    </a:cubicBezTo>
                    <a:cubicBezTo>
                      <a:pt x="11347" y="6163"/>
                      <a:pt x="12442" y="5388"/>
                      <a:pt x="12690" y="5264"/>
                    </a:cubicBezTo>
                    <a:cubicBezTo>
                      <a:pt x="12891" y="5169"/>
                      <a:pt x="13136" y="5129"/>
                      <a:pt x="13393" y="5129"/>
                    </a:cubicBezTo>
                    <a:cubicBezTo>
                      <a:pt x="13925" y="5129"/>
                      <a:pt x="14511" y="5300"/>
                      <a:pt x="14883" y="5508"/>
                    </a:cubicBezTo>
                    <a:cubicBezTo>
                      <a:pt x="15273" y="5719"/>
                      <a:pt x="15582" y="6093"/>
                      <a:pt x="16021" y="6288"/>
                    </a:cubicBezTo>
                    <a:cubicBezTo>
                      <a:pt x="16411" y="6483"/>
                      <a:pt x="16801" y="6580"/>
                      <a:pt x="17190" y="6840"/>
                    </a:cubicBezTo>
                    <a:cubicBezTo>
                      <a:pt x="17190" y="6840"/>
                      <a:pt x="17190" y="6840"/>
                      <a:pt x="17189" y="6840"/>
                    </a:cubicBezTo>
                    <a:cubicBezTo>
                      <a:pt x="17162" y="6840"/>
                      <a:pt x="17337" y="7507"/>
                      <a:pt x="17385" y="7572"/>
                    </a:cubicBezTo>
                    <a:cubicBezTo>
                      <a:pt x="17532" y="7880"/>
                      <a:pt x="17792" y="8205"/>
                      <a:pt x="18035" y="8433"/>
                    </a:cubicBezTo>
                    <a:cubicBezTo>
                      <a:pt x="18360" y="8741"/>
                      <a:pt x="19189" y="9213"/>
                      <a:pt x="18523" y="9635"/>
                    </a:cubicBezTo>
                    <a:cubicBezTo>
                      <a:pt x="18409" y="9710"/>
                      <a:pt x="18272" y="9739"/>
                      <a:pt x="18122" y="9739"/>
                    </a:cubicBezTo>
                    <a:cubicBezTo>
                      <a:pt x="17585" y="9739"/>
                      <a:pt x="16878" y="9361"/>
                      <a:pt x="16459" y="9310"/>
                    </a:cubicBezTo>
                    <a:cubicBezTo>
                      <a:pt x="15744" y="9245"/>
                      <a:pt x="14981" y="9229"/>
                      <a:pt x="14250" y="9131"/>
                    </a:cubicBezTo>
                    <a:cubicBezTo>
                      <a:pt x="13567" y="9050"/>
                      <a:pt x="12495" y="8774"/>
                      <a:pt x="13307" y="8108"/>
                    </a:cubicBezTo>
                    <a:cubicBezTo>
                      <a:pt x="13746" y="7734"/>
                      <a:pt x="14753" y="7393"/>
                      <a:pt x="14705" y="6710"/>
                    </a:cubicBezTo>
                    <a:cubicBezTo>
                      <a:pt x="14660" y="6702"/>
                      <a:pt x="14617" y="6697"/>
                      <a:pt x="14576" y="6697"/>
                    </a:cubicBezTo>
                    <a:cubicBezTo>
                      <a:pt x="14017" y="6697"/>
                      <a:pt x="13757" y="7462"/>
                      <a:pt x="13242" y="7523"/>
                    </a:cubicBezTo>
                    <a:cubicBezTo>
                      <a:pt x="13213" y="7526"/>
                      <a:pt x="13186" y="7527"/>
                      <a:pt x="13160" y="7527"/>
                    </a:cubicBezTo>
                    <a:cubicBezTo>
                      <a:pt x="12457" y="7527"/>
                      <a:pt x="13044" y="6482"/>
                      <a:pt x="12966" y="6012"/>
                    </a:cubicBezTo>
                    <a:lnTo>
                      <a:pt x="12966" y="6012"/>
                    </a:lnTo>
                    <a:cubicBezTo>
                      <a:pt x="12787" y="6044"/>
                      <a:pt x="12657" y="6109"/>
                      <a:pt x="12560" y="6288"/>
                    </a:cubicBezTo>
                    <a:cubicBezTo>
                      <a:pt x="12430" y="6126"/>
                      <a:pt x="12316" y="5882"/>
                      <a:pt x="12072" y="5833"/>
                    </a:cubicBezTo>
                    <a:lnTo>
                      <a:pt x="12072" y="5833"/>
                    </a:lnTo>
                    <a:cubicBezTo>
                      <a:pt x="11910" y="6126"/>
                      <a:pt x="12105" y="6239"/>
                      <a:pt x="12186" y="6499"/>
                    </a:cubicBezTo>
                    <a:cubicBezTo>
                      <a:pt x="12284" y="6857"/>
                      <a:pt x="12316" y="6970"/>
                      <a:pt x="12332" y="7393"/>
                    </a:cubicBezTo>
                    <a:cubicBezTo>
                      <a:pt x="12349" y="7669"/>
                      <a:pt x="12722" y="8368"/>
                      <a:pt x="12495" y="8595"/>
                    </a:cubicBezTo>
                    <a:cubicBezTo>
                      <a:pt x="12371" y="8719"/>
                      <a:pt x="12217" y="8771"/>
                      <a:pt x="12049" y="8771"/>
                    </a:cubicBezTo>
                    <a:cubicBezTo>
                      <a:pt x="11450" y="8771"/>
                      <a:pt x="10673" y="8113"/>
                      <a:pt x="10431" y="7783"/>
                    </a:cubicBezTo>
                    <a:cubicBezTo>
                      <a:pt x="9294" y="6239"/>
                      <a:pt x="7962" y="5329"/>
                      <a:pt x="6191" y="4712"/>
                    </a:cubicBezTo>
                    <a:cubicBezTo>
                      <a:pt x="5849" y="4598"/>
                      <a:pt x="5866" y="4614"/>
                      <a:pt x="5557" y="4387"/>
                    </a:cubicBezTo>
                    <a:cubicBezTo>
                      <a:pt x="5417" y="4282"/>
                      <a:pt x="5235" y="4084"/>
                      <a:pt x="5065" y="4084"/>
                    </a:cubicBezTo>
                    <a:cubicBezTo>
                      <a:pt x="4998" y="4084"/>
                      <a:pt x="4934" y="4114"/>
                      <a:pt x="4875" y="4192"/>
                    </a:cubicBezTo>
                    <a:cubicBezTo>
                      <a:pt x="5070" y="4468"/>
                      <a:pt x="5395" y="4533"/>
                      <a:pt x="5638" y="4744"/>
                    </a:cubicBezTo>
                    <a:cubicBezTo>
                      <a:pt x="5559" y="5075"/>
                      <a:pt x="4686" y="5501"/>
                      <a:pt x="5007" y="5501"/>
                    </a:cubicBezTo>
                    <a:cubicBezTo>
                      <a:pt x="5081" y="5501"/>
                      <a:pt x="5218" y="5479"/>
                      <a:pt x="5443" y="5427"/>
                    </a:cubicBezTo>
                    <a:cubicBezTo>
                      <a:pt x="5800" y="5347"/>
                      <a:pt x="6091" y="5256"/>
                      <a:pt x="6400" y="5256"/>
                    </a:cubicBezTo>
                    <a:cubicBezTo>
                      <a:pt x="6597" y="5256"/>
                      <a:pt x="6802" y="5293"/>
                      <a:pt x="7036" y="5394"/>
                    </a:cubicBezTo>
                    <a:cubicBezTo>
                      <a:pt x="7994" y="5784"/>
                      <a:pt x="9895" y="7214"/>
                      <a:pt x="9879" y="8368"/>
                    </a:cubicBezTo>
                    <a:cubicBezTo>
                      <a:pt x="9795" y="8376"/>
                      <a:pt x="9715" y="8379"/>
                      <a:pt x="9637" y="8379"/>
                    </a:cubicBezTo>
                    <a:cubicBezTo>
                      <a:pt x="8920" y="8379"/>
                      <a:pt x="8454" y="8057"/>
                      <a:pt x="7750" y="7734"/>
                    </a:cubicBezTo>
                    <a:cubicBezTo>
                      <a:pt x="7426" y="7588"/>
                      <a:pt x="7068" y="7458"/>
                      <a:pt x="6759" y="7312"/>
                    </a:cubicBezTo>
                    <a:cubicBezTo>
                      <a:pt x="6304" y="7084"/>
                      <a:pt x="6239" y="6792"/>
                      <a:pt x="5833" y="6451"/>
                    </a:cubicBezTo>
                    <a:lnTo>
                      <a:pt x="5833" y="6451"/>
                    </a:lnTo>
                    <a:cubicBezTo>
                      <a:pt x="5589" y="6629"/>
                      <a:pt x="5866" y="7052"/>
                      <a:pt x="5996" y="7263"/>
                    </a:cubicBezTo>
                    <a:cubicBezTo>
                      <a:pt x="5828" y="7356"/>
                      <a:pt x="5680" y="7397"/>
                      <a:pt x="5545" y="7397"/>
                    </a:cubicBezTo>
                    <a:cubicBezTo>
                      <a:pt x="4624" y="7397"/>
                      <a:pt x="4396" y="5475"/>
                      <a:pt x="3672" y="5362"/>
                    </a:cubicBezTo>
                    <a:lnTo>
                      <a:pt x="3672" y="5362"/>
                    </a:lnTo>
                    <a:cubicBezTo>
                      <a:pt x="3640" y="5833"/>
                      <a:pt x="4680" y="6792"/>
                      <a:pt x="4127" y="7117"/>
                    </a:cubicBezTo>
                    <a:cubicBezTo>
                      <a:pt x="4053" y="7158"/>
                      <a:pt x="3968" y="7175"/>
                      <a:pt x="3876" y="7175"/>
                    </a:cubicBezTo>
                    <a:cubicBezTo>
                      <a:pt x="3464" y="7175"/>
                      <a:pt x="2913" y="6832"/>
                      <a:pt x="2567" y="6792"/>
                    </a:cubicBezTo>
                    <a:lnTo>
                      <a:pt x="2567" y="6792"/>
                    </a:lnTo>
                    <a:cubicBezTo>
                      <a:pt x="2438" y="7509"/>
                      <a:pt x="4880" y="7694"/>
                      <a:pt x="5812" y="7694"/>
                    </a:cubicBezTo>
                    <a:cubicBezTo>
                      <a:pt x="5935" y="7694"/>
                      <a:pt x="6032" y="7691"/>
                      <a:pt x="6093" y="7685"/>
                    </a:cubicBezTo>
                    <a:cubicBezTo>
                      <a:pt x="6138" y="7682"/>
                      <a:pt x="6184" y="7681"/>
                      <a:pt x="6231" y="7681"/>
                    </a:cubicBezTo>
                    <a:cubicBezTo>
                      <a:pt x="7117" y="7681"/>
                      <a:pt x="8338" y="8248"/>
                      <a:pt x="9002" y="8758"/>
                    </a:cubicBezTo>
                    <a:cubicBezTo>
                      <a:pt x="8725" y="9099"/>
                      <a:pt x="8205" y="9034"/>
                      <a:pt x="7799" y="9066"/>
                    </a:cubicBezTo>
                    <a:cubicBezTo>
                      <a:pt x="7719" y="9424"/>
                      <a:pt x="7897" y="9536"/>
                      <a:pt x="8146" y="9536"/>
                    </a:cubicBezTo>
                    <a:cubicBezTo>
                      <a:pt x="8452" y="9536"/>
                      <a:pt x="8864" y="9367"/>
                      <a:pt x="9034" y="9278"/>
                    </a:cubicBezTo>
                    <a:cubicBezTo>
                      <a:pt x="9492" y="9012"/>
                      <a:pt x="9936" y="8800"/>
                      <a:pt x="10440" y="8800"/>
                    </a:cubicBezTo>
                    <a:cubicBezTo>
                      <a:pt x="10491" y="8800"/>
                      <a:pt x="10542" y="8802"/>
                      <a:pt x="10594" y="8806"/>
                    </a:cubicBezTo>
                    <a:cubicBezTo>
                      <a:pt x="11098" y="8855"/>
                      <a:pt x="11699" y="8985"/>
                      <a:pt x="12186" y="9164"/>
                    </a:cubicBezTo>
                    <a:cubicBezTo>
                      <a:pt x="12888" y="9429"/>
                      <a:pt x="13606" y="9799"/>
                      <a:pt x="14367" y="9799"/>
                    </a:cubicBezTo>
                    <a:cubicBezTo>
                      <a:pt x="14398" y="9799"/>
                      <a:pt x="14429" y="9799"/>
                      <a:pt x="14461" y="9798"/>
                    </a:cubicBezTo>
                    <a:lnTo>
                      <a:pt x="14461" y="9798"/>
                    </a:lnTo>
                    <a:cubicBezTo>
                      <a:pt x="13810" y="9899"/>
                      <a:pt x="13185" y="10527"/>
                      <a:pt x="12495" y="10527"/>
                    </a:cubicBezTo>
                    <a:cubicBezTo>
                      <a:pt x="12409" y="10527"/>
                      <a:pt x="12323" y="10518"/>
                      <a:pt x="12235" y="10496"/>
                    </a:cubicBezTo>
                    <a:cubicBezTo>
                      <a:pt x="11585" y="10334"/>
                      <a:pt x="11487" y="9554"/>
                      <a:pt x="10886" y="9310"/>
                    </a:cubicBezTo>
                    <a:lnTo>
                      <a:pt x="10886" y="9310"/>
                    </a:lnTo>
                    <a:cubicBezTo>
                      <a:pt x="10708" y="9619"/>
                      <a:pt x="11016" y="9846"/>
                      <a:pt x="11163" y="10106"/>
                    </a:cubicBezTo>
                    <a:cubicBezTo>
                      <a:pt x="11060" y="10046"/>
                      <a:pt x="10898" y="10010"/>
                      <a:pt x="10732" y="10010"/>
                    </a:cubicBezTo>
                    <a:cubicBezTo>
                      <a:pt x="10451" y="10010"/>
                      <a:pt x="10157" y="10111"/>
                      <a:pt x="10106" y="10366"/>
                    </a:cubicBezTo>
                    <a:cubicBezTo>
                      <a:pt x="10178" y="10396"/>
                      <a:pt x="10254" y="10407"/>
                      <a:pt x="10332" y="10407"/>
                    </a:cubicBezTo>
                    <a:cubicBezTo>
                      <a:pt x="10532" y="10407"/>
                      <a:pt x="10751" y="10337"/>
                      <a:pt x="10961" y="10337"/>
                    </a:cubicBezTo>
                    <a:cubicBezTo>
                      <a:pt x="11118" y="10337"/>
                      <a:pt x="11270" y="10376"/>
                      <a:pt x="11406" y="10512"/>
                    </a:cubicBezTo>
                    <a:cubicBezTo>
                      <a:pt x="11818" y="10893"/>
                      <a:pt x="11041" y="11196"/>
                      <a:pt x="10701" y="11196"/>
                    </a:cubicBezTo>
                    <a:cubicBezTo>
                      <a:pt x="10692" y="11196"/>
                      <a:pt x="10683" y="11195"/>
                      <a:pt x="10675" y="11195"/>
                    </a:cubicBezTo>
                    <a:cubicBezTo>
                      <a:pt x="10432" y="11180"/>
                      <a:pt x="9539" y="10386"/>
                      <a:pt x="9328" y="10386"/>
                    </a:cubicBezTo>
                    <a:cubicBezTo>
                      <a:pt x="9313" y="10386"/>
                      <a:pt x="9302" y="10390"/>
                      <a:pt x="9294" y="10399"/>
                    </a:cubicBezTo>
                    <a:cubicBezTo>
                      <a:pt x="8904" y="10805"/>
                      <a:pt x="9765" y="10919"/>
                      <a:pt x="9262" y="11325"/>
                    </a:cubicBezTo>
                    <a:cubicBezTo>
                      <a:pt x="8975" y="11556"/>
                      <a:pt x="8501" y="11656"/>
                      <a:pt x="7981" y="11656"/>
                    </a:cubicBezTo>
                    <a:cubicBezTo>
                      <a:pt x="6999" y="11656"/>
                      <a:pt x="5853" y="11299"/>
                      <a:pt x="5492" y="10789"/>
                    </a:cubicBezTo>
                    <a:cubicBezTo>
                      <a:pt x="5200" y="10366"/>
                      <a:pt x="4875" y="9635"/>
                      <a:pt x="4371" y="9456"/>
                    </a:cubicBezTo>
                    <a:lnTo>
                      <a:pt x="4371" y="9456"/>
                    </a:lnTo>
                    <a:cubicBezTo>
                      <a:pt x="4257" y="9976"/>
                      <a:pt x="4842" y="10512"/>
                      <a:pt x="4940" y="11032"/>
                    </a:cubicBezTo>
                    <a:cubicBezTo>
                      <a:pt x="4680" y="10919"/>
                      <a:pt x="4355" y="10789"/>
                      <a:pt x="4127" y="10626"/>
                    </a:cubicBezTo>
                    <a:cubicBezTo>
                      <a:pt x="3851" y="10431"/>
                      <a:pt x="3591" y="10074"/>
                      <a:pt x="3315" y="9830"/>
                    </a:cubicBezTo>
                    <a:cubicBezTo>
                      <a:pt x="3127" y="9667"/>
                      <a:pt x="3031" y="9601"/>
                      <a:pt x="2995" y="9601"/>
                    </a:cubicBezTo>
                    <a:cubicBezTo>
                      <a:pt x="2862" y="9601"/>
                      <a:pt x="3491" y="10458"/>
                      <a:pt x="3364" y="10789"/>
                    </a:cubicBezTo>
                    <a:cubicBezTo>
                      <a:pt x="3104" y="10837"/>
                      <a:pt x="1544" y="11439"/>
                      <a:pt x="2437" y="11569"/>
                    </a:cubicBezTo>
                    <a:cubicBezTo>
                      <a:pt x="2456" y="11572"/>
                      <a:pt x="2476" y="11574"/>
                      <a:pt x="2496" y="11574"/>
                    </a:cubicBezTo>
                    <a:cubicBezTo>
                      <a:pt x="2864" y="11574"/>
                      <a:pt x="3482" y="11049"/>
                      <a:pt x="3867" y="11049"/>
                    </a:cubicBezTo>
                    <a:cubicBezTo>
                      <a:pt x="3880" y="11048"/>
                      <a:pt x="3894" y="11048"/>
                      <a:pt x="3907" y="11048"/>
                    </a:cubicBezTo>
                    <a:cubicBezTo>
                      <a:pt x="4412" y="11048"/>
                      <a:pt x="4888" y="11347"/>
                      <a:pt x="5395" y="11552"/>
                    </a:cubicBezTo>
                    <a:cubicBezTo>
                      <a:pt x="5654" y="11666"/>
                      <a:pt x="6743" y="11764"/>
                      <a:pt x="6841" y="12072"/>
                    </a:cubicBezTo>
                    <a:cubicBezTo>
                      <a:pt x="7036" y="12641"/>
                      <a:pt x="5784" y="13275"/>
                      <a:pt x="5378" y="13421"/>
                    </a:cubicBezTo>
                    <a:cubicBezTo>
                      <a:pt x="5200" y="13470"/>
                      <a:pt x="5053" y="13535"/>
                      <a:pt x="4940" y="13681"/>
                    </a:cubicBezTo>
                    <a:cubicBezTo>
                      <a:pt x="5087" y="13748"/>
                      <a:pt x="5237" y="13778"/>
                      <a:pt x="5388" y="13778"/>
                    </a:cubicBezTo>
                    <a:cubicBezTo>
                      <a:pt x="6073" y="13778"/>
                      <a:pt x="6766" y="13166"/>
                      <a:pt x="7166" y="12673"/>
                    </a:cubicBezTo>
                    <a:cubicBezTo>
                      <a:pt x="7344" y="12446"/>
                      <a:pt x="7344" y="12235"/>
                      <a:pt x="7620" y="12089"/>
                    </a:cubicBezTo>
                    <a:cubicBezTo>
                      <a:pt x="7710" y="12046"/>
                      <a:pt x="7813" y="12033"/>
                      <a:pt x="7919" y="12033"/>
                    </a:cubicBezTo>
                    <a:cubicBezTo>
                      <a:pt x="8090" y="12033"/>
                      <a:pt x="8273" y="12066"/>
                      <a:pt x="8438" y="12066"/>
                    </a:cubicBezTo>
                    <a:cubicBezTo>
                      <a:pt x="8487" y="12066"/>
                      <a:pt x="8534" y="12064"/>
                      <a:pt x="8579" y="12056"/>
                    </a:cubicBezTo>
                    <a:cubicBezTo>
                      <a:pt x="9327" y="11959"/>
                      <a:pt x="10058" y="11877"/>
                      <a:pt x="10773" y="11650"/>
                    </a:cubicBezTo>
                    <a:cubicBezTo>
                      <a:pt x="11114" y="11536"/>
                      <a:pt x="11439" y="11276"/>
                      <a:pt x="11764" y="11211"/>
                    </a:cubicBezTo>
                    <a:lnTo>
                      <a:pt x="11764" y="11211"/>
                    </a:lnTo>
                    <a:cubicBezTo>
                      <a:pt x="11715" y="11682"/>
                      <a:pt x="11374" y="12267"/>
                      <a:pt x="11081" y="12657"/>
                    </a:cubicBezTo>
                    <a:cubicBezTo>
                      <a:pt x="10789" y="13047"/>
                      <a:pt x="10171" y="13177"/>
                      <a:pt x="9928" y="13600"/>
                    </a:cubicBezTo>
                    <a:cubicBezTo>
                      <a:pt x="9995" y="13671"/>
                      <a:pt x="10076" y="13698"/>
                      <a:pt x="10165" y="13698"/>
                    </a:cubicBezTo>
                    <a:cubicBezTo>
                      <a:pt x="10399" y="13698"/>
                      <a:pt x="10681" y="13508"/>
                      <a:pt x="10870" y="13437"/>
                    </a:cubicBezTo>
                    <a:cubicBezTo>
                      <a:pt x="11033" y="13697"/>
                      <a:pt x="10968" y="14071"/>
                      <a:pt x="11000" y="14380"/>
                    </a:cubicBezTo>
                    <a:cubicBezTo>
                      <a:pt x="11390" y="14347"/>
                      <a:pt x="11390" y="12998"/>
                      <a:pt x="11601" y="12576"/>
                    </a:cubicBezTo>
                    <a:cubicBezTo>
                      <a:pt x="11894" y="11959"/>
                      <a:pt x="12105" y="11244"/>
                      <a:pt x="12722" y="10902"/>
                    </a:cubicBezTo>
                    <a:cubicBezTo>
                      <a:pt x="13638" y="10420"/>
                      <a:pt x="14789" y="9956"/>
                      <a:pt x="15889" y="9956"/>
                    </a:cubicBezTo>
                    <a:cubicBezTo>
                      <a:pt x="16233" y="9956"/>
                      <a:pt x="16573" y="10002"/>
                      <a:pt x="16898" y="10106"/>
                    </a:cubicBezTo>
                    <a:cubicBezTo>
                      <a:pt x="17793" y="10392"/>
                      <a:pt x="18646" y="10604"/>
                      <a:pt x="19565" y="10604"/>
                    </a:cubicBezTo>
                    <a:cubicBezTo>
                      <a:pt x="19798" y="10604"/>
                      <a:pt x="20035" y="10591"/>
                      <a:pt x="20278" y="10561"/>
                    </a:cubicBezTo>
                    <a:lnTo>
                      <a:pt x="20278" y="10496"/>
                    </a:lnTo>
                    <a:lnTo>
                      <a:pt x="20278" y="10496"/>
                    </a:lnTo>
                    <a:cubicBezTo>
                      <a:pt x="20473" y="11179"/>
                      <a:pt x="19270" y="11520"/>
                      <a:pt x="18799" y="11585"/>
                    </a:cubicBezTo>
                    <a:cubicBezTo>
                      <a:pt x="18738" y="11592"/>
                      <a:pt x="18681" y="11596"/>
                      <a:pt x="18629" y="11596"/>
                    </a:cubicBezTo>
                    <a:cubicBezTo>
                      <a:pt x="17997" y="11596"/>
                      <a:pt x="17947" y="11084"/>
                      <a:pt x="17467" y="10724"/>
                    </a:cubicBezTo>
                    <a:lnTo>
                      <a:pt x="17467" y="10724"/>
                    </a:lnTo>
                    <a:cubicBezTo>
                      <a:pt x="16996" y="10984"/>
                      <a:pt x="17597" y="11309"/>
                      <a:pt x="17515" y="11699"/>
                    </a:cubicBezTo>
                    <a:cubicBezTo>
                      <a:pt x="17418" y="12056"/>
                      <a:pt x="16947" y="12089"/>
                      <a:pt x="16996" y="12511"/>
                    </a:cubicBezTo>
                    <a:cubicBezTo>
                      <a:pt x="17021" y="12516"/>
                      <a:pt x="17045" y="12518"/>
                      <a:pt x="17070" y="12518"/>
                    </a:cubicBezTo>
                    <a:cubicBezTo>
                      <a:pt x="17375" y="12518"/>
                      <a:pt x="17618" y="12166"/>
                      <a:pt x="17889" y="12121"/>
                    </a:cubicBezTo>
                    <a:cubicBezTo>
                      <a:pt x="17901" y="12119"/>
                      <a:pt x="17914" y="12118"/>
                      <a:pt x="17928" y="12118"/>
                    </a:cubicBezTo>
                    <a:cubicBezTo>
                      <a:pt x="18108" y="12118"/>
                      <a:pt x="18404" y="12261"/>
                      <a:pt x="18618" y="12261"/>
                    </a:cubicBezTo>
                    <a:cubicBezTo>
                      <a:pt x="18683" y="12261"/>
                      <a:pt x="18741" y="12248"/>
                      <a:pt x="18785" y="12214"/>
                    </a:cubicBezTo>
                    <a:lnTo>
                      <a:pt x="18785" y="12214"/>
                    </a:lnTo>
                    <a:cubicBezTo>
                      <a:pt x="18299" y="12619"/>
                      <a:pt x="17655" y="13178"/>
                      <a:pt x="16996" y="13242"/>
                    </a:cubicBezTo>
                    <a:cubicBezTo>
                      <a:pt x="16968" y="13245"/>
                      <a:pt x="16941" y="13246"/>
                      <a:pt x="16915" y="13246"/>
                    </a:cubicBezTo>
                    <a:cubicBezTo>
                      <a:pt x="16349" y="13246"/>
                      <a:pt x="16211" y="12588"/>
                      <a:pt x="16118" y="12137"/>
                    </a:cubicBezTo>
                    <a:cubicBezTo>
                      <a:pt x="16069" y="11877"/>
                      <a:pt x="15939" y="11487"/>
                      <a:pt x="15956" y="11260"/>
                    </a:cubicBezTo>
                    <a:cubicBezTo>
                      <a:pt x="15972" y="10919"/>
                      <a:pt x="16281" y="10577"/>
                      <a:pt x="16199" y="10236"/>
                    </a:cubicBezTo>
                    <a:lnTo>
                      <a:pt x="16199" y="10236"/>
                    </a:lnTo>
                    <a:cubicBezTo>
                      <a:pt x="15809" y="10253"/>
                      <a:pt x="15874" y="10691"/>
                      <a:pt x="15566" y="10805"/>
                    </a:cubicBezTo>
                    <a:cubicBezTo>
                      <a:pt x="15518" y="10824"/>
                      <a:pt x="15472" y="10832"/>
                      <a:pt x="15426" y="10832"/>
                    </a:cubicBezTo>
                    <a:cubicBezTo>
                      <a:pt x="15159" y="10832"/>
                      <a:pt x="14917" y="10552"/>
                      <a:pt x="14640" y="10496"/>
                    </a:cubicBezTo>
                    <a:lnTo>
                      <a:pt x="14640" y="10496"/>
                    </a:lnTo>
                    <a:cubicBezTo>
                      <a:pt x="14363" y="10967"/>
                      <a:pt x="15127" y="11114"/>
                      <a:pt x="15338" y="11439"/>
                    </a:cubicBezTo>
                    <a:cubicBezTo>
                      <a:pt x="15598" y="11812"/>
                      <a:pt x="15631" y="12251"/>
                      <a:pt x="15744" y="12673"/>
                    </a:cubicBezTo>
                    <a:cubicBezTo>
                      <a:pt x="15842" y="13015"/>
                      <a:pt x="16021" y="13258"/>
                      <a:pt x="16102" y="13583"/>
                    </a:cubicBezTo>
                    <a:cubicBezTo>
                      <a:pt x="15647" y="13713"/>
                      <a:pt x="14526" y="13551"/>
                      <a:pt x="14266" y="14071"/>
                    </a:cubicBezTo>
                    <a:cubicBezTo>
                      <a:pt x="14413" y="14196"/>
                      <a:pt x="14614" y="14237"/>
                      <a:pt x="14835" y="14237"/>
                    </a:cubicBezTo>
                    <a:cubicBezTo>
                      <a:pt x="15257" y="14237"/>
                      <a:pt x="15756" y="14087"/>
                      <a:pt x="16100" y="14087"/>
                    </a:cubicBezTo>
                    <a:cubicBezTo>
                      <a:pt x="16112" y="14087"/>
                      <a:pt x="16123" y="14087"/>
                      <a:pt x="16134" y="14087"/>
                    </a:cubicBezTo>
                    <a:cubicBezTo>
                      <a:pt x="16086" y="14412"/>
                      <a:pt x="15842" y="14721"/>
                      <a:pt x="15842" y="15046"/>
                    </a:cubicBezTo>
                    <a:cubicBezTo>
                      <a:pt x="16216" y="14753"/>
                      <a:pt x="16313" y="14250"/>
                      <a:pt x="16687" y="13990"/>
                    </a:cubicBezTo>
                    <a:cubicBezTo>
                      <a:pt x="16979" y="13778"/>
                      <a:pt x="17369" y="13648"/>
                      <a:pt x="17694" y="13502"/>
                    </a:cubicBezTo>
                    <a:cubicBezTo>
                      <a:pt x="18100" y="13340"/>
                      <a:pt x="18393" y="13080"/>
                      <a:pt x="18767" y="12901"/>
                    </a:cubicBezTo>
                    <a:cubicBezTo>
                      <a:pt x="19059" y="13323"/>
                      <a:pt x="19465" y="13697"/>
                      <a:pt x="19790" y="14103"/>
                    </a:cubicBezTo>
                    <a:cubicBezTo>
                      <a:pt x="19953" y="14282"/>
                      <a:pt x="20781" y="15338"/>
                      <a:pt x="20440" y="15533"/>
                    </a:cubicBezTo>
                    <a:cubicBezTo>
                      <a:pt x="20310" y="15582"/>
                      <a:pt x="20180" y="15647"/>
                      <a:pt x="20050" y="15679"/>
                    </a:cubicBezTo>
                    <a:cubicBezTo>
                      <a:pt x="19774" y="15777"/>
                      <a:pt x="19481" y="15858"/>
                      <a:pt x="19189" y="15939"/>
                    </a:cubicBezTo>
                    <a:cubicBezTo>
                      <a:pt x="18897" y="16004"/>
                      <a:pt x="18637" y="16151"/>
                      <a:pt x="18344" y="16232"/>
                    </a:cubicBezTo>
                    <a:cubicBezTo>
                      <a:pt x="18117" y="16297"/>
                      <a:pt x="17889" y="16427"/>
                      <a:pt x="17662" y="16459"/>
                    </a:cubicBezTo>
                    <a:cubicBezTo>
                      <a:pt x="17450" y="16508"/>
                      <a:pt x="17255" y="16573"/>
                      <a:pt x="17044" y="16654"/>
                    </a:cubicBezTo>
                    <a:cubicBezTo>
                      <a:pt x="16800" y="16733"/>
                      <a:pt x="16532" y="16797"/>
                      <a:pt x="16268" y="16797"/>
                    </a:cubicBezTo>
                    <a:cubicBezTo>
                      <a:pt x="16041" y="16797"/>
                      <a:pt x="15817" y="16750"/>
                      <a:pt x="15614" y="16622"/>
                    </a:cubicBezTo>
                    <a:cubicBezTo>
                      <a:pt x="15273" y="16411"/>
                      <a:pt x="15095" y="15728"/>
                      <a:pt x="14753" y="15712"/>
                    </a:cubicBezTo>
                    <a:lnTo>
                      <a:pt x="14753" y="15712"/>
                    </a:lnTo>
                    <a:cubicBezTo>
                      <a:pt x="14672" y="16199"/>
                      <a:pt x="15176" y="16540"/>
                      <a:pt x="15192" y="16979"/>
                    </a:cubicBezTo>
                    <a:cubicBezTo>
                      <a:pt x="14774" y="17078"/>
                      <a:pt x="14314" y="17121"/>
                      <a:pt x="13842" y="17121"/>
                    </a:cubicBezTo>
                    <a:cubicBezTo>
                      <a:pt x="12993" y="17121"/>
                      <a:pt x="12103" y="16983"/>
                      <a:pt x="11341" y="16784"/>
                    </a:cubicBezTo>
                    <a:cubicBezTo>
                      <a:pt x="10789" y="16638"/>
                      <a:pt x="9814" y="16475"/>
                      <a:pt x="9456" y="15956"/>
                    </a:cubicBezTo>
                    <a:cubicBezTo>
                      <a:pt x="9408" y="15874"/>
                      <a:pt x="9343" y="15371"/>
                      <a:pt x="9245" y="15354"/>
                    </a:cubicBezTo>
                    <a:cubicBezTo>
                      <a:pt x="9216" y="15347"/>
                      <a:pt x="9191" y="15344"/>
                      <a:pt x="9170" y="15344"/>
                    </a:cubicBezTo>
                    <a:cubicBezTo>
                      <a:pt x="8951" y="15344"/>
                      <a:pt x="9095" y="15691"/>
                      <a:pt x="9050" y="15809"/>
                    </a:cubicBezTo>
                    <a:cubicBezTo>
                      <a:pt x="8906" y="16171"/>
                      <a:pt x="8846" y="16283"/>
                      <a:pt x="8655" y="16283"/>
                    </a:cubicBezTo>
                    <a:cubicBezTo>
                      <a:pt x="8546" y="16283"/>
                      <a:pt x="8393" y="16247"/>
                      <a:pt x="8157" y="16199"/>
                    </a:cubicBezTo>
                    <a:cubicBezTo>
                      <a:pt x="7653" y="16102"/>
                      <a:pt x="7101" y="15907"/>
                      <a:pt x="6581" y="15728"/>
                    </a:cubicBezTo>
                    <a:cubicBezTo>
                      <a:pt x="5963" y="15501"/>
                      <a:pt x="5622" y="15257"/>
                      <a:pt x="5232" y="14786"/>
                    </a:cubicBezTo>
                    <a:cubicBezTo>
                      <a:pt x="4988" y="14509"/>
                      <a:pt x="4680" y="13925"/>
                      <a:pt x="4306" y="13876"/>
                    </a:cubicBezTo>
                    <a:lnTo>
                      <a:pt x="4306" y="13876"/>
                    </a:lnTo>
                    <a:cubicBezTo>
                      <a:pt x="4322" y="14266"/>
                      <a:pt x="5232" y="14916"/>
                      <a:pt x="5102" y="15208"/>
                    </a:cubicBezTo>
                    <a:cubicBezTo>
                      <a:pt x="5017" y="15391"/>
                      <a:pt x="4356" y="15400"/>
                      <a:pt x="3928" y="15400"/>
                    </a:cubicBezTo>
                    <a:cubicBezTo>
                      <a:pt x="3880" y="15400"/>
                      <a:pt x="3835" y="15400"/>
                      <a:pt x="3795" y="15400"/>
                    </a:cubicBezTo>
                    <a:cubicBezTo>
                      <a:pt x="3713" y="15400"/>
                      <a:pt x="3648" y="15400"/>
                      <a:pt x="3607" y="15403"/>
                    </a:cubicBezTo>
                    <a:cubicBezTo>
                      <a:pt x="3607" y="15688"/>
                      <a:pt x="3959" y="15747"/>
                      <a:pt x="4375" y="15747"/>
                    </a:cubicBezTo>
                    <a:cubicBezTo>
                      <a:pt x="4663" y="15747"/>
                      <a:pt x="4983" y="15719"/>
                      <a:pt x="5238" y="15719"/>
                    </a:cubicBezTo>
                    <a:cubicBezTo>
                      <a:pt x="5390" y="15719"/>
                      <a:pt x="5520" y="15729"/>
                      <a:pt x="5606" y="15761"/>
                    </a:cubicBezTo>
                    <a:cubicBezTo>
                      <a:pt x="5931" y="15891"/>
                      <a:pt x="6239" y="16118"/>
                      <a:pt x="6564" y="16264"/>
                    </a:cubicBezTo>
                    <a:cubicBezTo>
                      <a:pt x="6954" y="16427"/>
                      <a:pt x="7377" y="16475"/>
                      <a:pt x="7767" y="16654"/>
                    </a:cubicBezTo>
                    <a:cubicBezTo>
                      <a:pt x="7588" y="16963"/>
                      <a:pt x="6532" y="17255"/>
                      <a:pt x="6142" y="17369"/>
                    </a:cubicBezTo>
                    <a:cubicBezTo>
                      <a:pt x="5836" y="17454"/>
                      <a:pt x="5593" y="17503"/>
                      <a:pt x="5358" y="17503"/>
                    </a:cubicBezTo>
                    <a:cubicBezTo>
                      <a:pt x="5143" y="17503"/>
                      <a:pt x="4936" y="17462"/>
                      <a:pt x="4696" y="17369"/>
                    </a:cubicBezTo>
                    <a:cubicBezTo>
                      <a:pt x="4192" y="17174"/>
                      <a:pt x="3753" y="17044"/>
                      <a:pt x="3412" y="16622"/>
                    </a:cubicBezTo>
                    <a:cubicBezTo>
                      <a:pt x="3175" y="16329"/>
                      <a:pt x="2735" y="15366"/>
                      <a:pt x="2255" y="15366"/>
                    </a:cubicBezTo>
                    <a:cubicBezTo>
                      <a:pt x="2176" y="15366"/>
                      <a:pt x="2096" y="15392"/>
                      <a:pt x="2015" y="15452"/>
                    </a:cubicBezTo>
                    <a:cubicBezTo>
                      <a:pt x="2621" y="15771"/>
                      <a:pt x="4041" y="17013"/>
                      <a:pt x="2634" y="17013"/>
                    </a:cubicBezTo>
                    <a:cubicBezTo>
                      <a:pt x="2607" y="17013"/>
                      <a:pt x="2580" y="17013"/>
                      <a:pt x="2551" y="17012"/>
                    </a:cubicBezTo>
                    <a:cubicBezTo>
                      <a:pt x="1802" y="16998"/>
                      <a:pt x="1090" y="16750"/>
                      <a:pt x="339" y="16750"/>
                    </a:cubicBezTo>
                    <a:cubicBezTo>
                      <a:pt x="227" y="16750"/>
                      <a:pt x="114" y="16755"/>
                      <a:pt x="0" y="16768"/>
                    </a:cubicBezTo>
                    <a:cubicBezTo>
                      <a:pt x="488" y="17304"/>
                      <a:pt x="1950" y="17028"/>
                      <a:pt x="2632" y="17223"/>
                    </a:cubicBezTo>
                    <a:cubicBezTo>
                      <a:pt x="4095" y="17629"/>
                      <a:pt x="1609" y="18247"/>
                      <a:pt x="1657" y="18685"/>
                    </a:cubicBezTo>
                    <a:cubicBezTo>
                      <a:pt x="2340" y="18377"/>
                      <a:pt x="2990" y="18214"/>
                      <a:pt x="3623" y="17743"/>
                    </a:cubicBezTo>
                    <a:cubicBezTo>
                      <a:pt x="4078" y="17922"/>
                      <a:pt x="4615" y="17938"/>
                      <a:pt x="5102" y="18100"/>
                    </a:cubicBezTo>
                    <a:cubicBezTo>
                      <a:pt x="4615" y="18815"/>
                      <a:pt x="3623" y="19904"/>
                      <a:pt x="2730" y="20034"/>
                    </a:cubicBezTo>
                    <a:cubicBezTo>
                      <a:pt x="2664" y="20045"/>
                      <a:pt x="2589" y="20050"/>
                      <a:pt x="2508" y="20050"/>
                    </a:cubicBezTo>
                    <a:cubicBezTo>
                      <a:pt x="2113" y="20050"/>
                      <a:pt x="1578" y="19931"/>
                      <a:pt x="1268" y="19823"/>
                    </a:cubicBezTo>
                    <a:cubicBezTo>
                      <a:pt x="968" y="19727"/>
                      <a:pt x="737" y="19484"/>
                      <a:pt x="431" y="19484"/>
                    </a:cubicBezTo>
                    <a:cubicBezTo>
                      <a:pt x="372" y="19484"/>
                      <a:pt x="310" y="19493"/>
                      <a:pt x="244" y="19514"/>
                    </a:cubicBezTo>
                    <a:cubicBezTo>
                      <a:pt x="553" y="20066"/>
                      <a:pt x="1657" y="19888"/>
                      <a:pt x="2177" y="20213"/>
                    </a:cubicBezTo>
                    <a:cubicBezTo>
                      <a:pt x="2876" y="20635"/>
                      <a:pt x="1901" y="20960"/>
                      <a:pt x="1966" y="21561"/>
                    </a:cubicBezTo>
                    <a:cubicBezTo>
                      <a:pt x="2486" y="21236"/>
                      <a:pt x="2827" y="20651"/>
                      <a:pt x="3429" y="20359"/>
                    </a:cubicBezTo>
                    <a:cubicBezTo>
                      <a:pt x="3802" y="20164"/>
                      <a:pt x="4208" y="19969"/>
                      <a:pt x="4566" y="19709"/>
                    </a:cubicBezTo>
                    <a:cubicBezTo>
                      <a:pt x="4940" y="19449"/>
                      <a:pt x="5476" y="19108"/>
                      <a:pt x="5801" y="18799"/>
                    </a:cubicBezTo>
                    <a:cubicBezTo>
                      <a:pt x="6142" y="18458"/>
                      <a:pt x="6239" y="18003"/>
                      <a:pt x="6711" y="17775"/>
                    </a:cubicBezTo>
                    <a:cubicBezTo>
                      <a:pt x="7045" y="17613"/>
                      <a:pt x="8414" y="17035"/>
                      <a:pt x="9146" y="17035"/>
                    </a:cubicBezTo>
                    <a:cubicBezTo>
                      <a:pt x="9589" y="17035"/>
                      <a:pt x="9800" y="17246"/>
                      <a:pt x="9408" y="17889"/>
                    </a:cubicBezTo>
                    <a:cubicBezTo>
                      <a:pt x="9067" y="18442"/>
                      <a:pt x="7231" y="19595"/>
                      <a:pt x="7344" y="20278"/>
                    </a:cubicBezTo>
                    <a:cubicBezTo>
                      <a:pt x="7994" y="20196"/>
                      <a:pt x="8368" y="19465"/>
                      <a:pt x="8790" y="19043"/>
                    </a:cubicBezTo>
                    <a:cubicBezTo>
                      <a:pt x="9213" y="18604"/>
                      <a:pt x="9830" y="18003"/>
                      <a:pt x="10350" y="17710"/>
                    </a:cubicBezTo>
                    <a:cubicBezTo>
                      <a:pt x="10726" y="17501"/>
                      <a:pt x="11101" y="17441"/>
                      <a:pt x="11489" y="17441"/>
                    </a:cubicBezTo>
                    <a:cubicBezTo>
                      <a:pt x="11823" y="17441"/>
                      <a:pt x="12167" y="17485"/>
                      <a:pt x="12527" y="17515"/>
                    </a:cubicBezTo>
                    <a:cubicBezTo>
                      <a:pt x="13412" y="17583"/>
                      <a:pt x="14297" y="17765"/>
                      <a:pt x="15201" y="17765"/>
                    </a:cubicBezTo>
                    <a:cubicBezTo>
                      <a:pt x="15376" y="17765"/>
                      <a:pt x="15551" y="17759"/>
                      <a:pt x="15728" y="17743"/>
                    </a:cubicBezTo>
                    <a:cubicBezTo>
                      <a:pt x="16947" y="17629"/>
                      <a:pt x="18003" y="16995"/>
                      <a:pt x="19108" y="16670"/>
                    </a:cubicBezTo>
                    <a:lnTo>
                      <a:pt x="19108" y="16670"/>
                    </a:lnTo>
                    <a:cubicBezTo>
                      <a:pt x="18864" y="17272"/>
                      <a:pt x="18198" y="17678"/>
                      <a:pt x="17645" y="18068"/>
                    </a:cubicBezTo>
                    <a:cubicBezTo>
                      <a:pt x="16687" y="18750"/>
                      <a:pt x="15842" y="19481"/>
                      <a:pt x="14753" y="19969"/>
                    </a:cubicBezTo>
                    <a:cubicBezTo>
                      <a:pt x="14185" y="20218"/>
                      <a:pt x="13734" y="20339"/>
                      <a:pt x="13241" y="20339"/>
                    </a:cubicBezTo>
                    <a:cubicBezTo>
                      <a:pt x="12930" y="20339"/>
                      <a:pt x="12602" y="20291"/>
                      <a:pt x="12219" y="20196"/>
                    </a:cubicBezTo>
                    <a:cubicBezTo>
                      <a:pt x="11829" y="20099"/>
                      <a:pt x="11504" y="19904"/>
                      <a:pt x="11325" y="19514"/>
                    </a:cubicBezTo>
                    <a:cubicBezTo>
                      <a:pt x="11118" y="19101"/>
                      <a:pt x="11254" y="18392"/>
                      <a:pt x="10621" y="18392"/>
                    </a:cubicBezTo>
                    <a:cubicBezTo>
                      <a:pt x="10607" y="18392"/>
                      <a:pt x="10592" y="18392"/>
                      <a:pt x="10578" y="18393"/>
                    </a:cubicBezTo>
                    <a:cubicBezTo>
                      <a:pt x="10626" y="18701"/>
                      <a:pt x="10773" y="19075"/>
                      <a:pt x="10903" y="19384"/>
                    </a:cubicBezTo>
                    <a:cubicBezTo>
                      <a:pt x="11130" y="19936"/>
                      <a:pt x="11260" y="19806"/>
                      <a:pt x="10789" y="20034"/>
                    </a:cubicBezTo>
                    <a:cubicBezTo>
                      <a:pt x="10204" y="20310"/>
                      <a:pt x="9067" y="20018"/>
                      <a:pt x="8872" y="20797"/>
                    </a:cubicBezTo>
                    <a:cubicBezTo>
                      <a:pt x="8916" y="20816"/>
                      <a:pt x="8966" y="20825"/>
                      <a:pt x="9022" y="20825"/>
                    </a:cubicBezTo>
                    <a:cubicBezTo>
                      <a:pt x="9396" y="20825"/>
                      <a:pt x="9996" y="20448"/>
                      <a:pt x="10350" y="20391"/>
                    </a:cubicBezTo>
                    <a:cubicBezTo>
                      <a:pt x="10509" y="20368"/>
                      <a:pt x="10663" y="20358"/>
                      <a:pt x="10813" y="20358"/>
                    </a:cubicBezTo>
                    <a:cubicBezTo>
                      <a:pt x="11292" y="20358"/>
                      <a:pt x="11740" y="20463"/>
                      <a:pt x="12235" y="20586"/>
                    </a:cubicBezTo>
                    <a:cubicBezTo>
                      <a:pt x="12869" y="20765"/>
                      <a:pt x="13047" y="20895"/>
                      <a:pt x="12462" y="21350"/>
                    </a:cubicBezTo>
                    <a:cubicBezTo>
                      <a:pt x="12072" y="21659"/>
                      <a:pt x="11650" y="21854"/>
                      <a:pt x="11179" y="21951"/>
                    </a:cubicBezTo>
                    <a:cubicBezTo>
                      <a:pt x="10659" y="22065"/>
                      <a:pt x="10147" y="22097"/>
                      <a:pt x="9635" y="22097"/>
                    </a:cubicBezTo>
                    <a:cubicBezTo>
                      <a:pt x="9123" y="22097"/>
                      <a:pt x="8612" y="22065"/>
                      <a:pt x="8092" y="22049"/>
                    </a:cubicBezTo>
                    <a:cubicBezTo>
                      <a:pt x="8053" y="22047"/>
                      <a:pt x="8014" y="22047"/>
                      <a:pt x="7975" y="22047"/>
                    </a:cubicBezTo>
                    <a:cubicBezTo>
                      <a:pt x="7672" y="22047"/>
                      <a:pt x="7364" y="22081"/>
                      <a:pt x="7063" y="22081"/>
                    </a:cubicBezTo>
                    <a:cubicBezTo>
                      <a:pt x="6917" y="22081"/>
                      <a:pt x="6772" y="22073"/>
                      <a:pt x="6629" y="22049"/>
                    </a:cubicBezTo>
                    <a:cubicBezTo>
                      <a:pt x="6380" y="22003"/>
                      <a:pt x="5931" y="21775"/>
                      <a:pt x="5601" y="21775"/>
                    </a:cubicBezTo>
                    <a:cubicBezTo>
                      <a:pt x="5458" y="21775"/>
                      <a:pt x="5338" y="21817"/>
                      <a:pt x="5265" y="21935"/>
                    </a:cubicBezTo>
                    <a:cubicBezTo>
                      <a:pt x="5671" y="22195"/>
                      <a:pt x="6158" y="22097"/>
                      <a:pt x="6499" y="22503"/>
                    </a:cubicBezTo>
                    <a:cubicBezTo>
                      <a:pt x="6207" y="22552"/>
                      <a:pt x="5914" y="22747"/>
                      <a:pt x="5622" y="22845"/>
                    </a:cubicBezTo>
                    <a:cubicBezTo>
                      <a:pt x="5297" y="22942"/>
                      <a:pt x="4940" y="22926"/>
                      <a:pt x="4615" y="23088"/>
                    </a:cubicBezTo>
                    <a:cubicBezTo>
                      <a:pt x="4116" y="23324"/>
                      <a:pt x="3465" y="24019"/>
                      <a:pt x="2841" y="24019"/>
                    </a:cubicBezTo>
                    <a:cubicBezTo>
                      <a:pt x="2732" y="24019"/>
                      <a:pt x="2625" y="23998"/>
                      <a:pt x="2519" y="23950"/>
                    </a:cubicBezTo>
                    <a:cubicBezTo>
                      <a:pt x="2430" y="23912"/>
                      <a:pt x="2137" y="23434"/>
                      <a:pt x="1949" y="23434"/>
                    </a:cubicBezTo>
                    <a:cubicBezTo>
                      <a:pt x="1895" y="23434"/>
                      <a:pt x="1849" y="23474"/>
                      <a:pt x="1820" y="23576"/>
                    </a:cubicBezTo>
                    <a:cubicBezTo>
                      <a:pt x="1755" y="23771"/>
                      <a:pt x="2226" y="24112"/>
                      <a:pt x="2324" y="24226"/>
                    </a:cubicBezTo>
                    <a:cubicBezTo>
                      <a:pt x="2551" y="24502"/>
                      <a:pt x="2649" y="24340"/>
                      <a:pt x="2632" y="24729"/>
                    </a:cubicBezTo>
                    <a:cubicBezTo>
                      <a:pt x="2616" y="25038"/>
                      <a:pt x="2096" y="25266"/>
                      <a:pt x="2567" y="25477"/>
                    </a:cubicBezTo>
                    <a:cubicBezTo>
                      <a:pt x="2892" y="25054"/>
                      <a:pt x="3234" y="24486"/>
                      <a:pt x="3672" y="24177"/>
                    </a:cubicBezTo>
                    <a:cubicBezTo>
                      <a:pt x="4371" y="23690"/>
                      <a:pt x="5395" y="23316"/>
                      <a:pt x="6174" y="23023"/>
                    </a:cubicBezTo>
                    <a:cubicBezTo>
                      <a:pt x="7051" y="22703"/>
                      <a:pt x="7852" y="22457"/>
                      <a:pt x="8728" y="22457"/>
                    </a:cubicBezTo>
                    <a:cubicBezTo>
                      <a:pt x="9005" y="22457"/>
                      <a:pt x="9290" y="22481"/>
                      <a:pt x="9586" y="22536"/>
                    </a:cubicBezTo>
                    <a:cubicBezTo>
                      <a:pt x="9327" y="22958"/>
                      <a:pt x="8677" y="23072"/>
                      <a:pt x="8417" y="23495"/>
                    </a:cubicBezTo>
                    <a:cubicBezTo>
                      <a:pt x="8226" y="23785"/>
                      <a:pt x="8295" y="23915"/>
                      <a:pt x="8475" y="23915"/>
                    </a:cubicBezTo>
                    <a:cubicBezTo>
                      <a:pt x="8587" y="23915"/>
                      <a:pt x="8742" y="23864"/>
                      <a:pt x="8904" y="23771"/>
                    </a:cubicBezTo>
                    <a:cubicBezTo>
                      <a:pt x="9391" y="23478"/>
                      <a:pt x="9765" y="22991"/>
                      <a:pt x="10285" y="22747"/>
                    </a:cubicBezTo>
                    <a:cubicBezTo>
                      <a:pt x="10496" y="22634"/>
                      <a:pt x="11657" y="22456"/>
                      <a:pt x="11730" y="22214"/>
                    </a:cubicBezTo>
                    <a:lnTo>
                      <a:pt x="11730" y="22214"/>
                    </a:lnTo>
                    <a:cubicBezTo>
                      <a:pt x="11581" y="22734"/>
                      <a:pt x="10530" y="23496"/>
                      <a:pt x="10919" y="24015"/>
                    </a:cubicBezTo>
                    <a:cubicBezTo>
                      <a:pt x="11617" y="23592"/>
                      <a:pt x="11634" y="22731"/>
                      <a:pt x="12089" y="22195"/>
                    </a:cubicBezTo>
                    <a:cubicBezTo>
                      <a:pt x="12690" y="21480"/>
                      <a:pt x="14168" y="21041"/>
                      <a:pt x="14981" y="20602"/>
                    </a:cubicBezTo>
                    <a:cubicBezTo>
                      <a:pt x="15143" y="20521"/>
                      <a:pt x="15289" y="20424"/>
                      <a:pt x="15452" y="20343"/>
                    </a:cubicBezTo>
                    <a:cubicBezTo>
                      <a:pt x="15519" y="20309"/>
                      <a:pt x="15616" y="20238"/>
                      <a:pt x="15702" y="20238"/>
                    </a:cubicBezTo>
                    <a:cubicBezTo>
                      <a:pt x="15742" y="20238"/>
                      <a:pt x="15779" y="20253"/>
                      <a:pt x="15809" y="20294"/>
                    </a:cubicBezTo>
                    <a:cubicBezTo>
                      <a:pt x="15907" y="20424"/>
                      <a:pt x="15728" y="20700"/>
                      <a:pt x="15663" y="20830"/>
                    </a:cubicBezTo>
                    <a:cubicBezTo>
                      <a:pt x="15517" y="21106"/>
                      <a:pt x="15354" y="21366"/>
                      <a:pt x="15208" y="21642"/>
                    </a:cubicBezTo>
                    <a:cubicBezTo>
                      <a:pt x="15127" y="21772"/>
                      <a:pt x="14753" y="22438"/>
                      <a:pt x="14932" y="22585"/>
                    </a:cubicBezTo>
                    <a:cubicBezTo>
                      <a:pt x="14950" y="22599"/>
                      <a:pt x="14968" y="22606"/>
                      <a:pt x="14985" y="22606"/>
                    </a:cubicBezTo>
                    <a:cubicBezTo>
                      <a:pt x="15068" y="22606"/>
                      <a:pt x="15149" y="22476"/>
                      <a:pt x="15176" y="22422"/>
                    </a:cubicBezTo>
                    <a:cubicBezTo>
                      <a:pt x="15224" y="22309"/>
                      <a:pt x="15241" y="22195"/>
                      <a:pt x="15273" y="22081"/>
                    </a:cubicBezTo>
                    <a:cubicBezTo>
                      <a:pt x="15338" y="21902"/>
                      <a:pt x="15436" y="21724"/>
                      <a:pt x="15517" y="21561"/>
                    </a:cubicBezTo>
                    <a:cubicBezTo>
                      <a:pt x="15647" y="21252"/>
                      <a:pt x="15826" y="20960"/>
                      <a:pt x="16004" y="20684"/>
                    </a:cubicBezTo>
                    <a:cubicBezTo>
                      <a:pt x="16216" y="20343"/>
                      <a:pt x="16362" y="19936"/>
                      <a:pt x="16687" y="19693"/>
                    </a:cubicBezTo>
                    <a:cubicBezTo>
                      <a:pt x="17061" y="19416"/>
                      <a:pt x="17467" y="19205"/>
                      <a:pt x="17840" y="18913"/>
                    </a:cubicBezTo>
                    <a:cubicBezTo>
                      <a:pt x="19303" y="17759"/>
                      <a:pt x="20603" y="16216"/>
                      <a:pt x="22244" y="15371"/>
                    </a:cubicBezTo>
                    <a:cubicBezTo>
                      <a:pt x="22483" y="15258"/>
                      <a:pt x="23527" y="14499"/>
                      <a:pt x="23971" y="14499"/>
                    </a:cubicBezTo>
                    <a:cubicBezTo>
                      <a:pt x="24039" y="14499"/>
                      <a:pt x="24094" y="14517"/>
                      <a:pt x="24128" y="14558"/>
                    </a:cubicBezTo>
                    <a:cubicBezTo>
                      <a:pt x="24356" y="14834"/>
                      <a:pt x="23397" y="16248"/>
                      <a:pt x="23283" y="16443"/>
                    </a:cubicBezTo>
                    <a:cubicBezTo>
                      <a:pt x="23105" y="16784"/>
                      <a:pt x="22958" y="17158"/>
                      <a:pt x="22715" y="17450"/>
                    </a:cubicBezTo>
                    <a:cubicBezTo>
                      <a:pt x="22471" y="17743"/>
                      <a:pt x="22195" y="18003"/>
                      <a:pt x="21935" y="18279"/>
                    </a:cubicBezTo>
                    <a:cubicBezTo>
                      <a:pt x="21821" y="18393"/>
                      <a:pt x="21707" y="18506"/>
                      <a:pt x="21577" y="18620"/>
                    </a:cubicBezTo>
                    <a:cubicBezTo>
                      <a:pt x="21512" y="18669"/>
                      <a:pt x="20635" y="19384"/>
                      <a:pt x="20668" y="19400"/>
                    </a:cubicBezTo>
                    <a:cubicBezTo>
                      <a:pt x="20718" y="19439"/>
                      <a:pt x="20772" y="19455"/>
                      <a:pt x="20828" y="19455"/>
                    </a:cubicBezTo>
                    <a:cubicBezTo>
                      <a:pt x="21079" y="19455"/>
                      <a:pt x="21363" y="19127"/>
                      <a:pt x="21496" y="18994"/>
                    </a:cubicBezTo>
                    <a:cubicBezTo>
                      <a:pt x="21854" y="18636"/>
                      <a:pt x="22227" y="18312"/>
                      <a:pt x="22585" y="17970"/>
                    </a:cubicBezTo>
                    <a:cubicBezTo>
                      <a:pt x="22661" y="17894"/>
                      <a:pt x="22722" y="17790"/>
                      <a:pt x="22836" y="17790"/>
                    </a:cubicBezTo>
                    <a:cubicBezTo>
                      <a:pt x="22844" y="17790"/>
                      <a:pt x="22853" y="17791"/>
                      <a:pt x="22861" y="17792"/>
                    </a:cubicBezTo>
                    <a:cubicBezTo>
                      <a:pt x="22991" y="18068"/>
                      <a:pt x="23007" y="18409"/>
                      <a:pt x="23040" y="18701"/>
                    </a:cubicBezTo>
                    <a:cubicBezTo>
                      <a:pt x="23040" y="18799"/>
                      <a:pt x="23056" y="19043"/>
                      <a:pt x="23153" y="19091"/>
                    </a:cubicBezTo>
                    <a:cubicBezTo>
                      <a:pt x="23178" y="19105"/>
                      <a:pt x="23200" y="19111"/>
                      <a:pt x="23220" y="19111"/>
                    </a:cubicBezTo>
                    <a:cubicBezTo>
                      <a:pt x="23368" y="19111"/>
                      <a:pt x="23379" y="18769"/>
                      <a:pt x="23365" y="18669"/>
                    </a:cubicBezTo>
                    <a:cubicBezTo>
                      <a:pt x="23348" y="18425"/>
                      <a:pt x="23235" y="18198"/>
                      <a:pt x="23218" y="17970"/>
                    </a:cubicBezTo>
                    <a:cubicBezTo>
                      <a:pt x="23170" y="17255"/>
                      <a:pt x="23576" y="16735"/>
                      <a:pt x="23901" y="16151"/>
                    </a:cubicBezTo>
                    <a:cubicBezTo>
                      <a:pt x="24307" y="15403"/>
                      <a:pt x="24356" y="14412"/>
                      <a:pt x="25217" y="14055"/>
                    </a:cubicBezTo>
                    <a:cubicBezTo>
                      <a:pt x="25932" y="13762"/>
                      <a:pt x="26793" y="13827"/>
                      <a:pt x="27557" y="13746"/>
                    </a:cubicBezTo>
                    <a:cubicBezTo>
                      <a:pt x="27693" y="13732"/>
                      <a:pt x="27820" y="13727"/>
                      <a:pt x="27941" y="13727"/>
                    </a:cubicBezTo>
                    <a:cubicBezTo>
                      <a:pt x="28553" y="13727"/>
                      <a:pt x="28998" y="13878"/>
                      <a:pt x="29636" y="13973"/>
                    </a:cubicBezTo>
                    <a:cubicBezTo>
                      <a:pt x="29794" y="14000"/>
                      <a:pt x="29952" y="14011"/>
                      <a:pt x="30111" y="14011"/>
                    </a:cubicBezTo>
                    <a:cubicBezTo>
                      <a:pt x="30721" y="14011"/>
                      <a:pt x="31337" y="13850"/>
                      <a:pt x="31944" y="13811"/>
                    </a:cubicBezTo>
                    <a:cubicBezTo>
                      <a:pt x="32279" y="13787"/>
                      <a:pt x="32600" y="13764"/>
                      <a:pt x="32916" y="13764"/>
                    </a:cubicBezTo>
                    <a:cubicBezTo>
                      <a:pt x="33259" y="13764"/>
                      <a:pt x="33596" y="13791"/>
                      <a:pt x="33942" y="13876"/>
                    </a:cubicBezTo>
                    <a:cubicBezTo>
                      <a:pt x="34194" y="13946"/>
                      <a:pt x="34446" y="14064"/>
                      <a:pt x="34720" y="14064"/>
                    </a:cubicBezTo>
                    <a:cubicBezTo>
                      <a:pt x="34763" y="14064"/>
                      <a:pt x="34807" y="14061"/>
                      <a:pt x="34852" y="14055"/>
                    </a:cubicBezTo>
                    <a:cubicBezTo>
                      <a:pt x="35069" y="14027"/>
                      <a:pt x="35196" y="13853"/>
                      <a:pt x="35373" y="13853"/>
                    </a:cubicBezTo>
                    <a:cubicBezTo>
                      <a:pt x="35408" y="13853"/>
                      <a:pt x="35445" y="13860"/>
                      <a:pt x="35486" y="13876"/>
                    </a:cubicBezTo>
                    <a:cubicBezTo>
                      <a:pt x="35892" y="14055"/>
                      <a:pt x="35746" y="14899"/>
                      <a:pt x="35713" y="15208"/>
                    </a:cubicBezTo>
                    <a:cubicBezTo>
                      <a:pt x="35664" y="15679"/>
                      <a:pt x="35778" y="16492"/>
                      <a:pt x="35632" y="16914"/>
                    </a:cubicBezTo>
                    <a:cubicBezTo>
                      <a:pt x="35502" y="17337"/>
                      <a:pt x="34917" y="17580"/>
                      <a:pt x="34559" y="17857"/>
                    </a:cubicBezTo>
                    <a:cubicBezTo>
                      <a:pt x="34159" y="18145"/>
                      <a:pt x="33712" y="18669"/>
                      <a:pt x="33233" y="18669"/>
                    </a:cubicBezTo>
                    <a:cubicBezTo>
                      <a:pt x="33225" y="18669"/>
                      <a:pt x="33218" y="18669"/>
                      <a:pt x="33211" y="18669"/>
                    </a:cubicBezTo>
                    <a:cubicBezTo>
                      <a:pt x="32765" y="18655"/>
                      <a:pt x="32395" y="18206"/>
                      <a:pt x="31943" y="18206"/>
                    </a:cubicBezTo>
                    <a:cubicBezTo>
                      <a:pt x="31885" y="18206"/>
                      <a:pt x="31826" y="18214"/>
                      <a:pt x="31765" y="18230"/>
                    </a:cubicBezTo>
                    <a:cubicBezTo>
                      <a:pt x="32041" y="18766"/>
                      <a:pt x="32918" y="18636"/>
                      <a:pt x="33178" y="19254"/>
                    </a:cubicBezTo>
                    <a:cubicBezTo>
                      <a:pt x="33471" y="19920"/>
                      <a:pt x="32788" y="20911"/>
                      <a:pt x="33065" y="21610"/>
                    </a:cubicBezTo>
                    <a:cubicBezTo>
                      <a:pt x="33601" y="21155"/>
                      <a:pt x="33227" y="19693"/>
                      <a:pt x="33633" y="19043"/>
                    </a:cubicBezTo>
                    <a:cubicBezTo>
                      <a:pt x="33924" y="18591"/>
                      <a:pt x="35271" y="17466"/>
                      <a:pt x="35831" y="17466"/>
                    </a:cubicBezTo>
                    <a:cubicBezTo>
                      <a:pt x="35835" y="17466"/>
                      <a:pt x="35839" y="17467"/>
                      <a:pt x="35843" y="17467"/>
                    </a:cubicBezTo>
                    <a:cubicBezTo>
                      <a:pt x="35908" y="18019"/>
                      <a:pt x="36038" y="18864"/>
                      <a:pt x="35843" y="19384"/>
                    </a:cubicBezTo>
                    <a:cubicBezTo>
                      <a:pt x="35729" y="19693"/>
                      <a:pt x="35421" y="19888"/>
                      <a:pt x="35258" y="20164"/>
                    </a:cubicBezTo>
                    <a:cubicBezTo>
                      <a:pt x="35031" y="20537"/>
                      <a:pt x="35096" y="20472"/>
                      <a:pt x="35128" y="20846"/>
                    </a:cubicBezTo>
                    <a:cubicBezTo>
                      <a:pt x="35209" y="21659"/>
                      <a:pt x="35193" y="22032"/>
                      <a:pt x="34966" y="22812"/>
                    </a:cubicBezTo>
                    <a:cubicBezTo>
                      <a:pt x="34852" y="23137"/>
                      <a:pt x="34267" y="24291"/>
                      <a:pt x="34706" y="24372"/>
                    </a:cubicBezTo>
                    <a:cubicBezTo>
                      <a:pt x="34949" y="23966"/>
                      <a:pt x="35063" y="22682"/>
                      <a:pt x="35551" y="22633"/>
                    </a:cubicBezTo>
                    <a:cubicBezTo>
                      <a:pt x="35560" y="22633"/>
                      <a:pt x="35570" y="22632"/>
                      <a:pt x="35579" y="22632"/>
                    </a:cubicBezTo>
                    <a:cubicBezTo>
                      <a:pt x="36119" y="22632"/>
                      <a:pt x="36583" y="23970"/>
                      <a:pt x="37078" y="24226"/>
                    </a:cubicBezTo>
                    <a:cubicBezTo>
                      <a:pt x="37387" y="23495"/>
                      <a:pt x="36152" y="22828"/>
                      <a:pt x="35827" y="22276"/>
                    </a:cubicBezTo>
                    <a:cubicBezTo>
                      <a:pt x="35388" y="21529"/>
                      <a:pt x="35599" y="20862"/>
                      <a:pt x="36038" y="20213"/>
                    </a:cubicBezTo>
                    <a:cubicBezTo>
                      <a:pt x="36655" y="20456"/>
                      <a:pt x="36850" y="21821"/>
                      <a:pt x="37273" y="22292"/>
                    </a:cubicBezTo>
                    <a:cubicBezTo>
                      <a:pt x="37398" y="22432"/>
                      <a:pt x="37489" y="22508"/>
                      <a:pt x="37540" y="22508"/>
                    </a:cubicBezTo>
                    <a:cubicBezTo>
                      <a:pt x="37602" y="22508"/>
                      <a:pt x="37604" y="22395"/>
                      <a:pt x="37533" y="22146"/>
                    </a:cubicBezTo>
                    <a:cubicBezTo>
                      <a:pt x="37452" y="21902"/>
                      <a:pt x="37110" y="21691"/>
                      <a:pt x="36980" y="21464"/>
                    </a:cubicBezTo>
                    <a:cubicBezTo>
                      <a:pt x="36298" y="20359"/>
                      <a:pt x="36006" y="19286"/>
                      <a:pt x="37240" y="18458"/>
                    </a:cubicBezTo>
                    <a:cubicBezTo>
                      <a:pt x="37647" y="18799"/>
                      <a:pt x="38102" y="18945"/>
                      <a:pt x="38199" y="19498"/>
                    </a:cubicBezTo>
                    <a:cubicBezTo>
                      <a:pt x="38214" y="19601"/>
                      <a:pt x="38069" y="20942"/>
                      <a:pt x="38367" y="20942"/>
                    </a:cubicBezTo>
                    <a:cubicBezTo>
                      <a:pt x="38398" y="20942"/>
                      <a:pt x="38434" y="20927"/>
                      <a:pt x="38475" y="20895"/>
                    </a:cubicBezTo>
                    <a:cubicBezTo>
                      <a:pt x="38719" y="20700"/>
                      <a:pt x="38329" y="19384"/>
                      <a:pt x="38410" y="19043"/>
                    </a:cubicBezTo>
                    <a:cubicBezTo>
                      <a:pt x="38540" y="18360"/>
                      <a:pt x="39499" y="18182"/>
                      <a:pt x="39564" y="17483"/>
                    </a:cubicBezTo>
                    <a:lnTo>
                      <a:pt x="39564" y="17483"/>
                    </a:lnTo>
                    <a:cubicBezTo>
                      <a:pt x="39029" y="17541"/>
                      <a:pt x="38752" y="18369"/>
                      <a:pt x="38240" y="18369"/>
                    </a:cubicBezTo>
                    <a:cubicBezTo>
                      <a:pt x="38176" y="18369"/>
                      <a:pt x="38108" y="18357"/>
                      <a:pt x="38037" y="18328"/>
                    </a:cubicBezTo>
                    <a:cubicBezTo>
                      <a:pt x="37565" y="18149"/>
                      <a:pt x="37387" y="17450"/>
                      <a:pt x="37289" y="16995"/>
                    </a:cubicBezTo>
                    <a:cubicBezTo>
                      <a:pt x="37175" y="16492"/>
                      <a:pt x="37208" y="15939"/>
                      <a:pt x="37029" y="15419"/>
                    </a:cubicBezTo>
                    <a:cubicBezTo>
                      <a:pt x="36867" y="14932"/>
                      <a:pt x="36477" y="14477"/>
                      <a:pt x="36509" y="13941"/>
                    </a:cubicBezTo>
                    <a:cubicBezTo>
                      <a:pt x="36997" y="13941"/>
                      <a:pt x="37809" y="14526"/>
                      <a:pt x="38037" y="14981"/>
                    </a:cubicBezTo>
                    <a:cubicBezTo>
                      <a:pt x="38264" y="15468"/>
                      <a:pt x="38004" y="16378"/>
                      <a:pt x="38491" y="16670"/>
                    </a:cubicBezTo>
                    <a:cubicBezTo>
                      <a:pt x="38524" y="16394"/>
                      <a:pt x="38248" y="15647"/>
                      <a:pt x="38459" y="15452"/>
                    </a:cubicBezTo>
                    <a:cubicBezTo>
                      <a:pt x="38511" y="15409"/>
                      <a:pt x="38577" y="15393"/>
                      <a:pt x="38651" y="15393"/>
                    </a:cubicBezTo>
                    <a:cubicBezTo>
                      <a:pt x="38850" y="15393"/>
                      <a:pt x="39110" y="15506"/>
                      <a:pt x="39334" y="15506"/>
                    </a:cubicBezTo>
                    <a:cubicBezTo>
                      <a:pt x="39468" y="15506"/>
                      <a:pt x="39589" y="15466"/>
                      <a:pt x="39678" y="15338"/>
                    </a:cubicBezTo>
                    <a:cubicBezTo>
                      <a:pt x="39288" y="15176"/>
                      <a:pt x="38800" y="15322"/>
                      <a:pt x="38475" y="15094"/>
                    </a:cubicBezTo>
                    <a:cubicBezTo>
                      <a:pt x="38296" y="14948"/>
                      <a:pt x="37890" y="14233"/>
                      <a:pt x="37923" y="14071"/>
                    </a:cubicBezTo>
                    <a:cubicBezTo>
                      <a:pt x="37948" y="13904"/>
                      <a:pt x="38675" y="13137"/>
                      <a:pt x="38456" y="13137"/>
                    </a:cubicBezTo>
                    <a:cubicBezTo>
                      <a:pt x="38398" y="13137"/>
                      <a:pt x="38274" y="13191"/>
                      <a:pt x="38053" y="13323"/>
                    </a:cubicBezTo>
                    <a:cubicBezTo>
                      <a:pt x="37661" y="13562"/>
                      <a:pt x="37584" y="13728"/>
                      <a:pt x="37431" y="13728"/>
                    </a:cubicBezTo>
                    <a:cubicBezTo>
                      <a:pt x="37325" y="13728"/>
                      <a:pt x="37181" y="13647"/>
                      <a:pt x="36867" y="13453"/>
                    </a:cubicBezTo>
                    <a:cubicBezTo>
                      <a:pt x="36282" y="13096"/>
                      <a:pt x="36412" y="13112"/>
                      <a:pt x="36997" y="12771"/>
                    </a:cubicBezTo>
                    <a:cubicBezTo>
                      <a:pt x="37240" y="12625"/>
                      <a:pt x="37565" y="12446"/>
                      <a:pt x="37760" y="12251"/>
                    </a:cubicBezTo>
                    <a:cubicBezTo>
                      <a:pt x="37939" y="12089"/>
                      <a:pt x="38020" y="11731"/>
                      <a:pt x="38183" y="11601"/>
                    </a:cubicBezTo>
                    <a:cubicBezTo>
                      <a:pt x="38361" y="11455"/>
                      <a:pt x="39483" y="11552"/>
                      <a:pt x="39141" y="11227"/>
                    </a:cubicBezTo>
                    <a:cubicBezTo>
                      <a:pt x="39085" y="11171"/>
                      <a:pt x="39014" y="11155"/>
                      <a:pt x="38937" y="11155"/>
                    </a:cubicBezTo>
                    <a:cubicBezTo>
                      <a:pt x="38837" y="11155"/>
                      <a:pt x="38727" y="11182"/>
                      <a:pt x="38627" y="11182"/>
                    </a:cubicBezTo>
                    <a:cubicBezTo>
                      <a:pt x="38559" y="11182"/>
                      <a:pt x="38496" y="11170"/>
                      <a:pt x="38443" y="11130"/>
                    </a:cubicBezTo>
                    <a:cubicBezTo>
                      <a:pt x="38329" y="11049"/>
                      <a:pt x="38280" y="10659"/>
                      <a:pt x="38215" y="10512"/>
                    </a:cubicBezTo>
                    <a:cubicBezTo>
                      <a:pt x="37744" y="10642"/>
                      <a:pt x="37874" y="11341"/>
                      <a:pt x="37663" y="11699"/>
                    </a:cubicBezTo>
                    <a:cubicBezTo>
                      <a:pt x="37468" y="12040"/>
                      <a:pt x="37045" y="12365"/>
                      <a:pt x="36655" y="12397"/>
                    </a:cubicBezTo>
                    <a:lnTo>
                      <a:pt x="36655" y="12397"/>
                    </a:lnTo>
                    <a:cubicBezTo>
                      <a:pt x="36672" y="12395"/>
                      <a:pt x="37143" y="10675"/>
                      <a:pt x="37192" y="10529"/>
                    </a:cubicBezTo>
                    <a:cubicBezTo>
                      <a:pt x="37452" y="9781"/>
                      <a:pt x="37695" y="9018"/>
                      <a:pt x="37907" y="8238"/>
                    </a:cubicBezTo>
                    <a:cubicBezTo>
                      <a:pt x="38053" y="7620"/>
                      <a:pt x="38215" y="7003"/>
                      <a:pt x="38296" y="6369"/>
                    </a:cubicBezTo>
                    <a:cubicBezTo>
                      <a:pt x="38329" y="6142"/>
                      <a:pt x="38264" y="5752"/>
                      <a:pt x="38345" y="5541"/>
                    </a:cubicBezTo>
                    <a:cubicBezTo>
                      <a:pt x="38443" y="5297"/>
                      <a:pt x="38849" y="5086"/>
                      <a:pt x="38735" y="4777"/>
                    </a:cubicBezTo>
                    <a:lnTo>
                      <a:pt x="38735" y="4777"/>
                    </a:lnTo>
                    <a:cubicBezTo>
                      <a:pt x="38508" y="4826"/>
                      <a:pt x="38329" y="4956"/>
                      <a:pt x="38167" y="5118"/>
                    </a:cubicBezTo>
                    <a:cubicBezTo>
                      <a:pt x="38085" y="4842"/>
                      <a:pt x="38020" y="4452"/>
                      <a:pt x="37744" y="4338"/>
                    </a:cubicBezTo>
                    <a:lnTo>
                      <a:pt x="37744" y="4338"/>
                    </a:lnTo>
                    <a:cubicBezTo>
                      <a:pt x="37419" y="4712"/>
                      <a:pt x="37939" y="5573"/>
                      <a:pt x="37923" y="6061"/>
                    </a:cubicBezTo>
                    <a:cubicBezTo>
                      <a:pt x="37923" y="6580"/>
                      <a:pt x="37760" y="7377"/>
                      <a:pt x="37500" y="7815"/>
                    </a:cubicBezTo>
                    <a:cubicBezTo>
                      <a:pt x="37240" y="7442"/>
                      <a:pt x="37029" y="7035"/>
                      <a:pt x="36850" y="6629"/>
                    </a:cubicBezTo>
                    <a:cubicBezTo>
                      <a:pt x="36672" y="6256"/>
                      <a:pt x="36639" y="5703"/>
                      <a:pt x="36347" y="5411"/>
                    </a:cubicBezTo>
                    <a:lnTo>
                      <a:pt x="36347" y="5411"/>
                    </a:lnTo>
                    <a:cubicBezTo>
                      <a:pt x="36233" y="6759"/>
                      <a:pt x="37387" y="7572"/>
                      <a:pt x="37354" y="8806"/>
                    </a:cubicBezTo>
                    <a:cubicBezTo>
                      <a:pt x="37322" y="9846"/>
                      <a:pt x="36558" y="11114"/>
                      <a:pt x="36103" y="12040"/>
                    </a:cubicBezTo>
                    <a:cubicBezTo>
                      <a:pt x="35800" y="12655"/>
                      <a:pt x="35189" y="12867"/>
                      <a:pt x="34533" y="12867"/>
                    </a:cubicBezTo>
                    <a:cubicBezTo>
                      <a:pt x="34061" y="12867"/>
                      <a:pt x="33567" y="12758"/>
                      <a:pt x="33146" y="12608"/>
                    </a:cubicBezTo>
                    <a:cubicBezTo>
                      <a:pt x="32317" y="12300"/>
                      <a:pt x="32399" y="11260"/>
                      <a:pt x="32236" y="10561"/>
                    </a:cubicBezTo>
                    <a:cubicBezTo>
                      <a:pt x="32025" y="9668"/>
                      <a:pt x="31505" y="8660"/>
                      <a:pt x="31050" y="7848"/>
                    </a:cubicBezTo>
                    <a:cubicBezTo>
                      <a:pt x="30676" y="7198"/>
                      <a:pt x="30254" y="6938"/>
                      <a:pt x="30384" y="6207"/>
                    </a:cubicBezTo>
                    <a:cubicBezTo>
                      <a:pt x="30449" y="5914"/>
                      <a:pt x="30563" y="5589"/>
                      <a:pt x="30563" y="5264"/>
                    </a:cubicBezTo>
                    <a:cubicBezTo>
                      <a:pt x="30546" y="4972"/>
                      <a:pt x="30368" y="4679"/>
                      <a:pt x="30384" y="4371"/>
                    </a:cubicBezTo>
                    <a:cubicBezTo>
                      <a:pt x="30465" y="3575"/>
                      <a:pt x="31521" y="2957"/>
                      <a:pt x="31326" y="2015"/>
                    </a:cubicBezTo>
                    <a:cubicBezTo>
                      <a:pt x="31312" y="2013"/>
                      <a:pt x="31297" y="2012"/>
                      <a:pt x="31283" y="2012"/>
                    </a:cubicBezTo>
                    <a:cubicBezTo>
                      <a:pt x="30797" y="2012"/>
                      <a:pt x="30633" y="3080"/>
                      <a:pt x="30270" y="3396"/>
                    </a:cubicBezTo>
                    <a:cubicBezTo>
                      <a:pt x="30124" y="2973"/>
                      <a:pt x="30270" y="2600"/>
                      <a:pt x="30335" y="2177"/>
                    </a:cubicBezTo>
                    <a:cubicBezTo>
                      <a:pt x="30384" y="1871"/>
                      <a:pt x="30356" y="1643"/>
                      <a:pt x="30249" y="1643"/>
                    </a:cubicBezTo>
                    <a:cubicBezTo>
                      <a:pt x="30180" y="1643"/>
                      <a:pt x="30079" y="1737"/>
                      <a:pt x="29945" y="1966"/>
                    </a:cubicBezTo>
                    <a:cubicBezTo>
                      <a:pt x="29604" y="2567"/>
                      <a:pt x="30270" y="4338"/>
                      <a:pt x="29376" y="4468"/>
                    </a:cubicBezTo>
                    <a:cubicBezTo>
                      <a:pt x="29230" y="4192"/>
                      <a:pt x="28986" y="3916"/>
                      <a:pt x="28710" y="3770"/>
                    </a:cubicBezTo>
                    <a:lnTo>
                      <a:pt x="28710" y="3770"/>
                    </a:lnTo>
                    <a:cubicBezTo>
                      <a:pt x="28564" y="4143"/>
                      <a:pt x="29051" y="4355"/>
                      <a:pt x="29181" y="4679"/>
                    </a:cubicBezTo>
                    <a:cubicBezTo>
                      <a:pt x="29311" y="5021"/>
                      <a:pt x="29181" y="5313"/>
                      <a:pt x="29051" y="5638"/>
                    </a:cubicBezTo>
                    <a:cubicBezTo>
                      <a:pt x="28824" y="5606"/>
                      <a:pt x="28661" y="5443"/>
                      <a:pt x="28434" y="5362"/>
                    </a:cubicBezTo>
                    <a:lnTo>
                      <a:pt x="28434" y="5362"/>
                    </a:lnTo>
                    <a:cubicBezTo>
                      <a:pt x="28223" y="5801"/>
                      <a:pt x="28856" y="5833"/>
                      <a:pt x="28873" y="6207"/>
                    </a:cubicBezTo>
                    <a:cubicBezTo>
                      <a:pt x="28889" y="6499"/>
                      <a:pt x="28402" y="6938"/>
                      <a:pt x="28337" y="7247"/>
                    </a:cubicBezTo>
                    <a:cubicBezTo>
                      <a:pt x="27998" y="7200"/>
                      <a:pt x="27951" y="6673"/>
                      <a:pt x="27588" y="6673"/>
                    </a:cubicBezTo>
                    <a:cubicBezTo>
                      <a:pt x="27567" y="6673"/>
                      <a:pt x="27546" y="6675"/>
                      <a:pt x="27524" y="6678"/>
                    </a:cubicBezTo>
                    <a:cubicBezTo>
                      <a:pt x="27427" y="7149"/>
                      <a:pt x="27930" y="7214"/>
                      <a:pt x="27963" y="7555"/>
                    </a:cubicBezTo>
                    <a:cubicBezTo>
                      <a:pt x="27989" y="7859"/>
                      <a:pt x="27736" y="8238"/>
                      <a:pt x="27475" y="8238"/>
                    </a:cubicBezTo>
                    <a:cubicBezTo>
                      <a:pt x="27415" y="8238"/>
                      <a:pt x="27354" y="8218"/>
                      <a:pt x="27297" y="8173"/>
                    </a:cubicBezTo>
                    <a:cubicBezTo>
                      <a:pt x="27053" y="7962"/>
                      <a:pt x="27020" y="7068"/>
                      <a:pt x="26955" y="6759"/>
                    </a:cubicBezTo>
                    <a:cubicBezTo>
                      <a:pt x="26842" y="6061"/>
                      <a:pt x="26809" y="5378"/>
                      <a:pt x="26760" y="4679"/>
                    </a:cubicBezTo>
                    <a:cubicBezTo>
                      <a:pt x="26696" y="3948"/>
                      <a:pt x="26582" y="3201"/>
                      <a:pt x="26403" y="2518"/>
                    </a:cubicBezTo>
                    <a:cubicBezTo>
                      <a:pt x="26306" y="2145"/>
                      <a:pt x="26257" y="1869"/>
                      <a:pt x="26371" y="1479"/>
                    </a:cubicBezTo>
                    <a:cubicBezTo>
                      <a:pt x="26468" y="1170"/>
                      <a:pt x="26907" y="731"/>
                      <a:pt x="26663" y="455"/>
                    </a:cubicBezTo>
                    <a:lnTo>
                      <a:pt x="26663" y="455"/>
                    </a:lnTo>
                    <a:cubicBezTo>
                      <a:pt x="26354" y="569"/>
                      <a:pt x="26322" y="975"/>
                      <a:pt x="26029" y="1137"/>
                    </a:cubicBezTo>
                    <a:cubicBezTo>
                      <a:pt x="25802" y="861"/>
                      <a:pt x="25607" y="439"/>
                      <a:pt x="25249" y="358"/>
                    </a:cubicBezTo>
                    <a:lnTo>
                      <a:pt x="25249" y="358"/>
                    </a:lnTo>
                    <a:cubicBezTo>
                      <a:pt x="25152" y="780"/>
                      <a:pt x="25542" y="812"/>
                      <a:pt x="25721" y="1089"/>
                    </a:cubicBezTo>
                    <a:cubicBezTo>
                      <a:pt x="25867" y="1300"/>
                      <a:pt x="25916" y="1609"/>
                      <a:pt x="25964" y="1836"/>
                    </a:cubicBezTo>
                    <a:cubicBezTo>
                      <a:pt x="26094" y="2389"/>
                      <a:pt x="26387" y="3136"/>
                      <a:pt x="26176" y="3688"/>
                    </a:cubicBezTo>
                    <a:cubicBezTo>
                      <a:pt x="25558" y="3396"/>
                      <a:pt x="25136" y="3136"/>
                      <a:pt x="24437" y="3136"/>
                    </a:cubicBezTo>
                    <a:cubicBezTo>
                      <a:pt x="24359" y="3136"/>
                      <a:pt x="24219" y="3113"/>
                      <a:pt x="24097" y="3113"/>
                    </a:cubicBezTo>
                    <a:cubicBezTo>
                      <a:pt x="23915" y="3113"/>
                      <a:pt x="23774" y="3165"/>
                      <a:pt x="23950" y="3428"/>
                    </a:cubicBezTo>
                    <a:cubicBezTo>
                      <a:pt x="24080" y="3607"/>
                      <a:pt x="24795" y="3558"/>
                      <a:pt x="25022" y="3607"/>
                    </a:cubicBezTo>
                    <a:cubicBezTo>
                      <a:pt x="25672" y="3753"/>
                      <a:pt x="26289" y="3948"/>
                      <a:pt x="26403" y="4582"/>
                    </a:cubicBezTo>
                    <a:cubicBezTo>
                      <a:pt x="26484" y="4988"/>
                      <a:pt x="26793" y="6532"/>
                      <a:pt x="26387" y="6824"/>
                    </a:cubicBezTo>
                    <a:cubicBezTo>
                      <a:pt x="26287" y="6901"/>
                      <a:pt x="26144" y="6932"/>
                      <a:pt x="25974" y="6932"/>
                    </a:cubicBezTo>
                    <a:cubicBezTo>
                      <a:pt x="25311" y="6932"/>
                      <a:pt x="24236" y="6465"/>
                      <a:pt x="23715" y="6465"/>
                    </a:cubicBezTo>
                    <a:cubicBezTo>
                      <a:pt x="23695" y="6465"/>
                      <a:pt x="23676" y="6465"/>
                      <a:pt x="23657" y="6467"/>
                    </a:cubicBezTo>
                    <a:cubicBezTo>
                      <a:pt x="23657" y="6532"/>
                      <a:pt x="23673" y="6597"/>
                      <a:pt x="23673" y="6645"/>
                    </a:cubicBezTo>
                    <a:cubicBezTo>
                      <a:pt x="24502" y="7035"/>
                      <a:pt x="25396" y="6970"/>
                      <a:pt x="26208" y="7279"/>
                    </a:cubicBezTo>
                    <a:cubicBezTo>
                      <a:pt x="26322" y="7783"/>
                      <a:pt x="27329" y="9213"/>
                      <a:pt x="26647" y="9570"/>
                    </a:cubicBezTo>
                    <a:cubicBezTo>
                      <a:pt x="26536" y="9630"/>
                      <a:pt x="26411" y="9656"/>
                      <a:pt x="26279" y="9656"/>
                    </a:cubicBezTo>
                    <a:cubicBezTo>
                      <a:pt x="25696" y="9656"/>
                      <a:pt x="24961" y="9156"/>
                      <a:pt x="24551" y="8904"/>
                    </a:cubicBezTo>
                    <a:cubicBezTo>
                      <a:pt x="23982" y="8530"/>
                      <a:pt x="24015" y="8287"/>
                      <a:pt x="24161" y="7620"/>
                    </a:cubicBezTo>
                    <a:cubicBezTo>
                      <a:pt x="24107" y="7585"/>
                      <a:pt x="24061" y="7570"/>
                      <a:pt x="24022" y="7570"/>
                    </a:cubicBezTo>
                    <a:cubicBezTo>
                      <a:pt x="23748" y="7570"/>
                      <a:pt x="23758" y="8301"/>
                      <a:pt x="23446" y="8400"/>
                    </a:cubicBezTo>
                    <a:cubicBezTo>
                      <a:pt x="23435" y="8403"/>
                      <a:pt x="23422" y="8405"/>
                      <a:pt x="23407" y="8405"/>
                    </a:cubicBezTo>
                    <a:cubicBezTo>
                      <a:pt x="23194" y="8405"/>
                      <a:pt x="22578" y="8100"/>
                      <a:pt x="22487" y="7994"/>
                    </a:cubicBezTo>
                    <a:cubicBezTo>
                      <a:pt x="22114" y="7572"/>
                      <a:pt x="21951" y="6288"/>
                      <a:pt x="21967" y="5768"/>
                    </a:cubicBezTo>
                    <a:cubicBezTo>
                      <a:pt x="21967" y="5517"/>
                      <a:pt x="22362" y="3952"/>
                      <a:pt x="22095" y="3952"/>
                    </a:cubicBezTo>
                    <a:cubicBezTo>
                      <a:pt x="22051" y="3952"/>
                      <a:pt x="21988" y="3995"/>
                      <a:pt x="21902" y="4095"/>
                    </a:cubicBezTo>
                    <a:cubicBezTo>
                      <a:pt x="21624" y="4415"/>
                      <a:pt x="21846" y="4795"/>
                      <a:pt x="21538" y="4795"/>
                    </a:cubicBezTo>
                    <a:cubicBezTo>
                      <a:pt x="21486" y="4795"/>
                      <a:pt x="21420" y="4784"/>
                      <a:pt x="21334" y="4761"/>
                    </a:cubicBezTo>
                    <a:cubicBezTo>
                      <a:pt x="21171" y="4712"/>
                      <a:pt x="20716" y="4241"/>
                      <a:pt x="20554" y="4095"/>
                    </a:cubicBezTo>
                    <a:lnTo>
                      <a:pt x="20554" y="4095"/>
                    </a:lnTo>
                    <a:cubicBezTo>
                      <a:pt x="20424" y="4598"/>
                      <a:pt x="21041" y="4874"/>
                      <a:pt x="21252" y="5248"/>
                    </a:cubicBezTo>
                    <a:cubicBezTo>
                      <a:pt x="21480" y="5638"/>
                      <a:pt x="21464" y="6077"/>
                      <a:pt x="21447" y="6532"/>
                    </a:cubicBezTo>
                    <a:cubicBezTo>
                      <a:pt x="21285" y="6467"/>
                      <a:pt x="21106" y="6369"/>
                      <a:pt x="20976" y="6288"/>
                    </a:cubicBezTo>
                    <a:lnTo>
                      <a:pt x="20976" y="6288"/>
                    </a:lnTo>
                    <a:cubicBezTo>
                      <a:pt x="20879" y="6743"/>
                      <a:pt x="21740" y="6922"/>
                      <a:pt x="21675" y="7555"/>
                    </a:cubicBezTo>
                    <a:cubicBezTo>
                      <a:pt x="21317" y="7474"/>
                      <a:pt x="20863" y="6808"/>
                      <a:pt x="20554" y="6564"/>
                    </a:cubicBezTo>
                    <a:cubicBezTo>
                      <a:pt x="20668" y="6434"/>
                      <a:pt x="20700" y="6239"/>
                      <a:pt x="20749" y="6093"/>
                    </a:cubicBezTo>
                    <a:lnTo>
                      <a:pt x="20749" y="6093"/>
                    </a:lnTo>
                    <a:cubicBezTo>
                      <a:pt x="20570" y="6109"/>
                      <a:pt x="20424" y="6093"/>
                      <a:pt x="20294" y="6223"/>
                    </a:cubicBezTo>
                    <a:cubicBezTo>
                      <a:pt x="19953" y="5589"/>
                      <a:pt x="19595" y="5102"/>
                      <a:pt x="19741" y="4322"/>
                    </a:cubicBezTo>
                    <a:cubicBezTo>
                      <a:pt x="19904" y="3510"/>
                      <a:pt x="20148" y="2632"/>
                      <a:pt x="20456" y="1901"/>
                    </a:cubicBezTo>
                    <a:cubicBezTo>
                      <a:pt x="20445" y="1900"/>
                      <a:pt x="20433" y="1899"/>
                      <a:pt x="20422" y="1899"/>
                    </a:cubicBezTo>
                    <a:cubicBezTo>
                      <a:pt x="20113" y="1899"/>
                      <a:pt x="20078" y="2332"/>
                      <a:pt x="19936" y="2567"/>
                    </a:cubicBezTo>
                    <a:cubicBezTo>
                      <a:pt x="19936" y="2307"/>
                      <a:pt x="19774" y="2047"/>
                      <a:pt x="19530" y="1999"/>
                    </a:cubicBezTo>
                    <a:lnTo>
                      <a:pt x="19530" y="1999"/>
                    </a:lnTo>
                    <a:cubicBezTo>
                      <a:pt x="19319" y="2454"/>
                      <a:pt x="19676" y="2778"/>
                      <a:pt x="19628" y="3233"/>
                    </a:cubicBezTo>
                    <a:cubicBezTo>
                      <a:pt x="19579" y="3575"/>
                      <a:pt x="19303" y="4078"/>
                      <a:pt x="18978" y="4208"/>
                    </a:cubicBezTo>
                    <a:cubicBezTo>
                      <a:pt x="18312" y="3071"/>
                      <a:pt x="19026" y="1024"/>
                      <a:pt x="18182" y="0"/>
                    </a:cubicBezTo>
                    <a:close/>
                  </a:path>
                </a:pathLst>
              </a:custGeom>
              <a:solidFill>
                <a:srgbClr val="0654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3265515" y="1924644"/>
                <a:ext cx="1269128" cy="1125230"/>
              </a:xfrm>
              <a:custGeom>
                <a:avLst/>
                <a:gdLst/>
                <a:ahLst/>
                <a:cxnLst/>
                <a:rect l="l" t="t" r="r" b="b"/>
                <a:pathLst>
                  <a:path w="38752" h="34556" extrusionOk="0">
                    <a:moveTo>
                      <a:pt x="33321" y="1"/>
                    </a:moveTo>
                    <a:cubicBezTo>
                      <a:pt x="32805" y="1"/>
                      <a:pt x="32390" y="690"/>
                      <a:pt x="32253" y="1101"/>
                    </a:cubicBezTo>
                    <a:cubicBezTo>
                      <a:pt x="31960" y="1978"/>
                      <a:pt x="31570" y="2791"/>
                      <a:pt x="31131" y="3603"/>
                    </a:cubicBezTo>
                    <a:cubicBezTo>
                      <a:pt x="30823" y="4139"/>
                      <a:pt x="30790" y="4594"/>
                      <a:pt x="30384" y="5082"/>
                    </a:cubicBezTo>
                    <a:cubicBezTo>
                      <a:pt x="29945" y="5602"/>
                      <a:pt x="29490" y="6122"/>
                      <a:pt x="29149" y="6739"/>
                    </a:cubicBezTo>
                    <a:cubicBezTo>
                      <a:pt x="28727" y="7551"/>
                      <a:pt x="28077" y="8104"/>
                      <a:pt x="27573" y="8884"/>
                    </a:cubicBezTo>
                    <a:cubicBezTo>
                      <a:pt x="26988" y="9810"/>
                      <a:pt x="26306" y="10817"/>
                      <a:pt x="25396" y="11451"/>
                    </a:cubicBezTo>
                    <a:cubicBezTo>
                      <a:pt x="24519" y="12036"/>
                      <a:pt x="23397" y="12020"/>
                      <a:pt x="22390" y="12068"/>
                    </a:cubicBezTo>
                    <a:cubicBezTo>
                      <a:pt x="22289" y="12073"/>
                      <a:pt x="22188" y="12075"/>
                      <a:pt x="22086" y="12075"/>
                    </a:cubicBezTo>
                    <a:cubicBezTo>
                      <a:pt x="21469" y="12075"/>
                      <a:pt x="20843" y="12001"/>
                      <a:pt x="20229" y="11987"/>
                    </a:cubicBezTo>
                    <a:cubicBezTo>
                      <a:pt x="19303" y="11938"/>
                      <a:pt x="19595" y="11353"/>
                      <a:pt x="19352" y="10622"/>
                    </a:cubicBezTo>
                    <a:cubicBezTo>
                      <a:pt x="19293" y="10415"/>
                      <a:pt x="19204" y="10250"/>
                      <a:pt x="19103" y="10250"/>
                    </a:cubicBezTo>
                    <a:cubicBezTo>
                      <a:pt x="19037" y="10250"/>
                      <a:pt x="18967" y="10320"/>
                      <a:pt x="18897" y="10492"/>
                    </a:cubicBezTo>
                    <a:cubicBezTo>
                      <a:pt x="18734" y="10931"/>
                      <a:pt x="19076" y="11402"/>
                      <a:pt x="19011" y="11841"/>
                    </a:cubicBezTo>
                    <a:cubicBezTo>
                      <a:pt x="18864" y="11854"/>
                      <a:pt x="18717" y="11859"/>
                      <a:pt x="18570" y="11859"/>
                    </a:cubicBezTo>
                    <a:cubicBezTo>
                      <a:pt x="18083" y="11859"/>
                      <a:pt x="17595" y="11803"/>
                      <a:pt x="17100" y="11803"/>
                    </a:cubicBezTo>
                    <a:cubicBezTo>
                      <a:pt x="17017" y="11803"/>
                      <a:pt x="16933" y="11805"/>
                      <a:pt x="16850" y="11808"/>
                    </a:cubicBezTo>
                    <a:cubicBezTo>
                      <a:pt x="16692" y="11818"/>
                      <a:pt x="16531" y="11824"/>
                      <a:pt x="16370" y="11824"/>
                    </a:cubicBezTo>
                    <a:cubicBezTo>
                      <a:pt x="15733" y="11824"/>
                      <a:pt x="15080" y="11733"/>
                      <a:pt x="14510" y="11435"/>
                    </a:cubicBezTo>
                    <a:cubicBezTo>
                      <a:pt x="14331" y="11337"/>
                      <a:pt x="13827" y="11012"/>
                      <a:pt x="13730" y="10850"/>
                    </a:cubicBezTo>
                    <a:cubicBezTo>
                      <a:pt x="13551" y="10541"/>
                      <a:pt x="13762" y="10151"/>
                      <a:pt x="13697" y="9810"/>
                    </a:cubicBezTo>
                    <a:lnTo>
                      <a:pt x="13697" y="9810"/>
                    </a:lnTo>
                    <a:cubicBezTo>
                      <a:pt x="13210" y="9875"/>
                      <a:pt x="13356" y="10541"/>
                      <a:pt x="13048" y="10768"/>
                    </a:cubicBezTo>
                    <a:cubicBezTo>
                      <a:pt x="12771" y="10980"/>
                      <a:pt x="12398" y="10768"/>
                      <a:pt x="12186" y="11077"/>
                    </a:cubicBezTo>
                    <a:cubicBezTo>
                      <a:pt x="12414" y="11305"/>
                      <a:pt x="14412" y="11191"/>
                      <a:pt x="14022" y="11922"/>
                    </a:cubicBezTo>
                    <a:cubicBezTo>
                      <a:pt x="13952" y="12039"/>
                      <a:pt x="13723" y="12066"/>
                      <a:pt x="13480" y="12066"/>
                    </a:cubicBezTo>
                    <a:cubicBezTo>
                      <a:pt x="13273" y="12066"/>
                      <a:pt x="13056" y="12047"/>
                      <a:pt x="12916" y="12047"/>
                    </a:cubicBezTo>
                    <a:cubicBezTo>
                      <a:pt x="12878" y="12047"/>
                      <a:pt x="12845" y="12048"/>
                      <a:pt x="12820" y="12052"/>
                    </a:cubicBezTo>
                    <a:cubicBezTo>
                      <a:pt x="12398" y="12117"/>
                      <a:pt x="11975" y="12231"/>
                      <a:pt x="11569" y="12393"/>
                    </a:cubicBezTo>
                    <a:cubicBezTo>
                      <a:pt x="10789" y="12718"/>
                      <a:pt x="10074" y="13173"/>
                      <a:pt x="9408" y="13661"/>
                    </a:cubicBezTo>
                    <a:cubicBezTo>
                      <a:pt x="8953" y="14002"/>
                      <a:pt x="8384" y="13937"/>
                      <a:pt x="7881" y="14148"/>
                    </a:cubicBezTo>
                    <a:cubicBezTo>
                      <a:pt x="7296" y="14359"/>
                      <a:pt x="6808" y="14636"/>
                      <a:pt x="6305" y="14928"/>
                    </a:cubicBezTo>
                    <a:cubicBezTo>
                      <a:pt x="5086" y="15627"/>
                      <a:pt x="3461" y="15675"/>
                      <a:pt x="2389" y="16715"/>
                    </a:cubicBezTo>
                    <a:cubicBezTo>
                      <a:pt x="1918" y="17170"/>
                      <a:pt x="1528" y="17901"/>
                      <a:pt x="1008" y="18275"/>
                    </a:cubicBezTo>
                    <a:cubicBezTo>
                      <a:pt x="683" y="18503"/>
                      <a:pt x="163" y="18535"/>
                      <a:pt x="0" y="18957"/>
                    </a:cubicBezTo>
                    <a:cubicBezTo>
                      <a:pt x="309" y="18860"/>
                      <a:pt x="683" y="18681"/>
                      <a:pt x="1008" y="18568"/>
                    </a:cubicBezTo>
                    <a:lnTo>
                      <a:pt x="1008" y="18568"/>
                    </a:lnTo>
                    <a:cubicBezTo>
                      <a:pt x="959" y="19071"/>
                      <a:pt x="423" y="19494"/>
                      <a:pt x="504" y="20030"/>
                    </a:cubicBezTo>
                    <a:cubicBezTo>
                      <a:pt x="764" y="19786"/>
                      <a:pt x="959" y="19364"/>
                      <a:pt x="1089" y="19039"/>
                    </a:cubicBezTo>
                    <a:cubicBezTo>
                      <a:pt x="1175" y="19226"/>
                      <a:pt x="1239" y="19298"/>
                      <a:pt x="1288" y="19298"/>
                    </a:cubicBezTo>
                    <a:cubicBezTo>
                      <a:pt x="1397" y="19298"/>
                      <a:pt x="1434" y="18944"/>
                      <a:pt x="1479" y="18697"/>
                    </a:cubicBezTo>
                    <a:cubicBezTo>
                      <a:pt x="1528" y="18340"/>
                      <a:pt x="1690" y="18064"/>
                      <a:pt x="1901" y="17755"/>
                    </a:cubicBezTo>
                    <a:cubicBezTo>
                      <a:pt x="2551" y="16878"/>
                      <a:pt x="3656" y="16407"/>
                      <a:pt x="4680" y="16082"/>
                    </a:cubicBezTo>
                    <a:cubicBezTo>
                      <a:pt x="4893" y="16014"/>
                      <a:pt x="5221" y="15877"/>
                      <a:pt x="5472" y="15877"/>
                    </a:cubicBezTo>
                    <a:cubicBezTo>
                      <a:pt x="5643" y="15877"/>
                      <a:pt x="5778" y="15940"/>
                      <a:pt x="5817" y="16130"/>
                    </a:cubicBezTo>
                    <a:cubicBezTo>
                      <a:pt x="5882" y="16472"/>
                      <a:pt x="5460" y="17138"/>
                      <a:pt x="5297" y="17430"/>
                    </a:cubicBezTo>
                    <a:cubicBezTo>
                      <a:pt x="5086" y="17820"/>
                      <a:pt x="4664" y="18503"/>
                      <a:pt x="4257" y="18697"/>
                    </a:cubicBezTo>
                    <a:cubicBezTo>
                      <a:pt x="3884" y="18876"/>
                      <a:pt x="3413" y="18714"/>
                      <a:pt x="3218" y="19217"/>
                    </a:cubicBezTo>
                    <a:cubicBezTo>
                      <a:pt x="3256" y="19237"/>
                      <a:pt x="3300" y="19246"/>
                      <a:pt x="3349" y="19246"/>
                    </a:cubicBezTo>
                    <a:cubicBezTo>
                      <a:pt x="3605" y="19246"/>
                      <a:pt x="3984" y="19013"/>
                      <a:pt x="4233" y="19013"/>
                    </a:cubicBezTo>
                    <a:cubicBezTo>
                      <a:pt x="4320" y="19013"/>
                      <a:pt x="4392" y="19042"/>
                      <a:pt x="4436" y="19120"/>
                    </a:cubicBezTo>
                    <a:cubicBezTo>
                      <a:pt x="4599" y="19396"/>
                      <a:pt x="3721" y="20793"/>
                      <a:pt x="3575" y="21053"/>
                    </a:cubicBezTo>
                    <a:cubicBezTo>
                      <a:pt x="3104" y="21850"/>
                      <a:pt x="1999" y="22045"/>
                      <a:pt x="1317" y="22678"/>
                    </a:cubicBezTo>
                    <a:cubicBezTo>
                      <a:pt x="1387" y="22729"/>
                      <a:pt x="1459" y="22751"/>
                      <a:pt x="1533" y="22751"/>
                    </a:cubicBezTo>
                    <a:cubicBezTo>
                      <a:pt x="1947" y="22751"/>
                      <a:pt x="2409" y="22076"/>
                      <a:pt x="2804" y="22076"/>
                    </a:cubicBezTo>
                    <a:cubicBezTo>
                      <a:pt x="2812" y="22076"/>
                      <a:pt x="2820" y="22077"/>
                      <a:pt x="2828" y="22077"/>
                    </a:cubicBezTo>
                    <a:cubicBezTo>
                      <a:pt x="3396" y="22110"/>
                      <a:pt x="3006" y="23214"/>
                      <a:pt x="3250" y="23637"/>
                    </a:cubicBezTo>
                    <a:cubicBezTo>
                      <a:pt x="3932" y="23312"/>
                      <a:pt x="3478" y="22321"/>
                      <a:pt x="3591" y="21785"/>
                    </a:cubicBezTo>
                    <a:cubicBezTo>
                      <a:pt x="3656" y="21492"/>
                      <a:pt x="3835" y="21362"/>
                      <a:pt x="3981" y="21151"/>
                    </a:cubicBezTo>
                    <a:cubicBezTo>
                      <a:pt x="4306" y="20712"/>
                      <a:pt x="4534" y="20225"/>
                      <a:pt x="4712" y="19721"/>
                    </a:cubicBezTo>
                    <a:cubicBezTo>
                      <a:pt x="4826" y="19380"/>
                      <a:pt x="4842" y="19071"/>
                      <a:pt x="5005" y="18795"/>
                    </a:cubicBezTo>
                    <a:cubicBezTo>
                      <a:pt x="5265" y="18340"/>
                      <a:pt x="5622" y="17950"/>
                      <a:pt x="5866" y="17463"/>
                    </a:cubicBezTo>
                    <a:cubicBezTo>
                      <a:pt x="6191" y="16829"/>
                      <a:pt x="6126" y="16049"/>
                      <a:pt x="6548" y="15448"/>
                    </a:cubicBezTo>
                    <a:cubicBezTo>
                      <a:pt x="6873" y="15009"/>
                      <a:pt x="7393" y="14814"/>
                      <a:pt x="7881" y="14636"/>
                    </a:cubicBezTo>
                    <a:cubicBezTo>
                      <a:pt x="8136" y="14540"/>
                      <a:pt x="8403" y="14436"/>
                      <a:pt x="8597" y="14436"/>
                    </a:cubicBezTo>
                    <a:cubicBezTo>
                      <a:pt x="8798" y="14436"/>
                      <a:pt x="8921" y="14548"/>
                      <a:pt x="8872" y="14895"/>
                    </a:cubicBezTo>
                    <a:cubicBezTo>
                      <a:pt x="8774" y="15740"/>
                      <a:pt x="7946" y="16553"/>
                      <a:pt x="7507" y="17268"/>
                    </a:cubicBezTo>
                    <a:cubicBezTo>
                      <a:pt x="7302" y="17606"/>
                      <a:pt x="7304" y="17912"/>
                      <a:pt x="7427" y="17912"/>
                    </a:cubicBezTo>
                    <a:cubicBezTo>
                      <a:pt x="7499" y="17912"/>
                      <a:pt x="7613" y="17808"/>
                      <a:pt x="7751" y="17544"/>
                    </a:cubicBezTo>
                    <a:cubicBezTo>
                      <a:pt x="8027" y="17008"/>
                      <a:pt x="8449" y="16309"/>
                      <a:pt x="8904" y="15919"/>
                    </a:cubicBezTo>
                    <a:cubicBezTo>
                      <a:pt x="8974" y="15860"/>
                      <a:pt x="9429" y="15782"/>
                      <a:pt x="9763" y="15782"/>
                    </a:cubicBezTo>
                    <a:cubicBezTo>
                      <a:pt x="9978" y="15782"/>
                      <a:pt x="10142" y="15814"/>
                      <a:pt x="10123" y="15903"/>
                    </a:cubicBezTo>
                    <a:cubicBezTo>
                      <a:pt x="10025" y="16228"/>
                      <a:pt x="9733" y="17154"/>
                      <a:pt x="10042" y="17365"/>
                    </a:cubicBezTo>
                    <a:cubicBezTo>
                      <a:pt x="10350" y="17008"/>
                      <a:pt x="10285" y="16049"/>
                      <a:pt x="10545" y="15822"/>
                    </a:cubicBezTo>
                    <a:cubicBezTo>
                      <a:pt x="10610" y="15760"/>
                      <a:pt x="10693" y="15739"/>
                      <a:pt x="10786" y="15739"/>
                    </a:cubicBezTo>
                    <a:cubicBezTo>
                      <a:pt x="10995" y="15739"/>
                      <a:pt x="11257" y="15846"/>
                      <a:pt x="11492" y="15846"/>
                    </a:cubicBezTo>
                    <a:cubicBezTo>
                      <a:pt x="11623" y="15846"/>
                      <a:pt x="11745" y="15812"/>
                      <a:pt x="11845" y="15708"/>
                    </a:cubicBezTo>
                    <a:cubicBezTo>
                      <a:pt x="11342" y="15285"/>
                      <a:pt x="10172" y="15367"/>
                      <a:pt x="9489" y="15220"/>
                    </a:cubicBezTo>
                    <a:cubicBezTo>
                      <a:pt x="9635" y="14700"/>
                      <a:pt x="9603" y="14294"/>
                      <a:pt x="9977" y="13872"/>
                    </a:cubicBezTo>
                    <a:cubicBezTo>
                      <a:pt x="10318" y="13466"/>
                      <a:pt x="10822" y="13206"/>
                      <a:pt x="11325" y="13027"/>
                    </a:cubicBezTo>
                    <a:cubicBezTo>
                      <a:pt x="12203" y="12678"/>
                      <a:pt x="13197" y="12481"/>
                      <a:pt x="14168" y="12481"/>
                    </a:cubicBezTo>
                    <a:cubicBezTo>
                      <a:pt x="14509" y="12481"/>
                      <a:pt x="14847" y="12505"/>
                      <a:pt x="15176" y="12556"/>
                    </a:cubicBezTo>
                    <a:cubicBezTo>
                      <a:pt x="15576" y="12620"/>
                      <a:pt x="15960" y="12647"/>
                      <a:pt x="16342" y="12647"/>
                    </a:cubicBezTo>
                    <a:cubicBezTo>
                      <a:pt x="16830" y="12647"/>
                      <a:pt x="17314" y="12603"/>
                      <a:pt x="17824" y="12540"/>
                    </a:cubicBezTo>
                    <a:cubicBezTo>
                      <a:pt x="18250" y="12480"/>
                      <a:pt x="18683" y="12458"/>
                      <a:pt x="19117" y="12458"/>
                    </a:cubicBezTo>
                    <a:cubicBezTo>
                      <a:pt x="19628" y="12458"/>
                      <a:pt x="20142" y="12488"/>
                      <a:pt x="20652" y="12523"/>
                    </a:cubicBezTo>
                    <a:cubicBezTo>
                      <a:pt x="21139" y="12572"/>
                      <a:pt x="21984" y="12572"/>
                      <a:pt x="21464" y="13124"/>
                    </a:cubicBezTo>
                    <a:cubicBezTo>
                      <a:pt x="20895" y="13709"/>
                      <a:pt x="19872" y="13969"/>
                      <a:pt x="19124" y="14197"/>
                    </a:cubicBezTo>
                    <a:cubicBezTo>
                      <a:pt x="18947" y="14243"/>
                      <a:pt x="18841" y="14276"/>
                      <a:pt x="18759" y="14276"/>
                    </a:cubicBezTo>
                    <a:cubicBezTo>
                      <a:pt x="18638" y="14276"/>
                      <a:pt x="18567" y="14205"/>
                      <a:pt x="18393" y="14002"/>
                    </a:cubicBezTo>
                    <a:cubicBezTo>
                      <a:pt x="18211" y="13796"/>
                      <a:pt x="18066" y="13517"/>
                      <a:pt x="17835" y="13517"/>
                    </a:cubicBezTo>
                    <a:cubicBezTo>
                      <a:pt x="17756" y="13517"/>
                      <a:pt x="17668" y="13550"/>
                      <a:pt x="17564" y="13628"/>
                    </a:cubicBezTo>
                    <a:cubicBezTo>
                      <a:pt x="17483" y="14051"/>
                      <a:pt x="17922" y="14262"/>
                      <a:pt x="18084" y="14619"/>
                    </a:cubicBezTo>
                    <a:cubicBezTo>
                      <a:pt x="17337" y="15090"/>
                      <a:pt x="16703" y="15675"/>
                      <a:pt x="15891" y="16049"/>
                    </a:cubicBezTo>
                    <a:cubicBezTo>
                      <a:pt x="14884" y="16488"/>
                      <a:pt x="13876" y="16472"/>
                      <a:pt x="12804" y="16683"/>
                    </a:cubicBezTo>
                    <a:cubicBezTo>
                      <a:pt x="12523" y="16732"/>
                      <a:pt x="12333" y="16836"/>
                      <a:pt x="12091" y="16836"/>
                    </a:cubicBezTo>
                    <a:cubicBezTo>
                      <a:pt x="12011" y="16836"/>
                      <a:pt x="11925" y="16825"/>
                      <a:pt x="11829" y="16796"/>
                    </a:cubicBezTo>
                    <a:cubicBezTo>
                      <a:pt x="11725" y="16762"/>
                      <a:pt x="11384" y="16548"/>
                      <a:pt x="11178" y="16548"/>
                    </a:cubicBezTo>
                    <a:cubicBezTo>
                      <a:pt x="11093" y="16548"/>
                      <a:pt x="11031" y="16584"/>
                      <a:pt x="11017" y="16683"/>
                    </a:cubicBezTo>
                    <a:cubicBezTo>
                      <a:pt x="10968" y="16926"/>
                      <a:pt x="11601" y="16959"/>
                      <a:pt x="11699" y="17219"/>
                    </a:cubicBezTo>
                    <a:cubicBezTo>
                      <a:pt x="11796" y="17511"/>
                      <a:pt x="11358" y="17641"/>
                      <a:pt x="11260" y="17918"/>
                    </a:cubicBezTo>
                    <a:cubicBezTo>
                      <a:pt x="11312" y="17966"/>
                      <a:pt x="11363" y="17986"/>
                      <a:pt x="11413" y="17986"/>
                    </a:cubicBezTo>
                    <a:cubicBezTo>
                      <a:pt x="11614" y="17986"/>
                      <a:pt x="11796" y="17658"/>
                      <a:pt x="11926" y="17528"/>
                    </a:cubicBezTo>
                    <a:cubicBezTo>
                      <a:pt x="12121" y="17300"/>
                      <a:pt x="12186" y="17235"/>
                      <a:pt x="12495" y="17154"/>
                    </a:cubicBezTo>
                    <a:cubicBezTo>
                      <a:pt x="13697" y="16861"/>
                      <a:pt x="14949" y="16683"/>
                      <a:pt x="16167" y="16488"/>
                    </a:cubicBezTo>
                    <a:cubicBezTo>
                      <a:pt x="17158" y="16342"/>
                      <a:pt x="17694" y="15740"/>
                      <a:pt x="18426" y="15253"/>
                    </a:cubicBezTo>
                    <a:cubicBezTo>
                      <a:pt x="19011" y="14879"/>
                      <a:pt x="19660" y="14668"/>
                      <a:pt x="20310" y="14408"/>
                    </a:cubicBezTo>
                    <a:cubicBezTo>
                      <a:pt x="21171" y="14083"/>
                      <a:pt x="21691" y="13482"/>
                      <a:pt x="22423" y="13011"/>
                    </a:cubicBezTo>
                    <a:cubicBezTo>
                      <a:pt x="23056" y="12605"/>
                      <a:pt x="23917" y="12621"/>
                      <a:pt x="24649" y="12523"/>
                    </a:cubicBezTo>
                    <a:cubicBezTo>
                      <a:pt x="25040" y="12458"/>
                      <a:pt x="25746" y="12131"/>
                      <a:pt x="26253" y="12131"/>
                    </a:cubicBezTo>
                    <a:cubicBezTo>
                      <a:pt x="26377" y="12131"/>
                      <a:pt x="26489" y="12150"/>
                      <a:pt x="26582" y="12198"/>
                    </a:cubicBezTo>
                    <a:cubicBezTo>
                      <a:pt x="27248" y="12556"/>
                      <a:pt x="26550" y="13807"/>
                      <a:pt x="26338" y="14294"/>
                    </a:cubicBezTo>
                    <a:cubicBezTo>
                      <a:pt x="25965" y="15123"/>
                      <a:pt x="25461" y="15935"/>
                      <a:pt x="24876" y="16618"/>
                    </a:cubicBezTo>
                    <a:cubicBezTo>
                      <a:pt x="24210" y="17414"/>
                      <a:pt x="23316" y="18080"/>
                      <a:pt x="22471" y="18633"/>
                    </a:cubicBezTo>
                    <a:cubicBezTo>
                      <a:pt x="21919" y="18974"/>
                      <a:pt x="21350" y="19250"/>
                      <a:pt x="20765" y="19542"/>
                    </a:cubicBezTo>
                    <a:cubicBezTo>
                      <a:pt x="19530" y="20176"/>
                      <a:pt x="18312" y="20940"/>
                      <a:pt x="16980" y="21362"/>
                    </a:cubicBezTo>
                    <a:cubicBezTo>
                      <a:pt x="16427" y="21541"/>
                      <a:pt x="15907" y="21785"/>
                      <a:pt x="15355" y="21980"/>
                    </a:cubicBezTo>
                    <a:cubicBezTo>
                      <a:pt x="15187" y="22051"/>
                      <a:pt x="15011" y="22076"/>
                      <a:pt x="14832" y="22076"/>
                    </a:cubicBezTo>
                    <a:cubicBezTo>
                      <a:pt x="14562" y="22076"/>
                      <a:pt x="14287" y="22019"/>
                      <a:pt x="14022" y="21980"/>
                    </a:cubicBezTo>
                    <a:cubicBezTo>
                      <a:pt x="13925" y="21963"/>
                      <a:pt x="13844" y="21963"/>
                      <a:pt x="13746" y="21947"/>
                    </a:cubicBezTo>
                    <a:cubicBezTo>
                      <a:pt x="13486" y="21931"/>
                      <a:pt x="13194" y="21915"/>
                      <a:pt x="12934" y="21817"/>
                    </a:cubicBezTo>
                    <a:cubicBezTo>
                      <a:pt x="12731" y="21745"/>
                      <a:pt x="12554" y="21531"/>
                      <a:pt x="12334" y="21531"/>
                    </a:cubicBezTo>
                    <a:cubicBezTo>
                      <a:pt x="12307" y="21531"/>
                      <a:pt x="12280" y="21534"/>
                      <a:pt x="12251" y="21541"/>
                    </a:cubicBezTo>
                    <a:cubicBezTo>
                      <a:pt x="12203" y="21866"/>
                      <a:pt x="12641" y="21963"/>
                      <a:pt x="12885" y="22045"/>
                    </a:cubicBezTo>
                    <a:cubicBezTo>
                      <a:pt x="12641" y="22483"/>
                      <a:pt x="11130" y="22500"/>
                      <a:pt x="11163" y="22906"/>
                    </a:cubicBezTo>
                    <a:cubicBezTo>
                      <a:pt x="11748" y="22727"/>
                      <a:pt x="12446" y="22467"/>
                      <a:pt x="13048" y="22337"/>
                    </a:cubicBezTo>
                    <a:cubicBezTo>
                      <a:pt x="13146" y="22316"/>
                      <a:pt x="13249" y="22307"/>
                      <a:pt x="13353" y="22307"/>
                    </a:cubicBezTo>
                    <a:cubicBezTo>
                      <a:pt x="13731" y="22307"/>
                      <a:pt x="14137" y="22423"/>
                      <a:pt x="14494" y="22500"/>
                    </a:cubicBezTo>
                    <a:cubicBezTo>
                      <a:pt x="14152" y="22954"/>
                      <a:pt x="13259" y="23263"/>
                      <a:pt x="12771" y="23588"/>
                    </a:cubicBezTo>
                    <a:cubicBezTo>
                      <a:pt x="12268" y="23913"/>
                      <a:pt x="11845" y="24319"/>
                      <a:pt x="11374" y="24709"/>
                    </a:cubicBezTo>
                    <a:cubicBezTo>
                      <a:pt x="10724" y="25278"/>
                      <a:pt x="10090" y="26042"/>
                      <a:pt x="9538" y="26708"/>
                    </a:cubicBezTo>
                    <a:cubicBezTo>
                      <a:pt x="9343" y="26935"/>
                      <a:pt x="9343" y="27211"/>
                      <a:pt x="8986" y="27276"/>
                    </a:cubicBezTo>
                    <a:cubicBezTo>
                      <a:pt x="8946" y="27283"/>
                      <a:pt x="8904" y="27286"/>
                      <a:pt x="8862" y="27286"/>
                    </a:cubicBezTo>
                    <a:cubicBezTo>
                      <a:pt x="8597" y="27286"/>
                      <a:pt x="8300" y="27166"/>
                      <a:pt x="8076" y="27081"/>
                    </a:cubicBezTo>
                    <a:cubicBezTo>
                      <a:pt x="7491" y="26886"/>
                      <a:pt x="7133" y="26578"/>
                      <a:pt x="6695" y="26155"/>
                    </a:cubicBezTo>
                    <a:cubicBezTo>
                      <a:pt x="6776" y="25912"/>
                      <a:pt x="6971" y="25505"/>
                      <a:pt x="6646" y="25327"/>
                    </a:cubicBezTo>
                    <a:cubicBezTo>
                      <a:pt x="6353" y="25554"/>
                      <a:pt x="6532" y="25960"/>
                      <a:pt x="6158" y="26074"/>
                    </a:cubicBezTo>
                    <a:cubicBezTo>
                      <a:pt x="6115" y="26089"/>
                      <a:pt x="6069" y="26095"/>
                      <a:pt x="6020" y="26095"/>
                    </a:cubicBezTo>
                    <a:cubicBezTo>
                      <a:pt x="5878" y="26095"/>
                      <a:pt x="5718" y="26046"/>
                      <a:pt x="5571" y="26046"/>
                    </a:cubicBezTo>
                    <a:cubicBezTo>
                      <a:pt x="5449" y="26046"/>
                      <a:pt x="5336" y="26080"/>
                      <a:pt x="5249" y="26204"/>
                    </a:cubicBezTo>
                    <a:cubicBezTo>
                      <a:pt x="5622" y="26594"/>
                      <a:pt x="6760" y="26042"/>
                      <a:pt x="6808" y="26919"/>
                    </a:cubicBezTo>
                    <a:cubicBezTo>
                      <a:pt x="6695" y="26919"/>
                      <a:pt x="6467" y="27000"/>
                      <a:pt x="6500" y="27146"/>
                    </a:cubicBezTo>
                    <a:cubicBezTo>
                      <a:pt x="6512" y="27216"/>
                      <a:pt x="6544" y="27236"/>
                      <a:pt x="6584" y="27236"/>
                    </a:cubicBezTo>
                    <a:cubicBezTo>
                      <a:pt x="6640" y="27236"/>
                      <a:pt x="6712" y="27194"/>
                      <a:pt x="6762" y="27194"/>
                    </a:cubicBezTo>
                    <a:cubicBezTo>
                      <a:pt x="6767" y="27194"/>
                      <a:pt x="6771" y="27194"/>
                      <a:pt x="6776" y="27195"/>
                    </a:cubicBezTo>
                    <a:cubicBezTo>
                      <a:pt x="7003" y="27228"/>
                      <a:pt x="7166" y="27228"/>
                      <a:pt x="7393" y="27293"/>
                    </a:cubicBezTo>
                    <a:cubicBezTo>
                      <a:pt x="7816" y="27406"/>
                      <a:pt x="8449" y="27488"/>
                      <a:pt x="8807" y="27683"/>
                    </a:cubicBezTo>
                    <a:cubicBezTo>
                      <a:pt x="8368" y="28219"/>
                      <a:pt x="7994" y="28544"/>
                      <a:pt x="7345" y="28722"/>
                    </a:cubicBezTo>
                    <a:cubicBezTo>
                      <a:pt x="6662" y="28917"/>
                      <a:pt x="5703" y="28901"/>
                      <a:pt x="5151" y="29405"/>
                    </a:cubicBezTo>
                    <a:cubicBezTo>
                      <a:pt x="5158" y="29405"/>
                      <a:pt x="5165" y="29405"/>
                      <a:pt x="5173" y="29405"/>
                    </a:cubicBezTo>
                    <a:cubicBezTo>
                      <a:pt x="5592" y="29405"/>
                      <a:pt x="6341" y="29035"/>
                      <a:pt x="6817" y="29035"/>
                    </a:cubicBezTo>
                    <a:cubicBezTo>
                      <a:pt x="6922" y="29035"/>
                      <a:pt x="7013" y="29053"/>
                      <a:pt x="7085" y="29096"/>
                    </a:cubicBezTo>
                    <a:cubicBezTo>
                      <a:pt x="7442" y="29291"/>
                      <a:pt x="6597" y="29860"/>
                      <a:pt x="6353" y="30055"/>
                    </a:cubicBezTo>
                    <a:cubicBezTo>
                      <a:pt x="5102" y="31046"/>
                      <a:pt x="3819" y="31907"/>
                      <a:pt x="3006" y="33321"/>
                    </a:cubicBezTo>
                    <a:cubicBezTo>
                      <a:pt x="2925" y="33451"/>
                      <a:pt x="2324" y="34166"/>
                      <a:pt x="2779" y="34198"/>
                    </a:cubicBezTo>
                    <a:cubicBezTo>
                      <a:pt x="2782" y="34198"/>
                      <a:pt x="2785" y="34198"/>
                      <a:pt x="2789" y="34198"/>
                    </a:cubicBezTo>
                    <a:cubicBezTo>
                      <a:pt x="3011" y="34198"/>
                      <a:pt x="3154" y="33660"/>
                      <a:pt x="3234" y="33516"/>
                    </a:cubicBezTo>
                    <a:cubicBezTo>
                      <a:pt x="3624" y="32736"/>
                      <a:pt x="4322" y="32070"/>
                      <a:pt x="5005" y="31533"/>
                    </a:cubicBezTo>
                    <a:cubicBezTo>
                      <a:pt x="5224" y="31363"/>
                      <a:pt x="5747" y="30816"/>
                      <a:pt x="6082" y="30816"/>
                    </a:cubicBezTo>
                    <a:cubicBezTo>
                      <a:pt x="6194" y="30816"/>
                      <a:pt x="6285" y="30876"/>
                      <a:pt x="6337" y="31030"/>
                    </a:cubicBezTo>
                    <a:cubicBezTo>
                      <a:pt x="6500" y="31501"/>
                      <a:pt x="6256" y="32427"/>
                      <a:pt x="6093" y="32898"/>
                    </a:cubicBezTo>
                    <a:cubicBezTo>
                      <a:pt x="6028" y="33077"/>
                      <a:pt x="5752" y="33532"/>
                      <a:pt x="5947" y="33678"/>
                    </a:cubicBezTo>
                    <a:cubicBezTo>
                      <a:pt x="5999" y="33720"/>
                      <a:pt x="6048" y="33738"/>
                      <a:pt x="6093" y="33738"/>
                    </a:cubicBezTo>
                    <a:cubicBezTo>
                      <a:pt x="6280" y="33738"/>
                      <a:pt x="6418" y="33448"/>
                      <a:pt x="6483" y="33304"/>
                    </a:cubicBezTo>
                    <a:cubicBezTo>
                      <a:pt x="6841" y="32411"/>
                      <a:pt x="6516" y="31517"/>
                      <a:pt x="6630" y="30656"/>
                    </a:cubicBezTo>
                    <a:cubicBezTo>
                      <a:pt x="6662" y="30331"/>
                      <a:pt x="7280" y="29714"/>
                      <a:pt x="7621" y="29584"/>
                    </a:cubicBezTo>
                    <a:cubicBezTo>
                      <a:pt x="7684" y="29564"/>
                      <a:pt x="7735" y="29554"/>
                      <a:pt x="7776" y="29554"/>
                    </a:cubicBezTo>
                    <a:cubicBezTo>
                      <a:pt x="7937" y="29554"/>
                      <a:pt x="7956" y="29702"/>
                      <a:pt x="7994" y="29974"/>
                    </a:cubicBezTo>
                    <a:cubicBezTo>
                      <a:pt x="8059" y="30429"/>
                      <a:pt x="8027" y="30916"/>
                      <a:pt x="7946" y="31371"/>
                    </a:cubicBezTo>
                    <a:cubicBezTo>
                      <a:pt x="7946" y="31402"/>
                      <a:pt x="7843" y="32255"/>
                      <a:pt x="7945" y="32255"/>
                    </a:cubicBezTo>
                    <a:cubicBezTo>
                      <a:pt x="7950" y="32255"/>
                      <a:pt x="7956" y="32253"/>
                      <a:pt x="7962" y="32248"/>
                    </a:cubicBezTo>
                    <a:cubicBezTo>
                      <a:pt x="8612" y="31745"/>
                      <a:pt x="8466" y="30380"/>
                      <a:pt x="8433" y="29649"/>
                    </a:cubicBezTo>
                    <a:cubicBezTo>
                      <a:pt x="8417" y="29129"/>
                      <a:pt x="8579" y="28982"/>
                      <a:pt x="8872" y="28560"/>
                    </a:cubicBezTo>
                    <a:cubicBezTo>
                      <a:pt x="9376" y="27894"/>
                      <a:pt x="9814" y="27179"/>
                      <a:pt x="10399" y="26545"/>
                    </a:cubicBezTo>
                    <a:cubicBezTo>
                      <a:pt x="10919" y="25993"/>
                      <a:pt x="11520" y="25473"/>
                      <a:pt x="11959" y="24855"/>
                    </a:cubicBezTo>
                    <a:lnTo>
                      <a:pt x="11959" y="24855"/>
                    </a:lnTo>
                    <a:cubicBezTo>
                      <a:pt x="12154" y="25018"/>
                      <a:pt x="11975" y="25782"/>
                      <a:pt x="11926" y="26042"/>
                    </a:cubicBezTo>
                    <a:cubicBezTo>
                      <a:pt x="11845" y="26594"/>
                      <a:pt x="11650" y="27146"/>
                      <a:pt x="11601" y="27699"/>
                    </a:cubicBezTo>
                    <a:cubicBezTo>
                      <a:pt x="11564" y="28001"/>
                      <a:pt x="11630" y="28172"/>
                      <a:pt x="11738" y="28172"/>
                    </a:cubicBezTo>
                    <a:cubicBezTo>
                      <a:pt x="11815" y="28172"/>
                      <a:pt x="11913" y="28084"/>
                      <a:pt x="12008" y="27894"/>
                    </a:cubicBezTo>
                    <a:cubicBezTo>
                      <a:pt x="12268" y="27390"/>
                      <a:pt x="12268" y="26756"/>
                      <a:pt x="12300" y="26220"/>
                    </a:cubicBezTo>
                    <a:cubicBezTo>
                      <a:pt x="12414" y="25034"/>
                      <a:pt x="12723" y="24319"/>
                      <a:pt x="13714" y="23653"/>
                    </a:cubicBezTo>
                    <a:cubicBezTo>
                      <a:pt x="14234" y="23296"/>
                      <a:pt x="14867" y="23019"/>
                      <a:pt x="15436" y="22711"/>
                    </a:cubicBezTo>
                    <a:cubicBezTo>
                      <a:pt x="15821" y="22518"/>
                      <a:pt x="16600" y="21947"/>
                      <a:pt x="17043" y="21947"/>
                    </a:cubicBezTo>
                    <a:cubicBezTo>
                      <a:pt x="17049" y="21947"/>
                      <a:pt x="17055" y="21947"/>
                      <a:pt x="17061" y="21947"/>
                    </a:cubicBezTo>
                    <a:cubicBezTo>
                      <a:pt x="16915" y="22565"/>
                      <a:pt x="16655" y="23214"/>
                      <a:pt x="16443" y="23832"/>
                    </a:cubicBezTo>
                    <a:cubicBezTo>
                      <a:pt x="16281" y="24319"/>
                      <a:pt x="16183" y="24953"/>
                      <a:pt x="15940" y="25392"/>
                    </a:cubicBezTo>
                    <a:cubicBezTo>
                      <a:pt x="15712" y="25798"/>
                      <a:pt x="15209" y="26058"/>
                      <a:pt x="14770" y="26090"/>
                    </a:cubicBezTo>
                    <a:cubicBezTo>
                      <a:pt x="14746" y="26093"/>
                      <a:pt x="14720" y="26095"/>
                      <a:pt x="14692" y="26095"/>
                    </a:cubicBezTo>
                    <a:cubicBezTo>
                      <a:pt x="14458" y="26095"/>
                      <a:pt x="14094" y="25996"/>
                      <a:pt x="13790" y="25996"/>
                    </a:cubicBezTo>
                    <a:cubicBezTo>
                      <a:pt x="13567" y="25996"/>
                      <a:pt x="13375" y="26049"/>
                      <a:pt x="13291" y="26237"/>
                    </a:cubicBezTo>
                    <a:cubicBezTo>
                      <a:pt x="13405" y="26343"/>
                      <a:pt x="13657" y="26381"/>
                      <a:pt x="13934" y="26381"/>
                    </a:cubicBezTo>
                    <a:cubicBezTo>
                      <a:pt x="14292" y="26381"/>
                      <a:pt x="14691" y="26317"/>
                      <a:pt x="14884" y="26253"/>
                    </a:cubicBezTo>
                    <a:lnTo>
                      <a:pt x="14884" y="26253"/>
                    </a:lnTo>
                    <a:cubicBezTo>
                      <a:pt x="15030" y="26480"/>
                      <a:pt x="14656" y="26773"/>
                      <a:pt x="14494" y="26935"/>
                    </a:cubicBezTo>
                    <a:cubicBezTo>
                      <a:pt x="14217" y="27244"/>
                      <a:pt x="14055" y="27618"/>
                      <a:pt x="13811" y="27943"/>
                    </a:cubicBezTo>
                    <a:cubicBezTo>
                      <a:pt x="13389" y="28479"/>
                      <a:pt x="12820" y="28479"/>
                      <a:pt x="12284" y="28804"/>
                    </a:cubicBezTo>
                    <a:cubicBezTo>
                      <a:pt x="11569" y="29226"/>
                      <a:pt x="11114" y="30055"/>
                      <a:pt x="10497" y="30575"/>
                    </a:cubicBezTo>
                    <a:cubicBezTo>
                      <a:pt x="10155" y="30851"/>
                      <a:pt x="9002" y="30851"/>
                      <a:pt x="8986" y="31338"/>
                    </a:cubicBezTo>
                    <a:cubicBezTo>
                      <a:pt x="9012" y="31340"/>
                      <a:pt x="9038" y="31341"/>
                      <a:pt x="9064" y="31341"/>
                    </a:cubicBezTo>
                    <a:cubicBezTo>
                      <a:pt x="9504" y="31341"/>
                      <a:pt x="9904" y="31095"/>
                      <a:pt x="10334" y="31095"/>
                    </a:cubicBezTo>
                    <a:cubicBezTo>
                      <a:pt x="10188" y="31452"/>
                      <a:pt x="9928" y="31745"/>
                      <a:pt x="9765" y="32086"/>
                    </a:cubicBezTo>
                    <a:cubicBezTo>
                      <a:pt x="9652" y="32313"/>
                      <a:pt x="9570" y="32590"/>
                      <a:pt x="9376" y="32768"/>
                    </a:cubicBezTo>
                    <a:cubicBezTo>
                      <a:pt x="8937" y="33142"/>
                      <a:pt x="8271" y="32979"/>
                      <a:pt x="7816" y="33353"/>
                    </a:cubicBezTo>
                    <a:cubicBezTo>
                      <a:pt x="7879" y="33491"/>
                      <a:pt x="8011" y="33537"/>
                      <a:pt x="8170" y="33537"/>
                    </a:cubicBezTo>
                    <a:cubicBezTo>
                      <a:pt x="8488" y="33537"/>
                      <a:pt x="8916" y="33353"/>
                      <a:pt x="9131" y="33353"/>
                    </a:cubicBezTo>
                    <a:cubicBezTo>
                      <a:pt x="9137" y="33353"/>
                      <a:pt x="9142" y="33353"/>
                      <a:pt x="9148" y="33353"/>
                    </a:cubicBezTo>
                    <a:cubicBezTo>
                      <a:pt x="9717" y="33369"/>
                      <a:pt x="9717" y="33841"/>
                      <a:pt x="9798" y="34312"/>
                    </a:cubicBezTo>
                    <a:cubicBezTo>
                      <a:pt x="10139" y="34231"/>
                      <a:pt x="9798" y="33239"/>
                      <a:pt x="9895" y="32931"/>
                    </a:cubicBezTo>
                    <a:cubicBezTo>
                      <a:pt x="10025" y="32492"/>
                      <a:pt x="10302" y="32053"/>
                      <a:pt x="10545" y="31663"/>
                    </a:cubicBezTo>
                    <a:cubicBezTo>
                      <a:pt x="10838" y="31192"/>
                      <a:pt x="11082" y="30656"/>
                      <a:pt x="11423" y="30217"/>
                    </a:cubicBezTo>
                    <a:cubicBezTo>
                      <a:pt x="11657" y="29920"/>
                      <a:pt x="12630" y="28945"/>
                      <a:pt x="13108" y="28945"/>
                    </a:cubicBezTo>
                    <a:cubicBezTo>
                      <a:pt x="13126" y="28945"/>
                      <a:pt x="13144" y="28947"/>
                      <a:pt x="13161" y="28950"/>
                    </a:cubicBezTo>
                    <a:cubicBezTo>
                      <a:pt x="13210" y="29454"/>
                      <a:pt x="13226" y="30022"/>
                      <a:pt x="13129" y="30526"/>
                    </a:cubicBezTo>
                    <a:cubicBezTo>
                      <a:pt x="13015" y="31046"/>
                      <a:pt x="12625" y="31338"/>
                      <a:pt x="12349" y="31793"/>
                    </a:cubicBezTo>
                    <a:cubicBezTo>
                      <a:pt x="12089" y="32216"/>
                      <a:pt x="11813" y="32752"/>
                      <a:pt x="11439" y="33061"/>
                    </a:cubicBezTo>
                    <a:cubicBezTo>
                      <a:pt x="11098" y="33337"/>
                      <a:pt x="10464" y="33532"/>
                      <a:pt x="10367" y="34019"/>
                    </a:cubicBezTo>
                    <a:cubicBezTo>
                      <a:pt x="10407" y="34042"/>
                      <a:pt x="10449" y="34053"/>
                      <a:pt x="10492" y="34053"/>
                    </a:cubicBezTo>
                    <a:cubicBezTo>
                      <a:pt x="10839" y="34053"/>
                      <a:pt x="11236" y="33366"/>
                      <a:pt x="11569" y="33337"/>
                    </a:cubicBezTo>
                    <a:lnTo>
                      <a:pt x="11569" y="33337"/>
                    </a:lnTo>
                    <a:cubicBezTo>
                      <a:pt x="11601" y="33727"/>
                      <a:pt x="11439" y="34198"/>
                      <a:pt x="11618" y="34556"/>
                    </a:cubicBezTo>
                    <a:cubicBezTo>
                      <a:pt x="11845" y="34344"/>
                      <a:pt x="11829" y="33727"/>
                      <a:pt x="11926" y="33402"/>
                    </a:cubicBezTo>
                    <a:cubicBezTo>
                      <a:pt x="12121" y="32849"/>
                      <a:pt x="12349" y="32443"/>
                      <a:pt x="12706" y="31988"/>
                    </a:cubicBezTo>
                    <a:cubicBezTo>
                      <a:pt x="12897" y="31750"/>
                      <a:pt x="13030" y="31608"/>
                      <a:pt x="13132" y="31608"/>
                    </a:cubicBezTo>
                    <a:cubicBezTo>
                      <a:pt x="13240" y="31608"/>
                      <a:pt x="13314" y="31762"/>
                      <a:pt x="13389" y="32118"/>
                    </a:cubicBezTo>
                    <a:cubicBezTo>
                      <a:pt x="13486" y="32671"/>
                      <a:pt x="13454" y="33256"/>
                      <a:pt x="13502" y="33824"/>
                    </a:cubicBezTo>
                    <a:cubicBezTo>
                      <a:pt x="14055" y="33776"/>
                      <a:pt x="13697" y="32200"/>
                      <a:pt x="13632" y="31842"/>
                    </a:cubicBezTo>
                    <a:cubicBezTo>
                      <a:pt x="13519" y="31176"/>
                      <a:pt x="13567" y="30591"/>
                      <a:pt x="13584" y="29909"/>
                    </a:cubicBezTo>
                    <a:cubicBezTo>
                      <a:pt x="13584" y="29567"/>
                      <a:pt x="13470" y="29096"/>
                      <a:pt x="13632" y="28820"/>
                    </a:cubicBezTo>
                    <a:cubicBezTo>
                      <a:pt x="13779" y="28576"/>
                      <a:pt x="14201" y="28365"/>
                      <a:pt x="14396" y="28121"/>
                    </a:cubicBezTo>
                    <a:cubicBezTo>
                      <a:pt x="14965" y="27439"/>
                      <a:pt x="15403" y="26659"/>
                      <a:pt x="16021" y="26025"/>
                    </a:cubicBezTo>
                    <a:lnTo>
                      <a:pt x="16021" y="26025"/>
                    </a:lnTo>
                    <a:cubicBezTo>
                      <a:pt x="16086" y="26659"/>
                      <a:pt x="15988" y="27358"/>
                      <a:pt x="16037" y="28008"/>
                    </a:cubicBezTo>
                    <a:cubicBezTo>
                      <a:pt x="16070" y="28593"/>
                      <a:pt x="16037" y="29259"/>
                      <a:pt x="15940" y="29811"/>
                    </a:cubicBezTo>
                    <a:cubicBezTo>
                      <a:pt x="15826" y="30396"/>
                      <a:pt x="14445" y="33353"/>
                      <a:pt x="15436" y="33499"/>
                    </a:cubicBezTo>
                    <a:cubicBezTo>
                      <a:pt x="15550" y="33239"/>
                      <a:pt x="15387" y="32914"/>
                      <a:pt x="15420" y="32622"/>
                    </a:cubicBezTo>
                    <a:cubicBezTo>
                      <a:pt x="15468" y="32232"/>
                      <a:pt x="15615" y="31858"/>
                      <a:pt x="15793" y="31533"/>
                    </a:cubicBezTo>
                    <a:cubicBezTo>
                      <a:pt x="15956" y="31241"/>
                      <a:pt x="16102" y="31013"/>
                      <a:pt x="16183" y="30688"/>
                    </a:cubicBezTo>
                    <a:cubicBezTo>
                      <a:pt x="16265" y="30461"/>
                      <a:pt x="16200" y="29681"/>
                      <a:pt x="16460" y="29551"/>
                    </a:cubicBezTo>
                    <a:cubicBezTo>
                      <a:pt x="16486" y="29538"/>
                      <a:pt x="16516" y="29531"/>
                      <a:pt x="16551" y="29531"/>
                    </a:cubicBezTo>
                    <a:cubicBezTo>
                      <a:pt x="16932" y="29531"/>
                      <a:pt x="17796" y="30284"/>
                      <a:pt x="18019" y="30477"/>
                    </a:cubicBezTo>
                    <a:cubicBezTo>
                      <a:pt x="18296" y="30705"/>
                      <a:pt x="18702" y="31387"/>
                      <a:pt x="19027" y="31468"/>
                    </a:cubicBezTo>
                    <a:cubicBezTo>
                      <a:pt x="18962" y="30429"/>
                      <a:pt x="17776" y="29811"/>
                      <a:pt x="17061" y="29259"/>
                    </a:cubicBezTo>
                    <a:cubicBezTo>
                      <a:pt x="16508" y="28836"/>
                      <a:pt x="16508" y="28414"/>
                      <a:pt x="16427" y="27748"/>
                    </a:cubicBezTo>
                    <a:cubicBezTo>
                      <a:pt x="16232" y="26367"/>
                      <a:pt x="16606" y="25050"/>
                      <a:pt x="17126" y="23783"/>
                    </a:cubicBezTo>
                    <a:cubicBezTo>
                      <a:pt x="17402" y="23101"/>
                      <a:pt x="17646" y="22158"/>
                      <a:pt x="18166" y="21638"/>
                    </a:cubicBezTo>
                    <a:cubicBezTo>
                      <a:pt x="18491" y="21313"/>
                      <a:pt x="18978" y="21086"/>
                      <a:pt x="19384" y="20891"/>
                    </a:cubicBezTo>
                    <a:cubicBezTo>
                      <a:pt x="20018" y="20599"/>
                      <a:pt x="20684" y="20339"/>
                      <a:pt x="21318" y="20046"/>
                    </a:cubicBezTo>
                    <a:cubicBezTo>
                      <a:pt x="21625" y="19920"/>
                      <a:pt x="22209" y="19542"/>
                      <a:pt x="22625" y="19542"/>
                    </a:cubicBezTo>
                    <a:cubicBezTo>
                      <a:pt x="22692" y="19542"/>
                      <a:pt x="22756" y="19552"/>
                      <a:pt x="22813" y="19575"/>
                    </a:cubicBezTo>
                    <a:cubicBezTo>
                      <a:pt x="22878" y="20192"/>
                      <a:pt x="22569" y="21427"/>
                      <a:pt x="22098" y="21866"/>
                    </a:cubicBezTo>
                    <a:cubicBezTo>
                      <a:pt x="21906" y="22042"/>
                      <a:pt x="21622" y="22179"/>
                      <a:pt x="21364" y="22179"/>
                    </a:cubicBezTo>
                    <a:cubicBezTo>
                      <a:pt x="21338" y="22179"/>
                      <a:pt x="21311" y="22178"/>
                      <a:pt x="21285" y="22175"/>
                    </a:cubicBezTo>
                    <a:cubicBezTo>
                      <a:pt x="21048" y="22135"/>
                      <a:pt x="20833" y="21743"/>
                      <a:pt x="20621" y="21743"/>
                    </a:cubicBezTo>
                    <a:cubicBezTo>
                      <a:pt x="20571" y="21743"/>
                      <a:pt x="20522" y="21765"/>
                      <a:pt x="20473" y="21817"/>
                    </a:cubicBezTo>
                    <a:cubicBezTo>
                      <a:pt x="20635" y="22028"/>
                      <a:pt x="20830" y="22191"/>
                      <a:pt x="20944" y="22418"/>
                    </a:cubicBezTo>
                    <a:cubicBezTo>
                      <a:pt x="20652" y="22808"/>
                      <a:pt x="20018" y="23052"/>
                      <a:pt x="19579" y="23247"/>
                    </a:cubicBezTo>
                    <a:cubicBezTo>
                      <a:pt x="19092" y="23458"/>
                      <a:pt x="18539" y="23897"/>
                      <a:pt x="18019" y="23978"/>
                    </a:cubicBezTo>
                    <a:cubicBezTo>
                      <a:pt x="18019" y="24027"/>
                      <a:pt x="18019" y="24076"/>
                      <a:pt x="18019" y="24124"/>
                    </a:cubicBezTo>
                    <a:cubicBezTo>
                      <a:pt x="18055" y="24128"/>
                      <a:pt x="18092" y="24129"/>
                      <a:pt x="18128" y="24129"/>
                    </a:cubicBezTo>
                    <a:cubicBezTo>
                      <a:pt x="18436" y="24129"/>
                      <a:pt x="18751" y="24013"/>
                      <a:pt x="19027" y="23897"/>
                    </a:cubicBezTo>
                    <a:cubicBezTo>
                      <a:pt x="19238" y="23816"/>
                      <a:pt x="19595" y="23491"/>
                      <a:pt x="19790" y="23491"/>
                    </a:cubicBezTo>
                    <a:cubicBezTo>
                      <a:pt x="19794" y="23491"/>
                      <a:pt x="19797" y="23491"/>
                      <a:pt x="19801" y="23491"/>
                    </a:cubicBezTo>
                    <a:cubicBezTo>
                      <a:pt x="20385" y="23491"/>
                      <a:pt x="19856" y="24890"/>
                      <a:pt x="19920" y="25294"/>
                    </a:cubicBezTo>
                    <a:cubicBezTo>
                      <a:pt x="20505" y="25164"/>
                      <a:pt x="20213" y="23637"/>
                      <a:pt x="20570" y="23231"/>
                    </a:cubicBezTo>
                    <a:cubicBezTo>
                      <a:pt x="20798" y="22954"/>
                      <a:pt x="21659" y="22565"/>
                      <a:pt x="21984" y="22500"/>
                    </a:cubicBezTo>
                    <a:lnTo>
                      <a:pt x="21984" y="22500"/>
                    </a:lnTo>
                    <a:cubicBezTo>
                      <a:pt x="21854" y="22938"/>
                      <a:pt x="21513" y="23491"/>
                      <a:pt x="21301" y="23913"/>
                    </a:cubicBezTo>
                    <a:cubicBezTo>
                      <a:pt x="21058" y="24336"/>
                      <a:pt x="20895" y="24839"/>
                      <a:pt x="20652" y="25245"/>
                    </a:cubicBezTo>
                    <a:cubicBezTo>
                      <a:pt x="20180" y="25977"/>
                      <a:pt x="19124" y="25960"/>
                      <a:pt x="18832" y="26724"/>
                    </a:cubicBezTo>
                    <a:cubicBezTo>
                      <a:pt x="18848" y="26740"/>
                      <a:pt x="18864" y="26756"/>
                      <a:pt x="18897" y="26773"/>
                    </a:cubicBezTo>
                    <a:cubicBezTo>
                      <a:pt x="19157" y="26627"/>
                      <a:pt x="19449" y="26497"/>
                      <a:pt x="19693" y="26334"/>
                    </a:cubicBezTo>
                    <a:cubicBezTo>
                      <a:pt x="19920" y="26188"/>
                      <a:pt x="20262" y="25782"/>
                      <a:pt x="20538" y="25749"/>
                    </a:cubicBezTo>
                    <a:cubicBezTo>
                      <a:pt x="20561" y="25747"/>
                      <a:pt x="20583" y="25746"/>
                      <a:pt x="20603" y="25746"/>
                    </a:cubicBezTo>
                    <a:cubicBezTo>
                      <a:pt x="21324" y="25746"/>
                      <a:pt x="20893" y="27075"/>
                      <a:pt x="21383" y="27406"/>
                    </a:cubicBezTo>
                    <a:cubicBezTo>
                      <a:pt x="21789" y="26903"/>
                      <a:pt x="21106" y="26025"/>
                      <a:pt x="21058" y="25522"/>
                    </a:cubicBezTo>
                    <a:cubicBezTo>
                      <a:pt x="20993" y="25002"/>
                      <a:pt x="21513" y="24287"/>
                      <a:pt x="21724" y="23848"/>
                    </a:cubicBezTo>
                    <a:cubicBezTo>
                      <a:pt x="21854" y="23588"/>
                      <a:pt x="22406" y="22386"/>
                      <a:pt x="22699" y="22370"/>
                    </a:cubicBezTo>
                    <a:cubicBezTo>
                      <a:pt x="22707" y="22369"/>
                      <a:pt x="22715" y="22368"/>
                      <a:pt x="22723" y="22368"/>
                    </a:cubicBezTo>
                    <a:cubicBezTo>
                      <a:pt x="23122" y="22368"/>
                      <a:pt x="23417" y="23386"/>
                      <a:pt x="23760" y="23386"/>
                    </a:cubicBezTo>
                    <a:cubicBezTo>
                      <a:pt x="23812" y="23386"/>
                      <a:pt x="23864" y="23364"/>
                      <a:pt x="23917" y="23312"/>
                    </a:cubicBezTo>
                    <a:cubicBezTo>
                      <a:pt x="23755" y="22889"/>
                      <a:pt x="23365" y="22565"/>
                      <a:pt x="23202" y="22142"/>
                    </a:cubicBezTo>
                    <a:cubicBezTo>
                      <a:pt x="23072" y="21833"/>
                      <a:pt x="23170" y="21655"/>
                      <a:pt x="23267" y="21313"/>
                    </a:cubicBezTo>
                    <a:cubicBezTo>
                      <a:pt x="23479" y="20615"/>
                      <a:pt x="23527" y="19802"/>
                      <a:pt x="23787" y="19136"/>
                    </a:cubicBezTo>
                    <a:cubicBezTo>
                      <a:pt x="23799" y="19135"/>
                      <a:pt x="23810" y="19134"/>
                      <a:pt x="23822" y="19134"/>
                    </a:cubicBezTo>
                    <a:cubicBezTo>
                      <a:pt x="24395" y="19134"/>
                      <a:pt x="25163" y="20953"/>
                      <a:pt x="25678" y="20953"/>
                    </a:cubicBezTo>
                    <a:cubicBezTo>
                      <a:pt x="25715" y="20953"/>
                      <a:pt x="25751" y="20944"/>
                      <a:pt x="25786" y="20923"/>
                    </a:cubicBezTo>
                    <a:cubicBezTo>
                      <a:pt x="25445" y="20241"/>
                      <a:pt x="24259" y="19510"/>
                      <a:pt x="24372" y="18649"/>
                    </a:cubicBezTo>
                    <a:cubicBezTo>
                      <a:pt x="24470" y="18015"/>
                      <a:pt x="25412" y="17398"/>
                      <a:pt x="25818" y="16943"/>
                    </a:cubicBezTo>
                    <a:cubicBezTo>
                      <a:pt x="26452" y="16244"/>
                      <a:pt x="27004" y="15480"/>
                      <a:pt x="27248" y="14571"/>
                    </a:cubicBezTo>
                    <a:cubicBezTo>
                      <a:pt x="27524" y="13482"/>
                      <a:pt x="27996" y="12458"/>
                      <a:pt x="28597" y="11500"/>
                    </a:cubicBezTo>
                    <a:cubicBezTo>
                      <a:pt x="29133" y="10622"/>
                      <a:pt x="29604" y="9761"/>
                      <a:pt x="30124" y="8851"/>
                    </a:cubicBezTo>
                    <a:cubicBezTo>
                      <a:pt x="30482" y="8234"/>
                      <a:pt x="30839" y="7584"/>
                      <a:pt x="31180" y="6950"/>
                    </a:cubicBezTo>
                    <a:cubicBezTo>
                      <a:pt x="31326" y="6690"/>
                      <a:pt x="31489" y="6154"/>
                      <a:pt x="31716" y="5959"/>
                    </a:cubicBezTo>
                    <a:cubicBezTo>
                      <a:pt x="31789" y="5901"/>
                      <a:pt x="31862" y="5843"/>
                      <a:pt x="31958" y="5843"/>
                    </a:cubicBezTo>
                    <a:cubicBezTo>
                      <a:pt x="31969" y="5843"/>
                      <a:pt x="31981" y="5844"/>
                      <a:pt x="31993" y="5845"/>
                    </a:cubicBezTo>
                    <a:cubicBezTo>
                      <a:pt x="32188" y="6853"/>
                      <a:pt x="31505" y="8348"/>
                      <a:pt x="31229" y="9322"/>
                    </a:cubicBezTo>
                    <a:cubicBezTo>
                      <a:pt x="30612" y="11500"/>
                      <a:pt x="30059" y="13758"/>
                      <a:pt x="29149" y="15805"/>
                    </a:cubicBezTo>
                    <a:cubicBezTo>
                      <a:pt x="28711" y="16780"/>
                      <a:pt x="28337" y="17820"/>
                      <a:pt x="27313" y="18405"/>
                    </a:cubicBezTo>
                    <a:cubicBezTo>
                      <a:pt x="27102" y="18519"/>
                      <a:pt x="26875" y="18584"/>
                      <a:pt x="26647" y="18584"/>
                    </a:cubicBezTo>
                    <a:cubicBezTo>
                      <a:pt x="26445" y="18584"/>
                      <a:pt x="26153" y="18378"/>
                      <a:pt x="25953" y="18378"/>
                    </a:cubicBezTo>
                    <a:cubicBezTo>
                      <a:pt x="25929" y="18378"/>
                      <a:pt x="25905" y="18382"/>
                      <a:pt x="25883" y="18389"/>
                    </a:cubicBezTo>
                    <a:cubicBezTo>
                      <a:pt x="25266" y="18600"/>
                      <a:pt x="26501" y="18974"/>
                      <a:pt x="26712" y="19006"/>
                    </a:cubicBezTo>
                    <a:cubicBezTo>
                      <a:pt x="26680" y="19250"/>
                      <a:pt x="25965" y="20290"/>
                      <a:pt x="26208" y="20517"/>
                    </a:cubicBezTo>
                    <a:cubicBezTo>
                      <a:pt x="26240" y="20547"/>
                      <a:pt x="26270" y="20560"/>
                      <a:pt x="26301" y="20560"/>
                    </a:cubicBezTo>
                    <a:cubicBezTo>
                      <a:pt x="26552" y="20560"/>
                      <a:pt x="26757" y="19633"/>
                      <a:pt x="26858" y="19445"/>
                    </a:cubicBezTo>
                    <a:cubicBezTo>
                      <a:pt x="27151" y="18909"/>
                      <a:pt x="27524" y="18811"/>
                      <a:pt x="28012" y="18454"/>
                    </a:cubicBezTo>
                    <a:cubicBezTo>
                      <a:pt x="28629" y="18015"/>
                      <a:pt x="29035" y="17446"/>
                      <a:pt x="29393" y="16780"/>
                    </a:cubicBezTo>
                    <a:lnTo>
                      <a:pt x="29393" y="16780"/>
                    </a:lnTo>
                    <a:cubicBezTo>
                      <a:pt x="29507" y="17495"/>
                      <a:pt x="28970" y="18779"/>
                      <a:pt x="28613" y="19429"/>
                    </a:cubicBezTo>
                    <a:cubicBezTo>
                      <a:pt x="28126" y="20339"/>
                      <a:pt x="27021" y="20582"/>
                      <a:pt x="26322" y="21330"/>
                    </a:cubicBezTo>
                    <a:cubicBezTo>
                      <a:pt x="25948" y="21720"/>
                      <a:pt x="26257" y="21980"/>
                      <a:pt x="26013" y="22597"/>
                    </a:cubicBezTo>
                    <a:cubicBezTo>
                      <a:pt x="25802" y="23084"/>
                      <a:pt x="25591" y="23734"/>
                      <a:pt x="25266" y="24141"/>
                    </a:cubicBezTo>
                    <a:cubicBezTo>
                      <a:pt x="24827" y="24725"/>
                      <a:pt x="24031" y="25164"/>
                      <a:pt x="23511" y="25700"/>
                    </a:cubicBezTo>
                    <a:cubicBezTo>
                      <a:pt x="23089" y="26155"/>
                      <a:pt x="22748" y="26675"/>
                      <a:pt x="22341" y="27130"/>
                    </a:cubicBezTo>
                    <a:cubicBezTo>
                      <a:pt x="21935" y="27585"/>
                      <a:pt x="21496" y="27715"/>
                      <a:pt x="20847" y="27845"/>
                    </a:cubicBezTo>
                    <a:cubicBezTo>
                      <a:pt x="19693" y="28056"/>
                      <a:pt x="18539" y="28219"/>
                      <a:pt x="17857" y="29259"/>
                    </a:cubicBezTo>
                    <a:cubicBezTo>
                      <a:pt x="17895" y="29294"/>
                      <a:pt x="17937" y="29310"/>
                      <a:pt x="17982" y="29310"/>
                    </a:cubicBezTo>
                    <a:cubicBezTo>
                      <a:pt x="18224" y="29310"/>
                      <a:pt x="18550" y="28862"/>
                      <a:pt x="18783" y="28739"/>
                    </a:cubicBezTo>
                    <a:cubicBezTo>
                      <a:pt x="19129" y="28551"/>
                      <a:pt x="19539" y="28441"/>
                      <a:pt x="19944" y="28441"/>
                    </a:cubicBezTo>
                    <a:cubicBezTo>
                      <a:pt x="19996" y="28441"/>
                      <a:pt x="20048" y="28443"/>
                      <a:pt x="20099" y="28446"/>
                    </a:cubicBezTo>
                    <a:cubicBezTo>
                      <a:pt x="20050" y="28787"/>
                      <a:pt x="18637" y="29600"/>
                      <a:pt x="19319" y="29892"/>
                    </a:cubicBezTo>
                    <a:cubicBezTo>
                      <a:pt x="19807" y="29454"/>
                      <a:pt x="20083" y="28852"/>
                      <a:pt x="20635" y="28463"/>
                    </a:cubicBezTo>
                    <a:cubicBezTo>
                      <a:pt x="20845" y="28312"/>
                      <a:pt x="21777" y="27719"/>
                      <a:pt x="22135" y="27719"/>
                    </a:cubicBezTo>
                    <a:cubicBezTo>
                      <a:pt x="22165" y="27719"/>
                      <a:pt x="22190" y="27723"/>
                      <a:pt x="22211" y="27731"/>
                    </a:cubicBezTo>
                    <a:cubicBezTo>
                      <a:pt x="23024" y="28089"/>
                      <a:pt x="20473" y="30802"/>
                      <a:pt x="20424" y="31371"/>
                    </a:cubicBezTo>
                    <a:cubicBezTo>
                      <a:pt x="20438" y="31372"/>
                      <a:pt x="20451" y="31373"/>
                      <a:pt x="20465" y="31373"/>
                    </a:cubicBezTo>
                    <a:cubicBezTo>
                      <a:pt x="20876" y="31373"/>
                      <a:pt x="21085" y="30666"/>
                      <a:pt x="21415" y="30477"/>
                    </a:cubicBezTo>
                    <a:lnTo>
                      <a:pt x="21415" y="30477"/>
                    </a:lnTo>
                    <a:cubicBezTo>
                      <a:pt x="21610" y="30900"/>
                      <a:pt x="21383" y="31680"/>
                      <a:pt x="21789" y="32005"/>
                    </a:cubicBezTo>
                    <a:cubicBezTo>
                      <a:pt x="22195" y="31452"/>
                      <a:pt x="21659" y="30672"/>
                      <a:pt x="21789" y="30087"/>
                    </a:cubicBezTo>
                    <a:cubicBezTo>
                      <a:pt x="21951" y="29405"/>
                      <a:pt x="22488" y="28852"/>
                      <a:pt x="22699" y="28203"/>
                    </a:cubicBezTo>
                    <a:cubicBezTo>
                      <a:pt x="22959" y="27423"/>
                      <a:pt x="22943" y="26903"/>
                      <a:pt x="23544" y="26302"/>
                    </a:cubicBezTo>
                    <a:cubicBezTo>
                      <a:pt x="24096" y="25733"/>
                      <a:pt x="24746" y="24920"/>
                      <a:pt x="25542" y="24742"/>
                    </a:cubicBezTo>
                    <a:lnTo>
                      <a:pt x="25542" y="24742"/>
                    </a:lnTo>
                    <a:cubicBezTo>
                      <a:pt x="25607" y="25262"/>
                      <a:pt x="25233" y="26042"/>
                      <a:pt x="25461" y="26464"/>
                    </a:cubicBezTo>
                    <a:cubicBezTo>
                      <a:pt x="25981" y="26220"/>
                      <a:pt x="25558" y="25457"/>
                      <a:pt x="25883" y="25132"/>
                    </a:cubicBezTo>
                    <a:cubicBezTo>
                      <a:pt x="25955" y="25065"/>
                      <a:pt x="26039" y="25042"/>
                      <a:pt x="26131" y="25042"/>
                    </a:cubicBezTo>
                    <a:cubicBezTo>
                      <a:pt x="26332" y="25042"/>
                      <a:pt x="26570" y="25153"/>
                      <a:pt x="26793" y="25164"/>
                    </a:cubicBezTo>
                    <a:cubicBezTo>
                      <a:pt x="26858" y="24579"/>
                      <a:pt x="26225" y="24661"/>
                      <a:pt x="26078" y="24238"/>
                    </a:cubicBezTo>
                    <a:cubicBezTo>
                      <a:pt x="25916" y="23816"/>
                      <a:pt x="26273" y="23182"/>
                      <a:pt x="26452" y="22792"/>
                    </a:cubicBezTo>
                    <a:cubicBezTo>
                      <a:pt x="26907" y="21703"/>
                      <a:pt x="27459" y="21183"/>
                      <a:pt x="28564" y="20647"/>
                    </a:cubicBezTo>
                    <a:lnTo>
                      <a:pt x="28564" y="20647"/>
                    </a:lnTo>
                    <a:cubicBezTo>
                      <a:pt x="28613" y="21183"/>
                      <a:pt x="28223" y="22061"/>
                      <a:pt x="28077" y="22581"/>
                    </a:cubicBezTo>
                    <a:cubicBezTo>
                      <a:pt x="27898" y="23101"/>
                      <a:pt x="27703" y="23621"/>
                      <a:pt x="27524" y="24141"/>
                    </a:cubicBezTo>
                    <a:cubicBezTo>
                      <a:pt x="27199" y="25050"/>
                      <a:pt x="26972" y="26204"/>
                      <a:pt x="26306" y="26870"/>
                    </a:cubicBezTo>
                    <a:cubicBezTo>
                      <a:pt x="25705" y="27455"/>
                      <a:pt x="25201" y="28138"/>
                      <a:pt x="24600" y="28706"/>
                    </a:cubicBezTo>
                    <a:cubicBezTo>
                      <a:pt x="24015" y="29275"/>
                      <a:pt x="22276" y="30250"/>
                      <a:pt x="22406" y="31225"/>
                    </a:cubicBezTo>
                    <a:cubicBezTo>
                      <a:pt x="23170" y="30753"/>
                      <a:pt x="23804" y="29340"/>
                      <a:pt x="24649" y="29112"/>
                    </a:cubicBezTo>
                    <a:lnTo>
                      <a:pt x="24649" y="29112"/>
                    </a:lnTo>
                    <a:cubicBezTo>
                      <a:pt x="24762" y="29665"/>
                      <a:pt x="24324" y="30282"/>
                      <a:pt x="24047" y="30721"/>
                    </a:cubicBezTo>
                    <a:cubicBezTo>
                      <a:pt x="23787" y="31143"/>
                      <a:pt x="23625" y="31680"/>
                      <a:pt x="23316" y="32053"/>
                    </a:cubicBezTo>
                    <a:cubicBezTo>
                      <a:pt x="22780" y="32703"/>
                      <a:pt x="21334" y="33256"/>
                      <a:pt x="21204" y="34166"/>
                    </a:cubicBezTo>
                    <a:cubicBezTo>
                      <a:pt x="21870" y="34052"/>
                      <a:pt x="22358" y="33061"/>
                      <a:pt x="23072" y="32882"/>
                    </a:cubicBezTo>
                    <a:cubicBezTo>
                      <a:pt x="23156" y="32861"/>
                      <a:pt x="23233" y="32851"/>
                      <a:pt x="23306" y="32851"/>
                    </a:cubicBezTo>
                    <a:cubicBezTo>
                      <a:pt x="24061" y="32851"/>
                      <a:pt x="24241" y="33921"/>
                      <a:pt x="24909" y="34084"/>
                    </a:cubicBezTo>
                    <a:cubicBezTo>
                      <a:pt x="25266" y="33532"/>
                      <a:pt x="24031" y="33126"/>
                      <a:pt x="23950" y="32573"/>
                    </a:cubicBezTo>
                    <a:cubicBezTo>
                      <a:pt x="23852" y="32053"/>
                      <a:pt x="24405" y="31208"/>
                      <a:pt x="24600" y="30688"/>
                    </a:cubicBezTo>
                    <a:cubicBezTo>
                      <a:pt x="25087" y="29389"/>
                      <a:pt x="25607" y="27683"/>
                      <a:pt x="26777" y="26903"/>
                    </a:cubicBezTo>
                    <a:lnTo>
                      <a:pt x="26777" y="26903"/>
                    </a:lnTo>
                    <a:cubicBezTo>
                      <a:pt x="26923" y="27699"/>
                      <a:pt x="26647" y="28706"/>
                      <a:pt x="26550" y="29502"/>
                    </a:cubicBezTo>
                    <a:cubicBezTo>
                      <a:pt x="26501" y="29909"/>
                      <a:pt x="26533" y="30461"/>
                      <a:pt x="26371" y="30835"/>
                    </a:cubicBezTo>
                    <a:cubicBezTo>
                      <a:pt x="26143" y="31338"/>
                      <a:pt x="25526" y="31712"/>
                      <a:pt x="25168" y="32183"/>
                    </a:cubicBezTo>
                    <a:cubicBezTo>
                      <a:pt x="25238" y="32263"/>
                      <a:pt x="25309" y="32296"/>
                      <a:pt x="25381" y="32296"/>
                    </a:cubicBezTo>
                    <a:cubicBezTo>
                      <a:pt x="25674" y="32296"/>
                      <a:pt x="25970" y="31739"/>
                      <a:pt x="26192" y="31582"/>
                    </a:cubicBezTo>
                    <a:cubicBezTo>
                      <a:pt x="26533" y="31355"/>
                      <a:pt x="26988" y="31420"/>
                      <a:pt x="27264" y="31143"/>
                    </a:cubicBezTo>
                    <a:cubicBezTo>
                      <a:pt x="27021" y="30737"/>
                      <a:pt x="26875" y="30851"/>
                      <a:pt x="26842" y="30266"/>
                    </a:cubicBezTo>
                    <a:cubicBezTo>
                      <a:pt x="26810" y="29681"/>
                      <a:pt x="26793" y="28852"/>
                      <a:pt x="26988" y="28284"/>
                    </a:cubicBezTo>
                    <a:cubicBezTo>
                      <a:pt x="27394" y="28690"/>
                      <a:pt x="27492" y="29437"/>
                      <a:pt x="27671" y="29974"/>
                    </a:cubicBezTo>
                    <a:cubicBezTo>
                      <a:pt x="27833" y="30477"/>
                      <a:pt x="27979" y="31095"/>
                      <a:pt x="28061" y="31598"/>
                    </a:cubicBezTo>
                    <a:cubicBezTo>
                      <a:pt x="28174" y="32411"/>
                      <a:pt x="27394" y="32931"/>
                      <a:pt x="27443" y="33727"/>
                    </a:cubicBezTo>
                    <a:cubicBezTo>
                      <a:pt x="27676" y="33463"/>
                      <a:pt x="27895" y="32633"/>
                      <a:pt x="28283" y="32633"/>
                    </a:cubicBezTo>
                    <a:cubicBezTo>
                      <a:pt x="28301" y="32633"/>
                      <a:pt x="28319" y="32635"/>
                      <a:pt x="28337" y="32638"/>
                    </a:cubicBezTo>
                    <a:cubicBezTo>
                      <a:pt x="28792" y="32719"/>
                      <a:pt x="28873" y="33759"/>
                      <a:pt x="29425" y="33889"/>
                    </a:cubicBezTo>
                    <a:cubicBezTo>
                      <a:pt x="29718" y="33467"/>
                      <a:pt x="28662" y="32671"/>
                      <a:pt x="28564" y="32216"/>
                    </a:cubicBezTo>
                    <a:cubicBezTo>
                      <a:pt x="28651" y="32149"/>
                      <a:pt x="28756" y="32122"/>
                      <a:pt x="28868" y="32122"/>
                    </a:cubicBezTo>
                    <a:cubicBezTo>
                      <a:pt x="29136" y="32122"/>
                      <a:pt x="29447" y="32270"/>
                      <a:pt x="29653" y="32362"/>
                    </a:cubicBezTo>
                    <a:cubicBezTo>
                      <a:pt x="29702" y="31940"/>
                      <a:pt x="28857" y="31842"/>
                      <a:pt x="28581" y="31533"/>
                    </a:cubicBezTo>
                    <a:cubicBezTo>
                      <a:pt x="28223" y="31127"/>
                      <a:pt x="28223" y="30445"/>
                      <a:pt x="28126" y="29941"/>
                    </a:cubicBezTo>
                    <a:cubicBezTo>
                      <a:pt x="27963" y="28934"/>
                      <a:pt x="27264" y="27943"/>
                      <a:pt x="27264" y="26886"/>
                    </a:cubicBezTo>
                    <a:cubicBezTo>
                      <a:pt x="27281" y="25700"/>
                      <a:pt x="27882" y="24449"/>
                      <a:pt x="28434" y="23458"/>
                    </a:cubicBezTo>
                    <a:cubicBezTo>
                      <a:pt x="29052" y="22353"/>
                      <a:pt x="29360" y="21508"/>
                      <a:pt x="29539" y="20274"/>
                    </a:cubicBezTo>
                    <a:cubicBezTo>
                      <a:pt x="29864" y="20371"/>
                      <a:pt x="29799" y="21037"/>
                      <a:pt x="29945" y="21362"/>
                    </a:cubicBezTo>
                    <a:cubicBezTo>
                      <a:pt x="30065" y="21588"/>
                      <a:pt x="30166" y="21689"/>
                      <a:pt x="30234" y="21689"/>
                    </a:cubicBezTo>
                    <a:cubicBezTo>
                      <a:pt x="30332" y="21689"/>
                      <a:pt x="30363" y="21480"/>
                      <a:pt x="30287" y="21135"/>
                    </a:cubicBezTo>
                    <a:cubicBezTo>
                      <a:pt x="30124" y="20355"/>
                      <a:pt x="29815" y="19786"/>
                      <a:pt x="29832" y="19006"/>
                    </a:cubicBezTo>
                    <a:cubicBezTo>
                      <a:pt x="29832" y="18438"/>
                      <a:pt x="29815" y="17463"/>
                      <a:pt x="30043" y="16959"/>
                    </a:cubicBezTo>
                    <a:cubicBezTo>
                      <a:pt x="30121" y="16780"/>
                      <a:pt x="30204" y="16705"/>
                      <a:pt x="30290" y="16705"/>
                    </a:cubicBezTo>
                    <a:cubicBezTo>
                      <a:pt x="30672" y="16705"/>
                      <a:pt x="31096" y="18177"/>
                      <a:pt x="31229" y="18535"/>
                    </a:cubicBezTo>
                    <a:cubicBezTo>
                      <a:pt x="31473" y="19152"/>
                      <a:pt x="31765" y="19640"/>
                      <a:pt x="31570" y="20274"/>
                    </a:cubicBezTo>
                    <a:cubicBezTo>
                      <a:pt x="31245" y="21248"/>
                      <a:pt x="30465" y="21801"/>
                      <a:pt x="30384" y="22922"/>
                    </a:cubicBezTo>
                    <a:cubicBezTo>
                      <a:pt x="30319" y="23816"/>
                      <a:pt x="30417" y="24563"/>
                      <a:pt x="29913" y="25343"/>
                    </a:cubicBezTo>
                    <a:cubicBezTo>
                      <a:pt x="29523" y="25977"/>
                      <a:pt x="28873" y="26627"/>
                      <a:pt x="28711" y="27390"/>
                    </a:cubicBezTo>
                    <a:cubicBezTo>
                      <a:pt x="28645" y="27704"/>
                      <a:pt x="28671" y="27821"/>
                      <a:pt x="28741" y="27821"/>
                    </a:cubicBezTo>
                    <a:cubicBezTo>
                      <a:pt x="28864" y="27821"/>
                      <a:pt x="29124" y="27462"/>
                      <a:pt x="29279" y="27163"/>
                    </a:cubicBezTo>
                    <a:cubicBezTo>
                      <a:pt x="29507" y="26675"/>
                      <a:pt x="29718" y="26042"/>
                      <a:pt x="30238" y="25782"/>
                    </a:cubicBezTo>
                    <a:cubicBezTo>
                      <a:pt x="30514" y="26139"/>
                      <a:pt x="30595" y="27146"/>
                      <a:pt x="30530" y="27601"/>
                    </a:cubicBezTo>
                    <a:cubicBezTo>
                      <a:pt x="30465" y="28040"/>
                      <a:pt x="30238" y="28349"/>
                      <a:pt x="30092" y="28771"/>
                    </a:cubicBezTo>
                    <a:cubicBezTo>
                      <a:pt x="29962" y="29145"/>
                      <a:pt x="29523" y="30770"/>
                      <a:pt x="30222" y="30835"/>
                    </a:cubicBezTo>
                    <a:cubicBezTo>
                      <a:pt x="30514" y="30201"/>
                      <a:pt x="30124" y="28658"/>
                      <a:pt x="30904" y="28268"/>
                    </a:cubicBezTo>
                    <a:cubicBezTo>
                      <a:pt x="31473" y="29259"/>
                      <a:pt x="31408" y="30169"/>
                      <a:pt x="31066" y="31160"/>
                    </a:cubicBezTo>
                    <a:cubicBezTo>
                      <a:pt x="31018" y="31290"/>
                      <a:pt x="30498" y="32573"/>
                      <a:pt x="30774" y="32606"/>
                    </a:cubicBezTo>
                    <a:cubicBezTo>
                      <a:pt x="30776" y="32606"/>
                      <a:pt x="30778" y="32606"/>
                      <a:pt x="30781" y="32606"/>
                    </a:cubicBezTo>
                    <a:cubicBezTo>
                      <a:pt x="31052" y="32606"/>
                      <a:pt x="31149" y="31613"/>
                      <a:pt x="31326" y="31420"/>
                    </a:cubicBezTo>
                    <a:cubicBezTo>
                      <a:pt x="31343" y="31858"/>
                      <a:pt x="31521" y="33191"/>
                      <a:pt x="32009" y="33239"/>
                    </a:cubicBezTo>
                    <a:cubicBezTo>
                      <a:pt x="32220" y="32801"/>
                      <a:pt x="31765" y="32005"/>
                      <a:pt x="31700" y="31533"/>
                    </a:cubicBezTo>
                    <a:cubicBezTo>
                      <a:pt x="31619" y="30981"/>
                      <a:pt x="31700" y="30688"/>
                      <a:pt x="31765" y="30169"/>
                    </a:cubicBezTo>
                    <a:cubicBezTo>
                      <a:pt x="31911" y="29161"/>
                      <a:pt x="31375" y="28333"/>
                      <a:pt x="31066" y="27439"/>
                    </a:cubicBezTo>
                    <a:cubicBezTo>
                      <a:pt x="30758" y="26529"/>
                      <a:pt x="30612" y="25245"/>
                      <a:pt x="30758" y="24287"/>
                    </a:cubicBezTo>
                    <a:cubicBezTo>
                      <a:pt x="30969" y="22987"/>
                      <a:pt x="31586" y="21947"/>
                      <a:pt x="32171" y="20826"/>
                    </a:cubicBezTo>
                    <a:cubicBezTo>
                      <a:pt x="32659" y="21216"/>
                      <a:pt x="32756" y="22061"/>
                      <a:pt x="32967" y="22630"/>
                    </a:cubicBezTo>
                    <a:cubicBezTo>
                      <a:pt x="33179" y="23166"/>
                      <a:pt x="33211" y="23084"/>
                      <a:pt x="32919" y="23539"/>
                    </a:cubicBezTo>
                    <a:cubicBezTo>
                      <a:pt x="32431" y="24336"/>
                      <a:pt x="31375" y="25327"/>
                      <a:pt x="31603" y="26383"/>
                    </a:cubicBezTo>
                    <a:cubicBezTo>
                      <a:pt x="31895" y="25977"/>
                      <a:pt x="32626" y="23799"/>
                      <a:pt x="33227" y="23799"/>
                    </a:cubicBezTo>
                    <a:cubicBezTo>
                      <a:pt x="33634" y="23799"/>
                      <a:pt x="33487" y="26058"/>
                      <a:pt x="33455" y="26464"/>
                    </a:cubicBezTo>
                    <a:cubicBezTo>
                      <a:pt x="33374" y="27585"/>
                      <a:pt x="32951" y="28463"/>
                      <a:pt x="32675" y="29519"/>
                    </a:cubicBezTo>
                    <a:cubicBezTo>
                      <a:pt x="32561" y="29925"/>
                      <a:pt x="32253" y="31566"/>
                      <a:pt x="32675" y="31793"/>
                    </a:cubicBezTo>
                    <a:cubicBezTo>
                      <a:pt x="32886" y="31355"/>
                      <a:pt x="32789" y="29762"/>
                      <a:pt x="33341" y="29567"/>
                    </a:cubicBezTo>
                    <a:cubicBezTo>
                      <a:pt x="33379" y="29553"/>
                      <a:pt x="33416" y="29546"/>
                      <a:pt x="33451" y="29546"/>
                    </a:cubicBezTo>
                    <a:cubicBezTo>
                      <a:pt x="33970" y="29546"/>
                      <a:pt x="34189" y="31027"/>
                      <a:pt x="34706" y="31225"/>
                    </a:cubicBezTo>
                    <a:cubicBezTo>
                      <a:pt x="34820" y="30412"/>
                      <a:pt x="33959" y="29762"/>
                      <a:pt x="33666" y="29064"/>
                    </a:cubicBezTo>
                    <a:cubicBezTo>
                      <a:pt x="33357" y="28316"/>
                      <a:pt x="33812" y="27065"/>
                      <a:pt x="33926" y="26253"/>
                    </a:cubicBezTo>
                    <a:cubicBezTo>
                      <a:pt x="33953" y="26250"/>
                      <a:pt x="33980" y="26248"/>
                      <a:pt x="34006" y="26248"/>
                    </a:cubicBezTo>
                    <a:cubicBezTo>
                      <a:pt x="34826" y="26248"/>
                      <a:pt x="35004" y="27683"/>
                      <a:pt x="35734" y="27683"/>
                    </a:cubicBezTo>
                    <a:cubicBezTo>
                      <a:pt x="35738" y="27683"/>
                      <a:pt x="35742" y="27683"/>
                      <a:pt x="35746" y="27683"/>
                    </a:cubicBezTo>
                    <a:cubicBezTo>
                      <a:pt x="35827" y="27033"/>
                      <a:pt x="34462" y="26269"/>
                      <a:pt x="34105" y="25749"/>
                    </a:cubicBezTo>
                    <a:cubicBezTo>
                      <a:pt x="33715" y="25180"/>
                      <a:pt x="33894" y="24303"/>
                      <a:pt x="33715" y="23621"/>
                    </a:cubicBezTo>
                    <a:cubicBezTo>
                      <a:pt x="33471" y="22743"/>
                      <a:pt x="33081" y="21980"/>
                      <a:pt x="32772" y="21135"/>
                    </a:cubicBezTo>
                    <a:cubicBezTo>
                      <a:pt x="32610" y="20745"/>
                      <a:pt x="32594" y="20387"/>
                      <a:pt x="32545" y="19965"/>
                    </a:cubicBezTo>
                    <a:cubicBezTo>
                      <a:pt x="32464" y="19445"/>
                      <a:pt x="32074" y="18633"/>
                      <a:pt x="31863" y="18145"/>
                    </a:cubicBezTo>
                    <a:cubicBezTo>
                      <a:pt x="31570" y="17446"/>
                      <a:pt x="31050" y="16845"/>
                      <a:pt x="30839" y="16114"/>
                    </a:cubicBezTo>
                    <a:cubicBezTo>
                      <a:pt x="30563" y="15123"/>
                      <a:pt x="30871" y="14278"/>
                      <a:pt x="31196" y="13352"/>
                    </a:cubicBezTo>
                    <a:cubicBezTo>
                      <a:pt x="31668" y="12003"/>
                      <a:pt x="32366" y="10736"/>
                      <a:pt x="32837" y="9387"/>
                    </a:cubicBezTo>
                    <a:cubicBezTo>
                      <a:pt x="33065" y="8705"/>
                      <a:pt x="33195" y="8023"/>
                      <a:pt x="33309" y="7291"/>
                    </a:cubicBezTo>
                    <a:cubicBezTo>
                      <a:pt x="33422" y="6625"/>
                      <a:pt x="33764" y="5992"/>
                      <a:pt x="33747" y="5293"/>
                    </a:cubicBezTo>
                    <a:lnTo>
                      <a:pt x="33747" y="5293"/>
                    </a:lnTo>
                    <a:cubicBezTo>
                      <a:pt x="33764" y="5829"/>
                      <a:pt x="34040" y="6463"/>
                      <a:pt x="34284" y="6950"/>
                    </a:cubicBezTo>
                    <a:cubicBezTo>
                      <a:pt x="34560" y="7535"/>
                      <a:pt x="34657" y="8104"/>
                      <a:pt x="34722" y="8754"/>
                    </a:cubicBezTo>
                    <a:cubicBezTo>
                      <a:pt x="34787" y="9517"/>
                      <a:pt x="34933" y="10297"/>
                      <a:pt x="34430" y="10931"/>
                    </a:cubicBezTo>
                    <a:cubicBezTo>
                      <a:pt x="34170" y="11256"/>
                      <a:pt x="33780" y="11581"/>
                      <a:pt x="33422" y="11808"/>
                    </a:cubicBezTo>
                    <a:cubicBezTo>
                      <a:pt x="33162" y="11971"/>
                      <a:pt x="32610" y="12068"/>
                      <a:pt x="32578" y="12426"/>
                    </a:cubicBezTo>
                    <a:cubicBezTo>
                      <a:pt x="32615" y="12433"/>
                      <a:pt x="32653" y="12437"/>
                      <a:pt x="32692" y="12437"/>
                    </a:cubicBezTo>
                    <a:cubicBezTo>
                      <a:pt x="33312" y="12437"/>
                      <a:pt x="34101" y="11515"/>
                      <a:pt x="34560" y="11240"/>
                    </a:cubicBezTo>
                    <a:cubicBezTo>
                      <a:pt x="34753" y="11113"/>
                      <a:pt x="34872" y="11035"/>
                      <a:pt x="34963" y="11035"/>
                    </a:cubicBezTo>
                    <a:cubicBezTo>
                      <a:pt x="35072" y="11035"/>
                      <a:pt x="35144" y="11145"/>
                      <a:pt x="35258" y="11418"/>
                    </a:cubicBezTo>
                    <a:cubicBezTo>
                      <a:pt x="35405" y="11727"/>
                      <a:pt x="35518" y="12101"/>
                      <a:pt x="35567" y="12442"/>
                    </a:cubicBezTo>
                    <a:cubicBezTo>
                      <a:pt x="35616" y="12751"/>
                      <a:pt x="35697" y="13238"/>
                      <a:pt x="35567" y="13531"/>
                    </a:cubicBezTo>
                    <a:cubicBezTo>
                      <a:pt x="35437" y="13774"/>
                      <a:pt x="35112" y="13986"/>
                      <a:pt x="34901" y="14213"/>
                    </a:cubicBezTo>
                    <a:cubicBezTo>
                      <a:pt x="34462" y="14717"/>
                      <a:pt x="33374" y="16017"/>
                      <a:pt x="33926" y="16715"/>
                    </a:cubicBezTo>
                    <a:cubicBezTo>
                      <a:pt x="34056" y="16618"/>
                      <a:pt x="34007" y="16293"/>
                      <a:pt x="34040" y="16098"/>
                    </a:cubicBezTo>
                    <a:cubicBezTo>
                      <a:pt x="34089" y="15805"/>
                      <a:pt x="34202" y="15562"/>
                      <a:pt x="34365" y="15318"/>
                    </a:cubicBezTo>
                    <a:cubicBezTo>
                      <a:pt x="34738" y="14765"/>
                      <a:pt x="35242" y="14473"/>
                      <a:pt x="35681" y="14002"/>
                    </a:cubicBezTo>
                    <a:lnTo>
                      <a:pt x="35681" y="14002"/>
                    </a:lnTo>
                    <a:cubicBezTo>
                      <a:pt x="35616" y="14392"/>
                      <a:pt x="35567" y="14798"/>
                      <a:pt x="35616" y="15220"/>
                    </a:cubicBezTo>
                    <a:cubicBezTo>
                      <a:pt x="35713" y="16228"/>
                      <a:pt x="36103" y="16975"/>
                      <a:pt x="35762" y="17999"/>
                    </a:cubicBezTo>
                    <a:cubicBezTo>
                      <a:pt x="35600" y="18535"/>
                      <a:pt x="35307" y="19039"/>
                      <a:pt x="35096" y="19575"/>
                    </a:cubicBezTo>
                    <a:cubicBezTo>
                      <a:pt x="34966" y="19916"/>
                      <a:pt x="34511" y="20615"/>
                      <a:pt x="34722" y="20972"/>
                    </a:cubicBezTo>
                    <a:cubicBezTo>
                      <a:pt x="34962" y="20859"/>
                      <a:pt x="34994" y="20525"/>
                      <a:pt x="35201" y="20525"/>
                    </a:cubicBezTo>
                    <a:cubicBezTo>
                      <a:pt x="35232" y="20525"/>
                      <a:pt x="35267" y="20533"/>
                      <a:pt x="35307" y="20550"/>
                    </a:cubicBezTo>
                    <a:cubicBezTo>
                      <a:pt x="35567" y="20664"/>
                      <a:pt x="35535" y="21183"/>
                      <a:pt x="35860" y="21248"/>
                    </a:cubicBezTo>
                    <a:cubicBezTo>
                      <a:pt x="35941" y="20712"/>
                      <a:pt x="35307" y="20420"/>
                      <a:pt x="35323" y="19965"/>
                    </a:cubicBezTo>
                    <a:cubicBezTo>
                      <a:pt x="35340" y="19640"/>
                      <a:pt x="35778" y="18957"/>
                      <a:pt x="36038" y="18827"/>
                    </a:cubicBezTo>
                    <a:cubicBezTo>
                      <a:pt x="36233" y="19071"/>
                      <a:pt x="36201" y="19477"/>
                      <a:pt x="36233" y="19786"/>
                    </a:cubicBezTo>
                    <a:cubicBezTo>
                      <a:pt x="36298" y="20290"/>
                      <a:pt x="36412" y="20810"/>
                      <a:pt x="36445" y="21330"/>
                    </a:cubicBezTo>
                    <a:cubicBezTo>
                      <a:pt x="36477" y="22061"/>
                      <a:pt x="36477" y="23767"/>
                      <a:pt x="37159" y="24206"/>
                    </a:cubicBezTo>
                    <a:cubicBezTo>
                      <a:pt x="37744" y="23653"/>
                      <a:pt x="37208" y="21378"/>
                      <a:pt x="37111" y="20680"/>
                    </a:cubicBezTo>
                    <a:cubicBezTo>
                      <a:pt x="36981" y="19721"/>
                      <a:pt x="36851" y="18762"/>
                      <a:pt x="36639" y="17836"/>
                    </a:cubicBezTo>
                    <a:lnTo>
                      <a:pt x="36639" y="17836"/>
                    </a:lnTo>
                    <a:cubicBezTo>
                      <a:pt x="36721" y="18178"/>
                      <a:pt x="37419" y="18486"/>
                      <a:pt x="37679" y="18714"/>
                    </a:cubicBezTo>
                    <a:cubicBezTo>
                      <a:pt x="38053" y="19039"/>
                      <a:pt x="38297" y="19477"/>
                      <a:pt x="38752" y="19705"/>
                    </a:cubicBezTo>
                    <a:cubicBezTo>
                      <a:pt x="38654" y="18827"/>
                      <a:pt x="37403" y="17885"/>
                      <a:pt x="36867" y="17235"/>
                    </a:cubicBezTo>
                    <a:cubicBezTo>
                      <a:pt x="36591" y="16910"/>
                      <a:pt x="36363" y="16667"/>
                      <a:pt x="36250" y="16293"/>
                    </a:cubicBezTo>
                    <a:cubicBezTo>
                      <a:pt x="36136" y="15887"/>
                      <a:pt x="36185" y="15415"/>
                      <a:pt x="36168" y="14993"/>
                    </a:cubicBezTo>
                    <a:cubicBezTo>
                      <a:pt x="36152" y="14343"/>
                      <a:pt x="36298" y="13661"/>
                      <a:pt x="36217" y="13011"/>
                    </a:cubicBezTo>
                    <a:cubicBezTo>
                      <a:pt x="36185" y="12734"/>
                      <a:pt x="35876" y="12052"/>
                      <a:pt x="36380" y="11987"/>
                    </a:cubicBezTo>
                    <a:cubicBezTo>
                      <a:pt x="36404" y="11983"/>
                      <a:pt x="36427" y="11982"/>
                      <a:pt x="36451" y="11982"/>
                    </a:cubicBezTo>
                    <a:cubicBezTo>
                      <a:pt x="36706" y="11982"/>
                      <a:pt x="36926" y="12180"/>
                      <a:pt x="37189" y="12180"/>
                    </a:cubicBezTo>
                    <a:cubicBezTo>
                      <a:pt x="37227" y="12180"/>
                      <a:pt x="37266" y="12175"/>
                      <a:pt x="37306" y="12166"/>
                    </a:cubicBezTo>
                    <a:cubicBezTo>
                      <a:pt x="37387" y="11743"/>
                      <a:pt x="36688" y="11792"/>
                      <a:pt x="36412" y="11630"/>
                    </a:cubicBezTo>
                    <a:cubicBezTo>
                      <a:pt x="35015" y="10833"/>
                      <a:pt x="35486" y="9664"/>
                      <a:pt x="35275" y="8283"/>
                    </a:cubicBezTo>
                    <a:cubicBezTo>
                      <a:pt x="35145" y="7486"/>
                      <a:pt x="34966" y="6690"/>
                      <a:pt x="34820" y="5910"/>
                    </a:cubicBezTo>
                    <a:cubicBezTo>
                      <a:pt x="34625" y="4870"/>
                      <a:pt x="33845" y="3993"/>
                      <a:pt x="33552" y="2969"/>
                    </a:cubicBezTo>
                    <a:cubicBezTo>
                      <a:pt x="33390" y="2466"/>
                      <a:pt x="33406" y="2092"/>
                      <a:pt x="33617" y="1621"/>
                    </a:cubicBezTo>
                    <a:cubicBezTo>
                      <a:pt x="33780" y="1231"/>
                      <a:pt x="34170" y="354"/>
                      <a:pt x="33617" y="77"/>
                    </a:cubicBezTo>
                    <a:cubicBezTo>
                      <a:pt x="33516" y="24"/>
                      <a:pt x="33417" y="1"/>
                      <a:pt x="33321" y="1"/>
                    </a:cubicBezTo>
                    <a:close/>
                  </a:path>
                </a:pathLst>
              </a:custGeom>
              <a:solidFill>
                <a:srgbClr val="1963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4286103" y="218922"/>
                <a:ext cx="1021342" cy="1771205"/>
              </a:xfrm>
              <a:custGeom>
                <a:avLst/>
                <a:gdLst/>
                <a:ahLst/>
                <a:cxnLst/>
                <a:rect l="l" t="t" r="r" b="b"/>
                <a:pathLst>
                  <a:path w="31186" h="54394" extrusionOk="0">
                    <a:moveTo>
                      <a:pt x="7960" y="1"/>
                    </a:moveTo>
                    <a:cubicBezTo>
                      <a:pt x="7926" y="1"/>
                      <a:pt x="7889" y="10"/>
                      <a:pt x="7849" y="28"/>
                    </a:cubicBezTo>
                    <a:cubicBezTo>
                      <a:pt x="7524" y="191"/>
                      <a:pt x="7670" y="532"/>
                      <a:pt x="7605" y="808"/>
                    </a:cubicBezTo>
                    <a:cubicBezTo>
                      <a:pt x="7540" y="1084"/>
                      <a:pt x="7183" y="1279"/>
                      <a:pt x="6939" y="1393"/>
                    </a:cubicBezTo>
                    <a:cubicBezTo>
                      <a:pt x="6728" y="1507"/>
                      <a:pt x="6484" y="1572"/>
                      <a:pt x="6256" y="1669"/>
                    </a:cubicBezTo>
                    <a:cubicBezTo>
                      <a:pt x="5756" y="1867"/>
                      <a:pt x="5320" y="2181"/>
                      <a:pt x="4792" y="2181"/>
                    </a:cubicBezTo>
                    <a:cubicBezTo>
                      <a:pt x="4668" y="2181"/>
                      <a:pt x="4540" y="2164"/>
                      <a:pt x="4404" y="2124"/>
                    </a:cubicBezTo>
                    <a:cubicBezTo>
                      <a:pt x="3835" y="1962"/>
                      <a:pt x="3592" y="1198"/>
                      <a:pt x="3251" y="759"/>
                    </a:cubicBezTo>
                    <a:cubicBezTo>
                      <a:pt x="3201" y="698"/>
                      <a:pt x="2936" y="364"/>
                      <a:pt x="2819" y="364"/>
                    </a:cubicBezTo>
                    <a:cubicBezTo>
                      <a:pt x="2782" y="364"/>
                      <a:pt x="2759" y="397"/>
                      <a:pt x="2763" y="483"/>
                    </a:cubicBezTo>
                    <a:cubicBezTo>
                      <a:pt x="2763" y="629"/>
                      <a:pt x="3056" y="889"/>
                      <a:pt x="3104" y="1052"/>
                    </a:cubicBezTo>
                    <a:cubicBezTo>
                      <a:pt x="3283" y="1523"/>
                      <a:pt x="3234" y="2027"/>
                      <a:pt x="3332" y="2498"/>
                    </a:cubicBezTo>
                    <a:cubicBezTo>
                      <a:pt x="3592" y="3603"/>
                      <a:pt x="3900" y="4708"/>
                      <a:pt x="4193" y="5796"/>
                    </a:cubicBezTo>
                    <a:cubicBezTo>
                      <a:pt x="4404" y="6495"/>
                      <a:pt x="4534" y="7210"/>
                      <a:pt x="4778" y="7892"/>
                    </a:cubicBezTo>
                    <a:cubicBezTo>
                      <a:pt x="5070" y="8737"/>
                      <a:pt x="5135" y="9647"/>
                      <a:pt x="5444" y="10492"/>
                    </a:cubicBezTo>
                    <a:cubicBezTo>
                      <a:pt x="5801" y="11515"/>
                      <a:pt x="6143" y="12523"/>
                      <a:pt x="6386" y="13595"/>
                    </a:cubicBezTo>
                    <a:cubicBezTo>
                      <a:pt x="7312" y="17592"/>
                      <a:pt x="8255" y="21215"/>
                      <a:pt x="8482" y="25342"/>
                    </a:cubicBezTo>
                    <a:cubicBezTo>
                      <a:pt x="8564" y="26821"/>
                      <a:pt x="8206" y="28267"/>
                      <a:pt x="8060" y="29729"/>
                    </a:cubicBezTo>
                    <a:cubicBezTo>
                      <a:pt x="7930" y="30948"/>
                      <a:pt x="8206" y="32264"/>
                      <a:pt x="7832" y="33385"/>
                    </a:cubicBezTo>
                    <a:cubicBezTo>
                      <a:pt x="7118" y="35481"/>
                      <a:pt x="5282" y="37025"/>
                      <a:pt x="4047" y="38828"/>
                    </a:cubicBezTo>
                    <a:cubicBezTo>
                      <a:pt x="3023" y="40307"/>
                      <a:pt x="2487" y="42094"/>
                      <a:pt x="1934" y="43784"/>
                    </a:cubicBezTo>
                    <a:cubicBezTo>
                      <a:pt x="1285" y="45799"/>
                      <a:pt x="1480" y="47943"/>
                      <a:pt x="1122" y="50007"/>
                    </a:cubicBezTo>
                    <a:cubicBezTo>
                      <a:pt x="927" y="51079"/>
                      <a:pt x="33" y="52233"/>
                      <a:pt x="1" y="53305"/>
                    </a:cubicBezTo>
                    <a:cubicBezTo>
                      <a:pt x="188" y="53400"/>
                      <a:pt x="354" y="53440"/>
                      <a:pt x="505" y="53440"/>
                    </a:cubicBezTo>
                    <a:cubicBezTo>
                      <a:pt x="1317" y="53440"/>
                      <a:pt x="1683" y="52280"/>
                      <a:pt x="2496" y="52280"/>
                    </a:cubicBezTo>
                    <a:cubicBezTo>
                      <a:pt x="2514" y="52280"/>
                      <a:pt x="2533" y="52280"/>
                      <a:pt x="2552" y="52282"/>
                    </a:cubicBezTo>
                    <a:cubicBezTo>
                      <a:pt x="3429" y="52330"/>
                      <a:pt x="3705" y="53744"/>
                      <a:pt x="3998" y="54394"/>
                    </a:cubicBezTo>
                    <a:cubicBezTo>
                      <a:pt x="3998" y="54378"/>
                      <a:pt x="4713" y="52217"/>
                      <a:pt x="4745" y="51924"/>
                    </a:cubicBezTo>
                    <a:cubicBezTo>
                      <a:pt x="4973" y="50494"/>
                      <a:pt x="5525" y="49146"/>
                      <a:pt x="5639" y="47683"/>
                    </a:cubicBezTo>
                    <a:cubicBezTo>
                      <a:pt x="5753" y="46481"/>
                      <a:pt x="5801" y="45734"/>
                      <a:pt x="6370" y="44613"/>
                    </a:cubicBezTo>
                    <a:cubicBezTo>
                      <a:pt x="7881" y="41672"/>
                      <a:pt x="9246" y="39153"/>
                      <a:pt x="11537" y="36797"/>
                    </a:cubicBezTo>
                    <a:cubicBezTo>
                      <a:pt x="12349" y="36960"/>
                      <a:pt x="12528" y="37805"/>
                      <a:pt x="13048" y="38325"/>
                    </a:cubicBezTo>
                    <a:cubicBezTo>
                      <a:pt x="14917" y="40226"/>
                      <a:pt x="17922" y="41217"/>
                      <a:pt x="20343" y="42143"/>
                    </a:cubicBezTo>
                    <a:cubicBezTo>
                      <a:pt x="22244" y="42874"/>
                      <a:pt x="23837" y="43264"/>
                      <a:pt x="25396" y="44759"/>
                    </a:cubicBezTo>
                    <a:cubicBezTo>
                      <a:pt x="26436" y="45766"/>
                      <a:pt x="28126" y="47358"/>
                      <a:pt x="27622" y="48935"/>
                    </a:cubicBezTo>
                    <a:cubicBezTo>
                      <a:pt x="28214" y="47896"/>
                      <a:pt x="28790" y="46943"/>
                      <a:pt x="29636" y="46943"/>
                    </a:cubicBezTo>
                    <a:cubicBezTo>
                      <a:pt x="30021" y="46943"/>
                      <a:pt x="30462" y="47140"/>
                      <a:pt x="30986" y="47618"/>
                    </a:cubicBezTo>
                    <a:cubicBezTo>
                      <a:pt x="30999" y="47630"/>
                      <a:pt x="31010" y="47635"/>
                      <a:pt x="31020" y="47635"/>
                    </a:cubicBezTo>
                    <a:cubicBezTo>
                      <a:pt x="31186" y="47635"/>
                      <a:pt x="30965" y="46196"/>
                      <a:pt x="30888" y="46042"/>
                    </a:cubicBezTo>
                    <a:cubicBezTo>
                      <a:pt x="30449" y="45279"/>
                      <a:pt x="29767" y="44613"/>
                      <a:pt x="29150" y="43979"/>
                    </a:cubicBezTo>
                    <a:cubicBezTo>
                      <a:pt x="28419" y="43231"/>
                      <a:pt x="27655" y="42582"/>
                      <a:pt x="26777" y="42078"/>
                    </a:cubicBezTo>
                    <a:cubicBezTo>
                      <a:pt x="26048" y="41640"/>
                      <a:pt x="25303" y="40912"/>
                      <a:pt x="24477" y="40666"/>
                    </a:cubicBezTo>
                    <a:lnTo>
                      <a:pt x="24477" y="40666"/>
                    </a:lnTo>
                    <a:cubicBezTo>
                      <a:pt x="24575" y="40695"/>
                      <a:pt x="24686" y="40709"/>
                      <a:pt x="24805" y="40709"/>
                    </a:cubicBezTo>
                    <a:cubicBezTo>
                      <a:pt x="26062" y="40709"/>
                      <a:pt x="28302" y="39193"/>
                      <a:pt x="28272" y="38097"/>
                    </a:cubicBezTo>
                    <a:cubicBezTo>
                      <a:pt x="28272" y="37319"/>
                      <a:pt x="27786" y="36872"/>
                      <a:pt x="27119" y="36872"/>
                    </a:cubicBezTo>
                    <a:cubicBezTo>
                      <a:pt x="26950" y="36872"/>
                      <a:pt x="26769" y="36901"/>
                      <a:pt x="26582" y="36960"/>
                    </a:cubicBezTo>
                    <a:cubicBezTo>
                      <a:pt x="25227" y="37412"/>
                      <a:pt x="24416" y="38568"/>
                      <a:pt x="22830" y="38568"/>
                    </a:cubicBezTo>
                    <a:cubicBezTo>
                      <a:pt x="22819" y="38568"/>
                      <a:pt x="22808" y="38568"/>
                      <a:pt x="22797" y="38568"/>
                    </a:cubicBezTo>
                    <a:cubicBezTo>
                      <a:pt x="21708" y="38552"/>
                      <a:pt x="20441" y="37723"/>
                      <a:pt x="19466" y="37268"/>
                    </a:cubicBezTo>
                    <a:cubicBezTo>
                      <a:pt x="18134" y="36667"/>
                      <a:pt x="16834" y="35855"/>
                      <a:pt x="15810" y="34783"/>
                    </a:cubicBezTo>
                    <a:cubicBezTo>
                      <a:pt x="14120" y="32995"/>
                      <a:pt x="13438" y="30753"/>
                      <a:pt x="13405" y="28348"/>
                    </a:cubicBezTo>
                    <a:cubicBezTo>
                      <a:pt x="13340" y="22434"/>
                      <a:pt x="12138" y="16877"/>
                      <a:pt x="11115" y="11077"/>
                    </a:cubicBezTo>
                    <a:cubicBezTo>
                      <a:pt x="11066" y="10784"/>
                      <a:pt x="11017" y="10492"/>
                      <a:pt x="10952" y="10183"/>
                    </a:cubicBezTo>
                    <a:cubicBezTo>
                      <a:pt x="10595" y="8493"/>
                      <a:pt x="10075" y="6852"/>
                      <a:pt x="9750" y="5163"/>
                    </a:cubicBezTo>
                    <a:cubicBezTo>
                      <a:pt x="9620" y="4448"/>
                      <a:pt x="9490" y="3716"/>
                      <a:pt x="9116" y="3115"/>
                    </a:cubicBezTo>
                    <a:cubicBezTo>
                      <a:pt x="8742" y="2498"/>
                      <a:pt x="8629" y="1653"/>
                      <a:pt x="8401" y="987"/>
                    </a:cubicBezTo>
                    <a:cubicBezTo>
                      <a:pt x="8328" y="766"/>
                      <a:pt x="8281" y="1"/>
                      <a:pt x="7960" y="1"/>
                    </a:cubicBezTo>
                    <a:close/>
                  </a:path>
                </a:pathLst>
              </a:custGeom>
              <a:solidFill>
                <a:srgbClr val="047391"/>
              </a:solidFill>
              <a:ln w="5275" cap="flat" cmpd="sng">
                <a:solidFill>
                  <a:srgbClr val="0060B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>
                <a:off x="3505507" y="580659"/>
                <a:ext cx="1024879" cy="1173520"/>
              </a:xfrm>
              <a:custGeom>
                <a:avLst/>
                <a:gdLst/>
                <a:ahLst/>
                <a:cxnLst/>
                <a:rect l="l" t="t" r="r" b="b"/>
                <a:pathLst>
                  <a:path w="31294" h="36039" extrusionOk="0">
                    <a:moveTo>
                      <a:pt x="28687" y="15627"/>
                    </a:moveTo>
                    <a:cubicBezTo>
                      <a:pt x="28761" y="15627"/>
                      <a:pt x="28844" y="15628"/>
                      <a:pt x="28938" y="15631"/>
                    </a:cubicBezTo>
                    <a:cubicBezTo>
                      <a:pt x="28873" y="15873"/>
                      <a:pt x="28760" y="16132"/>
                      <a:pt x="28695" y="16374"/>
                    </a:cubicBezTo>
                    <a:lnTo>
                      <a:pt x="28695" y="16374"/>
                    </a:lnTo>
                    <a:cubicBezTo>
                      <a:pt x="28793" y="15993"/>
                      <a:pt x="27468" y="15627"/>
                      <a:pt x="28687" y="15627"/>
                    </a:cubicBezTo>
                    <a:close/>
                    <a:moveTo>
                      <a:pt x="27866" y="12577"/>
                    </a:moveTo>
                    <a:cubicBezTo>
                      <a:pt x="28142" y="14055"/>
                      <a:pt x="27687" y="15079"/>
                      <a:pt x="27248" y="16427"/>
                    </a:cubicBezTo>
                    <a:cubicBezTo>
                      <a:pt x="27069" y="15793"/>
                      <a:pt x="27069" y="15030"/>
                      <a:pt x="27134" y="14396"/>
                    </a:cubicBezTo>
                    <a:cubicBezTo>
                      <a:pt x="27167" y="14038"/>
                      <a:pt x="27248" y="13681"/>
                      <a:pt x="27394" y="13340"/>
                    </a:cubicBezTo>
                    <a:cubicBezTo>
                      <a:pt x="27443" y="13226"/>
                      <a:pt x="27880" y="12660"/>
                      <a:pt x="27866" y="12577"/>
                    </a:cubicBezTo>
                    <a:close/>
                    <a:moveTo>
                      <a:pt x="26206" y="12499"/>
                    </a:moveTo>
                    <a:cubicBezTo>
                      <a:pt x="26289" y="12499"/>
                      <a:pt x="26390" y="12551"/>
                      <a:pt x="26517" y="12674"/>
                    </a:cubicBezTo>
                    <a:cubicBezTo>
                      <a:pt x="26988" y="13161"/>
                      <a:pt x="26826" y="14266"/>
                      <a:pt x="26566" y="14802"/>
                    </a:cubicBezTo>
                    <a:cubicBezTo>
                      <a:pt x="26322" y="14802"/>
                      <a:pt x="26159" y="14591"/>
                      <a:pt x="26078" y="14347"/>
                    </a:cubicBezTo>
                    <a:cubicBezTo>
                      <a:pt x="25818" y="14510"/>
                      <a:pt x="25883" y="14883"/>
                      <a:pt x="25916" y="15160"/>
                    </a:cubicBezTo>
                    <a:cubicBezTo>
                      <a:pt x="26761" y="15582"/>
                      <a:pt x="27086" y="16914"/>
                      <a:pt x="26663" y="17759"/>
                    </a:cubicBezTo>
                    <a:cubicBezTo>
                      <a:pt x="26533" y="18019"/>
                      <a:pt x="26192" y="18328"/>
                      <a:pt x="25964" y="18523"/>
                    </a:cubicBezTo>
                    <a:cubicBezTo>
                      <a:pt x="25932" y="18328"/>
                      <a:pt x="26046" y="17987"/>
                      <a:pt x="25948" y="17808"/>
                    </a:cubicBezTo>
                    <a:cubicBezTo>
                      <a:pt x="25948" y="17795"/>
                      <a:pt x="25744" y="17510"/>
                      <a:pt x="25644" y="17510"/>
                    </a:cubicBezTo>
                    <a:cubicBezTo>
                      <a:pt x="25616" y="17510"/>
                      <a:pt x="25596" y="17532"/>
                      <a:pt x="25591" y="17588"/>
                    </a:cubicBezTo>
                    <a:lnTo>
                      <a:pt x="25591" y="17588"/>
                    </a:lnTo>
                    <a:cubicBezTo>
                      <a:pt x="25618" y="17191"/>
                      <a:pt x="25265" y="17238"/>
                      <a:pt x="25201" y="16996"/>
                    </a:cubicBezTo>
                    <a:cubicBezTo>
                      <a:pt x="25120" y="16687"/>
                      <a:pt x="25396" y="15891"/>
                      <a:pt x="25461" y="15550"/>
                    </a:cubicBezTo>
                    <a:cubicBezTo>
                      <a:pt x="25574" y="14883"/>
                      <a:pt x="25656" y="14168"/>
                      <a:pt x="25786" y="13519"/>
                    </a:cubicBezTo>
                    <a:cubicBezTo>
                      <a:pt x="25861" y="13127"/>
                      <a:pt x="25918" y="12499"/>
                      <a:pt x="26206" y="12499"/>
                    </a:cubicBezTo>
                    <a:close/>
                    <a:moveTo>
                      <a:pt x="27817" y="16232"/>
                    </a:moveTo>
                    <a:cubicBezTo>
                      <a:pt x="28824" y="17223"/>
                      <a:pt x="27703" y="17922"/>
                      <a:pt x="27752" y="19027"/>
                    </a:cubicBezTo>
                    <a:cubicBezTo>
                      <a:pt x="27199" y="19092"/>
                      <a:pt x="26582" y="19628"/>
                      <a:pt x="26208" y="20018"/>
                    </a:cubicBezTo>
                    <a:cubicBezTo>
                      <a:pt x="26128" y="19857"/>
                      <a:pt x="26095" y="19648"/>
                      <a:pt x="26126" y="19439"/>
                    </a:cubicBezTo>
                    <a:lnTo>
                      <a:pt x="26126" y="19439"/>
                    </a:lnTo>
                    <a:cubicBezTo>
                      <a:pt x="26423" y="19082"/>
                      <a:pt x="26679" y="18673"/>
                      <a:pt x="26907" y="18263"/>
                    </a:cubicBezTo>
                    <a:cubicBezTo>
                      <a:pt x="27216" y="17711"/>
                      <a:pt x="27735" y="16866"/>
                      <a:pt x="27817" y="16232"/>
                    </a:cubicBezTo>
                    <a:close/>
                    <a:moveTo>
                      <a:pt x="24973" y="17776"/>
                    </a:moveTo>
                    <a:cubicBezTo>
                      <a:pt x="24957" y="18214"/>
                      <a:pt x="25266" y="18880"/>
                      <a:pt x="25168" y="19270"/>
                    </a:cubicBezTo>
                    <a:cubicBezTo>
                      <a:pt x="25120" y="19465"/>
                      <a:pt x="24957" y="19530"/>
                      <a:pt x="24827" y="19709"/>
                    </a:cubicBezTo>
                    <a:cubicBezTo>
                      <a:pt x="24718" y="19845"/>
                      <a:pt x="24644" y="20061"/>
                      <a:pt x="24594" y="20061"/>
                    </a:cubicBezTo>
                    <a:cubicBezTo>
                      <a:pt x="24584" y="20061"/>
                      <a:pt x="24575" y="20053"/>
                      <a:pt x="24567" y="20034"/>
                    </a:cubicBezTo>
                    <a:lnTo>
                      <a:pt x="24567" y="19969"/>
                    </a:lnTo>
                    <a:cubicBezTo>
                      <a:pt x="24470" y="19335"/>
                      <a:pt x="24665" y="18328"/>
                      <a:pt x="24973" y="17776"/>
                    </a:cubicBezTo>
                    <a:close/>
                    <a:moveTo>
                      <a:pt x="6939" y="21204"/>
                    </a:moveTo>
                    <a:cubicBezTo>
                      <a:pt x="6938" y="21204"/>
                      <a:pt x="6938" y="21204"/>
                      <a:pt x="6938" y="21204"/>
                    </a:cubicBezTo>
                    <a:cubicBezTo>
                      <a:pt x="6938" y="21204"/>
                      <a:pt x="6938" y="21204"/>
                      <a:pt x="6939" y="21204"/>
                    </a:cubicBezTo>
                    <a:close/>
                    <a:moveTo>
                      <a:pt x="25721" y="20018"/>
                    </a:moveTo>
                    <a:lnTo>
                      <a:pt x="25721" y="20018"/>
                    </a:lnTo>
                    <a:cubicBezTo>
                      <a:pt x="25867" y="20408"/>
                      <a:pt x="25721" y="20635"/>
                      <a:pt x="25493" y="20960"/>
                    </a:cubicBezTo>
                    <a:cubicBezTo>
                      <a:pt x="25217" y="21334"/>
                      <a:pt x="24827" y="22114"/>
                      <a:pt x="24518" y="22374"/>
                    </a:cubicBezTo>
                    <a:cubicBezTo>
                      <a:pt x="24437" y="22049"/>
                      <a:pt x="24551" y="21740"/>
                      <a:pt x="24616" y="21415"/>
                    </a:cubicBezTo>
                    <a:lnTo>
                      <a:pt x="24600" y="21269"/>
                    </a:lnTo>
                    <a:cubicBezTo>
                      <a:pt x="25006" y="20944"/>
                      <a:pt x="25428" y="20473"/>
                      <a:pt x="25721" y="20018"/>
                    </a:cubicBezTo>
                    <a:close/>
                    <a:moveTo>
                      <a:pt x="19801" y="26713"/>
                    </a:moveTo>
                    <a:cubicBezTo>
                      <a:pt x="20230" y="26713"/>
                      <a:pt x="20542" y="26964"/>
                      <a:pt x="20343" y="27476"/>
                    </a:cubicBezTo>
                    <a:cubicBezTo>
                      <a:pt x="20205" y="27888"/>
                      <a:pt x="19809" y="28013"/>
                      <a:pt x="19411" y="28013"/>
                    </a:cubicBezTo>
                    <a:cubicBezTo>
                      <a:pt x="19386" y="28013"/>
                      <a:pt x="19361" y="28013"/>
                      <a:pt x="19335" y="28012"/>
                    </a:cubicBezTo>
                    <a:cubicBezTo>
                      <a:pt x="19180" y="28012"/>
                      <a:pt x="18293" y="27669"/>
                      <a:pt x="18176" y="27669"/>
                    </a:cubicBezTo>
                    <a:cubicBezTo>
                      <a:pt x="18171" y="27669"/>
                      <a:pt x="18167" y="27669"/>
                      <a:pt x="18165" y="27671"/>
                    </a:cubicBezTo>
                    <a:cubicBezTo>
                      <a:pt x="18572" y="27394"/>
                      <a:pt x="18929" y="26956"/>
                      <a:pt x="19417" y="26777"/>
                    </a:cubicBezTo>
                    <a:cubicBezTo>
                      <a:pt x="19482" y="26761"/>
                      <a:pt x="19547" y="26744"/>
                      <a:pt x="19611" y="26728"/>
                    </a:cubicBezTo>
                    <a:cubicBezTo>
                      <a:pt x="19676" y="26718"/>
                      <a:pt x="19740" y="26713"/>
                      <a:pt x="19801" y="26713"/>
                    </a:cubicBezTo>
                    <a:close/>
                    <a:moveTo>
                      <a:pt x="21204" y="0"/>
                    </a:moveTo>
                    <a:cubicBezTo>
                      <a:pt x="20863" y="358"/>
                      <a:pt x="21139" y="894"/>
                      <a:pt x="20976" y="1300"/>
                    </a:cubicBezTo>
                    <a:cubicBezTo>
                      <a:pt x="20871" y="1557"/>
                      <a:pt x="20790" y="1634"/>
                      <a:pt x="20684" y="1634"/>
                    </a:cubicBezTo>
                    <a:cubicBezTo>
                      <a:pt x="20563" y="1634"/>
                      <a:pt x="20409" y="1531"/>
                      <a:pt x="20148" y="1479"/>
                    </a:cubicBezTo>
                    <a:cubicBezTo>
                      <a:pt x="20082" y="1469"/>
                      <a:pt x="19978" y="1460"/>
                      <a:pt x="19875" y="1460"/>
                    </a:cubicBezTo>
                    <a:cubicBezTo>
                      <a:pt x="19620" y="1460"/>
                      <a:pt x="19364" y="1517"/>
                      <a:pt x="19676" y="1771"/>
                    </a:cubicBezTo>
                    <a:cubicBezTo>
                      <a:pt x="19790" y="1885"/>
                      <a:pt x="20456" y="1836"/>
                      <a:pt x="20651" y="1934"/>
                    </a:cubicBezTo>
                    <a:cubicBezTo>
                      <a:pt x="21188" y="2177"/>
                      <a:pt x="21642" y="2925"/>
                      <a:pt x="21886" y="3542"/>
                    </a:cubicBezTo>
                    <a:cubicBezTo>
                      <a:pt x="22032" y="3932"/>
                      <a:pt x="22081" y="4355"/>
                      <a:pt x="22179" y="4761"/>
                    </a:cubicBezTo>
                    <a:cubicBezTo>
                      <a:pt x="22309" y="5232"/>
                      <a:pt x="22569" y="5720"/>
                      <a:pt x="22487" y="6207"/>
                    </a:cubicBezTo>
                    <a:cubicBezTo>
                      <a:pt x="22150" y="6012"/>
                      <a:pt x="21626" y="5828"/>
                      <a:pt x="21180" y="5828"/>
                    </a:cubicBezTo>
                    <a:cubicBezTo>
                      <a:pt x="21068" y="5828"/>
                      <a:pt x="20961" y="5840"/>
                      <a:pt x="20863" y="5866"/>
                    </a:cubicBezTo>
                    <a:cubicBezTo>
                      <a:pt x="20960" y="6418"/>
                      <a:pt x="21772" y="6321"/>
                      <a:pt x="22179" y="6451"/>
                    </a:cubicBezTo>
                    <a:cubicBezTo>
                      <a:pt x="22910" y="6694"/>
                      <a:pt x="22894" y="7312"/>
                      <a:pt x="23267" y="7913"/>
                    </a:cubicBezTo>
                    <a:cubicBezTo>
                      <a:pt x="23625" y="8465"/>
                      <a:pt x="24047" y="9050"/>
                      <a:pt x="24486" y="9570"/>
                    </a:cubicBezTo>
                    <a:cubicBezTo>
                      <a:pt x="25022" y="10204"/>
                      <a:pt x="25672" y="11016"/>
                      <a:pt x="25461" y="11878"/>
                    </a:cubicBezTo>
                    <a:cubicBezTo>
                      <a:pt x="25233" y="12869"/>
                      <a:pt x="24811" y="13811"/>
                      <a:pt x="24600" y="14818"/>
                    </a:cubicBezTo>
                    <a:cubicBezTo>
                      <a:pt x="24421" y="15631"/>
                      <a:pt x="24047" y="16427"/>
                      <a:pt x="23917" y="17239"/>
                    </a:cubicBezTo>
                    <a:cubicBezTo>
                      <a:pt x="23852" y="17694"/>
                      <a:pt x="23933" y="18328"/>
                      <a:pt x="23771" y="18702"/>
                    </a:cubicBezTo>
                    <a:cubicBezTo>
                      <a:pt x="23284" y="18360"/>
                      <a:pt x="23251" y="17337"/>
                      <a:pt x="23137" y="16801"/>
                    </a:cubicBezTo>
                    <a:cubicBezTo>
                      <a:pt x="22975" y="16134"/>
                      <a:pt x="23024" y="15598"/>
                      <a:pt x="23072" y="14883"/>
                    </a:cubicBezTo>
                    <a:cubicBezTo>
                      <a:pt x="23154" y="14055"/>
                      <a:pt x="23170" y="13015"/>
                      <a:pt x="23478" y="12235"/>
                    </a:cubicBezTo>
                    <a:cubicBezTo>
                      <a:pt x="23673" y="11683"/>
                      <a:pt x="24291" y="11211"/>
                      <a:pt x="24437" y="10626"/>
                    </a:cubicBezTo>
                    <a:cubicBezTo>
                      <a:pt x="24396" y="10611"/>
                      <a:pt x="24356" y="10604"/>
                      <a:pt x="24318" y="10604"/>
                    </a:cubicBezTo>
                    <a:cubicBezTo>
                      <a:pt x="23886" y="10604"/>
                      <a:pt x="23625" y="11507"/>
                      <a:pt x="23268" y="11507"/>
                    </a:cubicBezTo>
                    <a:cubicBezTo>
                      <a:pt x="23257" y="11507"/>
                      <a:pt x="23246" y="11506"/>
                      <a:pt x="23235" y="11504"/>
                    </a:cubicBezTo>
                    <a:cubicBezTo>
                      <a:pt x="22959" y="11455"/>
                      <a:pt x="23024" y="10188"/>
                      <a:pt x="22894" y="9928"/>
                    </a:cubicBezTo>
                    <a:lnTo>
                      <a:pt x="22894" y="9928"/>
                    </a:lnTo>
                    <a:cubicBezTo>
                      <a:pt x="22276" y="10285"/>
                      <a:pt x="22926" y="11634"/>
                      <a:pt x="22926" y="12186"/>
                    </a:cubicBezTo>
                    <a:cubicBezTo>
                      <a:pt x="22910" y="13047"/>
                      <a:pt x="22276" y="13974"/>
                      <a:pt x="22374" y="14802"/>
                    </a:cubicBezTo>
                    <a:cubicBezTo>
                      <a:pt x="22081" y="14721"/>
                      <a:pt x="21854" y="13990"/>
                      <a:pt x="21724" y="13681"/>
                    </a:cubicBezTo>
                    <a:cubicBezTo>
                      <a:pt x="21577" y="13324"/>
                      <a:pt x="21366" y="12852"/>
                      <a:pt x="21253" y="12462"/>
                    </a:cubicBezTo>
                    <a:cubicBezTo>
                      <a:pt x="21106" y="11878"/>
                      <a:pt x="21301" y="11374"/>
                      <a:pt x="21318" y="10789"/>
                    </a:cubicBezTo>
                    <a:cubicBezTo>
                      <a:pt x="21318" y="10350"/>
                      <a:pt x="21106" y="9879"/>
                      <a:pt x="21253" y="9440"/>
                    </a:cubicBezTo>
                    <a:cubicBezTo>
                      <a:pt x="21383" y="9067"/>
                      <a:pt x="22081" y="8677"/>
                      <a:pt x="22309" y="8352"/>
                    </a:cubicBezTo>
                    <a:cubicBezTo>
                      <a:pt x="22254" y="8300"/>
                      <a:pt x="22192" y="8278"/>
                      <a:pt x="22125" y="8278"/>
                    </a:cubicBezTo>
                    <a:cubicBezTo>
                      <a:pt x="21833" y="8278"/>
                      <a:pt x="21449" y="8685"/>
                      <a:pt x="21171" y="8790"/>
                    </a:cubicBezTo>
                    <a:cubicBezTo>
                      <a:pt x="20131" y="7929"/>
                      <a:pt x="20521" y="6776"/>
                      <a:pt x="20424" y="5622"/>
                    </a:cubicBezTo>
                    <a:cubicBezTo>
                      <a:pt x="20389" y="5199"/>
                      <a:pt x="20286" y="4943"/>
                      <a:pt x="20213" y="4943"/>
                    </a:cubicBezTo>
                    <a:cubicBezTo>
                      <a:pt x="20152" y="4943"/>
                      <a:pt x="20111" y="5125"/>
                      <a:pt x="20148" y="5541"/>
                    </a:cubicBezTo>
                    <a:cubicBezTo>
                      <a:pt x="20180" y="6012"/>
                      <a:pt x="20115" y="6597"/>
                      <a:pt x="19839" y="6987"/>
                    </a:cubicBezTo>
                    <a:cubicBezTo>
                      <a:pt x="18799" y="6451"/>
                      <a:pt x="18377" y="4485"/>
                      <a:pt x="18344" y="3412"/>
                    </a:cubicBezTo>
                    <a:cubicBezTo>
                      <a:pt x="18344" y="3152"/>
                      <a:pt x="18734" y="1479"/>
                      <a:pt x="18149" y="1479"/>
                    </a:cubicBezTo>
                    <a:cubicBezTo>
                      <a:pt x="17792" y="1479"/>
                      <a:pt x="17938" y="3169"/>
                      <a:pt x="17922" y="3461"/>
                    </a:cubicBezTo>
                    <a:cubicBezTo>
                      <a:pt x="17905" y="4176"/>
                      <a:pt x="17987" y="4793"/>
                      <a:pt x="17239" y="4891"/>
                    </a:cubicBezTo>
                    <a:cubicBezTo>
                      <a:pt x="17232" y="4892"/>
                      <a:pt x="17225" y="4892"/>
                      <a:pt x="17218" y="4892"/>
                    </a:cubicBezTo>
                    <a:cubicBezTo>
                      <a:pt x="17121" y="4892"/>
                      <a:pt x="16970" y="4844"/>
                      <a:pt x="16847" y="4844"/>
                    </a:cubicBezTo>
                    <a:cubicBezTo>
                      <a:pt x="16730" y="4844"/>
                      <a:pt x="16638" y="4886"/>
                      <a:pt x="16638" y="5053"/>
                    </a:cubicBezTo>
                    <a:cubicBezTo>
                      <a:pt x="16638" y="5234"/>
                      <a:pt x="16747" y="5283"/>
                      <a:pt x="16886" y="5283"/>
                    </a:cubicBezTo>
                    <a:cubicBezTo>
                      <a:pt x="17049" y="5283"/>
                      <a:pt x="17253" y="5215"/>
                      <a:pt x="17366" y="5215"/>
                    </a:cubicBezTo>
                    <a:cubicBezTo>
                      <a:pt x="17373" y="5215"/>
                      <a:pt x="17379" y="5215"/>
                      <a:pt x="17386" y="5216"/>
                    </a:cubicBezTo>
                    <a:cubicBezTo>
                      <a:pt x="18409" y="5313"/>
                      <a:pt x="19010" y="6694"/>
                      <a:pt x="19498" y="7491"/>
                    </a:cubicBezTo>
                    <a:cubicBezTo>
                      <a:pt x="19904" y="8124"/>
                      <a:pt x="20391" y="8725"/>
                      <a:pt x="20538" y="9457"/>
                    </a:cubicBezTo>
                    <a:cubicBezTo>
                      <a:pt x="20635" y="9977"/>
                      <a:pt x="20716" y="11374"/>
                      <a:pt x="20213" y="11650"/>
                    </a:cubicBezTo>
                    <a:cubicBezTo>
                      <a:pt x="20116" y="11702"/>
                      <a:pt x="20012" y="11725"/>
                      <a:pt x="19904" y="11725"/>
                    </a:cubicBezTo>
                    <a:cubicBezTo>
                      <a:pt x="19157" y="11725"/>
                      <a:pt x="18195" y="10632"/>
                      <a:pt x="17840" y="10220"/>
                    </a:cubicBezTo>
                    <a:cubicBezTo>
                      <a:pt x="17607" y="9971"/>
                      <a:pt x="16866" y="8767"/>
                      <a:pt x="16404" y="8767"/>
                    </a:cubicBezTo>
                    <a:cubicBezTo>
                      <a:pt x="16384" y="8767"/>
                      <a:pt x="16365" y="8769"/>
                      <a:pt x="16346" y="8774"/>
                    </a:cubicBezTo>
                    <a:cubicBezTo>
                      <a:pt x="16394" y="9310"/>
                      <a:pt x="17321" y="10204"/>
                      <a:pt x="17694" y="10643"/>
                    </a:cubicBezTo>
                    <a:cubicBezTo>
                      <a:pt x="18295" y="11374"/>
                      <a:pt x="19043" y="11731"/>
                      <a:pt x="19823" y="12235"/>
                    </a:cubicBezTo>
                    <a:cubicBezTo>
                      <a:pt x="20603" y="12739"/>
                      <a:pt x="21025" y="13567"/>
                      <a:pt x="21350" y="14396"/>
                    </a:cubicBezTo>
                    <a:cubicBezTo>
                      <a:pt x="21496" y="14786"/>
                      <a:pt x="21594" y="15225"/>
                      <a:pt x="21789" y="15598"/>
                    </a:cubicBezTo>
                    <a:cubicBezTo>
                      <a:pt x="21935" y="15891"/>
                      <a:pt x="22406" y="16297"/>
                      <a:pt x="22244" y="16671"/>
                    </a:cubicBezTo>
                    <a:cubicBezTo>
                      <a:pt x="22186" y="16817"/>
                      <a:pt x="22131" y="16871"/>
                      <a:pt x="22074" y="16871"/>
                    </a:cubicBezTo>
                    <a:cubicBezTo>
                      <a:pt x="21954" y="16871"/>
                      <a:pt x="21829" y="16630"/>
                      <a:pt x="21675" y="16508"/>
                    </a:cubicBezTo>
                    <a:cubicBezTo>
                      <a:pt x="21090" y="16037"/>
                      <a:pt x="20651" y="15647"/>
                      <a:pt x="20148" y="15062"/>
                    </a:cubicBezTo>
                    <a:cubicBezTo>
                      <a:pt x="19400" y="14217"/>
                      <a:pt x="19059" y="13194"/>
                      <a:pt x="18572" y="12202"/>
                    </a:cubicBezTo>
                    <a:cubicBezTo>
                      <a:pt x="18550" y="12201"/>
                      <a:pt x="18530" y="12200"/>
                      <a:pt x="18512" y="12200"/>
                    </a:cubicBezTo>
                    <a:cubicBezTo>
                      <a:pt x="17900" y="12200"/>
                      <a:pt x="18592" y="13201"/>
                      <a:pt x="18718" y="13437"/>
                    </a:cubicBezTo>
                    <a:cubicBezTo>
                      <a:pt x="18962" y="13909"/>
                      <a:pt x="19189" y="14363"/>
                      <a:pt x="19417" y="14851"/>
                    </a:cubicBezTo>
                    <a:cubicBezTo>
                      <a:pt x="19758" y="15582"/>
                      <a:pt x="19563" y="15696"/>
                      <a:pt x="18783" y="15761"/>
                    </a:cubicBezTo>
                    <a:cubicBezTo>
                      <a:pt x="18214" y="15826"/>
                      <a:pt x="17629" y="15858"/>
                      <a:pt x="17077" y="15907"/>
                    </a:cubicBezTo>
                    <a:cubicBezTo>
                      <a:pt x="17077" y="15956"/>
                      <a:pt x="17077" y="16037"/>
                      <a:pt x="17077" y="16086"/>
                    </a:cubicBezTo>
                    <a:cubicBezTo>
                      <a:pt x="17375" y="16197"/>
                      <a:pt x="17744" y="16231"/>
                      <a:pt x="18128" y="16231"/>
                    </a:cubicBezTo>
                    <a:cubicBezTo>
                      <a:pt x="18643" y="16231"/>
                      <a:pt x="19183" y="16169"/>
                      <a:pt x="19611" y="16151"/>
                    </a:cubicBezTo>
                    <a:cubicBezTo>
                      <a:pt x="19641" y="16149"/>
                      <a:pt x="19671" y="16148"/>
                      <a:pt x="19700" y="16148"/>
                    </a:cubicBezTo>
                    <a:cubicBezTo>
                      <a:pt x="20610" y="16148"/>
                      <a:pt x="21238" y="16873"/>
                      <a:pt x="21805" y="17597"/>
                    </a:cubicBezTo>
                    <a:cubicBezTo>
                      <a:pt x="22601" y="18572"/>
                      <a:pt x="22894" y="19222"/>
                      <a:pt x="22926" y="20586"/>
                    </a:cubicBezTo>
                    <a:cubicBezTo>
                      <a:pt x="22959" y="21708"/>
                      <a:pt x="23998" y="24632"/>
                      <a:pt x="22536" y="25282"/>
                    </a:cubicBezTo>
                    <a:cubicBezTo>
                      <a:pt x="22312" y="25383"/>
                      <a:pt x="22082" y="25420"/>
                      <a:pt x="21849" y="25420"/>
                    </a:cubicBezTo>
                    <a:cubicBezTo>
                      <a:pt x="21220" y="25420"/>
                      <a:pt x="20569" y="25152"/>
                      <a:pt x="19953" y="25152"/>
                    </a:cubicBezTo>
                    <a:cubicBezTo>
                      <a:pt x="19059" y="25152"/>
                      <a:pt x="18815" y="25022"/>
                      <a:pt x="18263" y="24258"/>
                    </a:cubicBezTo>
                    <a:cubicBezTo>
                      <a:pt x="17402" y="23040"/>
                      <a:pt x="16703" y="21724"/>
                      <a:pt x="16021" y="20391"/>
                    </a:cubicBezTo>
                    <a:cubicBezTo>
                      <a:pt x="15761" y="19888"/>
                      <a:pt x="15550" y="19563"/>
                      <a:pt x="15111" y="19173"/>
                    </a:cubicBezTo>
                    <a:cubicBezTo>
                      <a:pt x="14607" y="18734"/>
                      <a:pt x="14623" y="18523"/>
                      <a:pt x="14428" y="17857"/>
                    </a:cubicBezTo>
                    <a:cubicBezTo>
                      <a:pt x="14412" y="17855"/>
                      <a:pt x="14396" y="17854"/>
                      <a:pt x="14380" y="17854"/>
                    </a:cubicBezTo>
                    <a:cubicBezTo>
                      <a:pt x="14099" y="17854"/>
                      <a:pt x="14057" y="18131"/>
                      <a:pt x="14103" y="18393"/>
                    </a:cubicBezTo>
                    <a:cubicBezTo>
                      <a:pt x="14094" y="18393"/>
                      <a:pt x="14086" y="18393"/>
                      <a:pt x="14077" y="18393"/>
                    </a:cubicBezTo>
                    <a:cubicBezTo>
                      <a:pt x="13687" y="18393"/>
                      <a:pt x="13463" y="18048"/>
                      <a:pt x="13145" y="17889"/>
                    </a:cubicBezTo>
                    <a:cubicBezTo>
                      <a:pt x="12349" y="17516"/>
                      <a:pt x="11358" y="17321"/>
                      <a:pt x="10870" y="16508"/>
                    </a:cubicBezTo>
                    <a:cubicBezTo>
                      <a:pt x="10610" y="16069"/>
                      <a:pt x="10838" y="15241"/>
                      <a:pt x="10448" y="14965"/>
                    </a:cubicBezTo>
                    <a:cubicBezTo>
                      <a:pt x="10155" y="15306"/>
                      <a:pt x="10171" y="15777"/>
                      <a:pt x="10188" y="16183"/>
                    </a:cubicBezTo>
                    <a:cubicBezTo>
                      <a:pt x="10181" y="16184"/>
                      <a:pt x="10173" y="16185"/>
                      <a:pt x="10164" y="16185"/>
                    </a:cubicBezTo>
                    <a:cubicBezTo>
                      <a:pt x="9926" y="16185"/>
                      <a:pt x="9193" y="15733"/>
                      <a:pt x="8919" y="15733"/>
                    </a:cubicBezTo>
                    <a:cubicBezTo>
                      <a:pt x="8805" y="15733"/>
                      <a:pt x="8771" y="15813"/>
                      <a:pt x="8888" y="16037"/>
                    </a:cubicBezTo>
                    <a:cubicBezTo>
                      <a:pt x="9083" y="16427"/>
                      <a:pt x="9310" y="16297"/>
                      <a:pt x="9652" y="16427"/>
                    </a:cubicBezTo>
                    <a:cubicBezTo>
                      <a:pt x="10009" y="16557"/>
                      <a:pt x="10253" y="16833"/>
                      <a:pt x="10578" y="17077"/>
                    </a:cubicBezTo>
                    <a:cubicBezTo>
                      <a:pt x="11276" y="17646"/>
                      <a:pt x="12089" y="17971"/>
                      <a:pt x="12820" y="18490"/>
                    </a:cubicBezTo>
                    <a:cubicBezTo>
                      <a:pt x="13454" y="18945"/>
                      <a:pt x="14185" y="19124"/>
                      <a:pt x="14656" y="19709"/>
                    </a:cubicBezTo>
                    <a:cubicBezTo>
                      <a:pt x="15696" y="20976"/>
                      <a:pt x="16622" y="22569"/>
                      <a:pt x="17223" y="24096"/>
                    </a:cubicBezTo>
                    <a:cubicBezTo>
                      <a:pt x="17353" y="24405"/>
                      <a:pt x="17532" y="24730"/>
                      <a:pt x="17239" y="24908"/>
                    </a:cubicBezTo>
                    <a:cubicBezTo>
                      <a:pt x="17192" y="24937"/>
                      <a:pt x="17117" y="24949"/>
                      <a:pt x="17026" y="24949"/>
                    </a:cubicBezTo>
                    <a:cubicBezTo>
                      <a:pt x="16652" y="24949"/>
                      <a:pt x="15996" y="24749"/>
                      <a:pt x="15761" y="24697"/>
                    </a:cubicBezTo>
                    <a:cubicBezTo>
                      <a:pt x="15078" y="24518"/>
                      <a:pt x="14347" y="24112"/>
                      <a:pt x="14087" y="23430"/>
                    </a:cubicBezTo>
                    <a:cubicBezTo>
                      <a:pt x="13908" y="22942"/>
                      <a:pt x="13973" y="22211"/>
                      <a:pt x="14071" y="21724"/>
                    </a:cubicBezTo>
                    <a:cubicBezTo>
                      <a:pt x="14201" y="21171"/>
                      <a:pt x="14786" y="20976"/>
                      <a:pt x="14656" y="20391"/>
                    </a:cubicBezTo>
                    <a:lnTo>
                      <a:pt x="14656" y="20391"/>
                    </a:lnTo>
                    <a:cubicBezTo>
                      <a:pt x="14347" y="20408"/>
                      <a:pt x="14168" y="20733"/>
                      <a:pt x="13941" y="20879"/>
                    </a:cubicBezTo>
                    <a:cubicBezTo>
                      <a:pt x="13827" y="20586"/>
                      <a:pt x="13925" y="19920"/>
                      <a:pt x="13616" y="19742"/>
                    </a:cubicBezTo>
                    <a:cubicBezTo>
                      <a:pt x="13546" y="19701"/>
                      <a:pt x="13492" y="19684"/>
                      <a:pt x="13453" y="19684"/>
                    </a:cubicBezTo>
                    <a:cubicBezTo>
                      <a:pt x="13172" y="19684"/>
                      <a:pt x="13590" y="20580"/>
                      <a:pt x="13632" y="20765"/>
                    </a:cubicBezTo>
                    <a:cubicBezTo>
                      <a:pt x="13730" y="21123"/>
                      <a:pt x="13843" y="22764"/>
                      <a:pt x="13161" y="22764"/>
                    </a:cubicBezTo>
                    <a:cubicBezTo>
                      <a:pt x="12999" y="22764"/>
                      <a:pt x="12430" y="22032"/>
                      <a:pt x="12251" y="21919"/>
                    </a:cubicBezTo>
                    <a:cubicBezTo>
                      <a:pt x="11845" y="21659"/>
                      <a:pt x="11374" y="21513"/>
                      <a:pt x="10984" y="21188"/>
                    </a:cubicBezTo>
                    <a:cubicBezTo>
                      <a:pt x="10475" y="20774"/>
                      <a:pt x="9622" y="19268"/>
                      <a:pt x="8915" y="19268"/>
                    </a:cubicBezTo>
                    <a:cubicBezTo>
                      <a:pt x="8901" y="19268"/>
                      <a:pt x="8886" y="19269"/>
                      <a:pt x="8872" y="19270"/>
                    </a:cubicBezTo>
                    <a:cubicBezTo>
                      <a:pt x="9619" y="20326"/>
                      <a:pt x="10643" y="21480"/>
                      <a:pt x="11748" y="22195"/>
                    </a:cubicBezTo>
                    <a:cubicBezTo>
                      <a:pt x="11175" y="22275"/>
                      <a:pt x="10679" y="22529"/>
                      <a:pt x="10116" y="22529"/>
                    </a:cubicBezTo>
                    <a:cubicBezTo>
                      <a:pt x="9992" y="22529"/>
                      <a:pt x="9865" y="22517"/>
                      <a:pt x="9733" y="22487"/>
                    </a:cubicBezTo>
                    <a:lnTo>
                      <a:pt x="9733" y="22487"/>
                    </a:lnTo>
                    <a:cubicBezTo>
                      <a:pt x="9739" y="22747"/>
                      <a:pt x="9938" y="22828"/>
                      <a:pt x="10196" y="22828"/>
                    </a:cubicBezTo>
                    <a:cubicBezTo>
                      <a:pt x="10584" y="22828"/>
                      <a:pt x="11104" y="22647"/>
                      <a:pt x="11309" y="22617"/>
                    </a:cubicBezTo>
                    <a:cubicBezTo>
                      <a:pt x="11421" y="22607"/>
                      <a:pt x="11522" y="22602"/>
                      <a:pt x="11616" y="22602"/>
                    </a:cubicBezTo>
                    <a:cubicBezTo>
                      <a:pt x="12107" y="22602"/>
                      <a:pt x="12386" y="22750"/>
                      <a:pt x="12836" y="23105"/>
                    </a:cubicBezTo>
                    <a:cubicBezTo>
                      <a:pt x="13811" y="23901"/>
                      <a:pt x="14883" y="24843"/>
                      <a:pt x="16053" y="25363"/>
                    </a:cubicBezTo>
                    <a:cubicBezTo>
                      <a:pt x="15988" y="25337"/>
                      <a:pt x="15866" y="25332"/>
                      <a:pt x="15728" y="25332"/>
                    </a:cubicBezTo>
                    <a:cubicBezTo>
                      <a:pt x="15636" y="25332"/>
                      <a:pt x="15538" y="25334"/>
                      <a:pt x="15444" y="25334"/>
                    </a:cubicBezTo>
                    <a:cubicBezTo>
                      <a:pt x="15327" y="25334"/>
                      <a:pt x="15219" y="25331"/>
                      <a:pt x="15143" y="25315"/>
                    </a:cubicBezTo>
                    <a:cubicBezTo>
                      <a:pt x="14753" y="25217"/>
                      <a:pt x="14380" y="25038"/>
                      <a:pt x="13990" y="24973"/>
                    </a:cubicBezTo>
                    <a:cubicBezTo>
                      <a:pt x="13259" y="24827"/>
                      <a:pt x="12592" y="24502"/>
                      <a:pt x="11845" y="24421"/>
                    </a:cubicBezTo>
                    <a:cubicBezTo>
                      <a:pt x="11309" y="24372"/>
                      <a:pt x="10659" y="24502"/>
                      <a:pt x="10269" y="24031"/>
                    </a:cubicBezTo>
                    <a:cubicBezTo>
                      <a:pt x="9794" y="23455"/>
                      <a:pt x="8463" y="21078"/>
                      <a:pt x="7352" y="21078"/>
                    </a:cubicBezTo>
                    <a:cubicBezTo>
                      <a:pt x="7210" y="21078"/>
                      <a:pt x="7071" y="21117"/>
                      <a:pt x="6939" y="21204"/>
                    </a:cubicBezTo>
                    <a:lnTo>
                      <a:pt x="6939" y="21204"/>
                    </a:lnTo>
                    <a:cubicBezTo>
                      <a:pt x="6943" y="21201"/>
                      <a:pt x="6950" y="21199"/>
                      <a:pt x="6957" y="21199"/>
                    </a:cubicBezTo>
                    <a:cubicBezTo>
                      <a:pt x="7179" y="21199"/>
                      <a:pt x="8535" y="22526"/>
                      <a:pt x="8677" y="22699"/>
                    </a:cubicBezTo>
                    <a:cubicBezTo>
                      <a:pt x="8937" y="23007"/>
                      <a:pt x="9814" y="23804"/>
                      <a:pt x="9700" y="24275"/>
                    </a:cubicBezTo>
                    <a:cubicBezTo>
                      <a:pt x="9632" y="24538"/>
                      <a:pt x="8835" y="24567"/>
                      <a:pt x="8258" y="24567"/>
                    </a:cubicBezTo>
                    <a:cubicBezTo>
                      <a:pt x="8094" y="24567"/>
                      <a:pt x="7948" y="24565"/>
                      <a:pt x="7841" y="24565"/>
                    </a:cubicBezTo>
                    <a:cubicBezTo>
                      <a:pt x="7790" y="24565"/>
                      <a:pt x="7749" y="24566"/>
                      <a:pt x="7718" y="24567"/>
                    </a:cubicBezTo>
                    <a:cubicBezTo>
                      <a:pt x="7676" y="24569"/>
                      <a:pt x="7634" y="24570"/>
                      <a:pt x="7592" y="24570"/>
                    </a:cubicBezTo>
                    <a:cubicBezTo>
                      <a:pt x="6714" y="24570"/>
                      <a:pt x="5892" y="24098"/>
                      <a:pt x="5086" y="23804"/>
                    </a:cubicBezTo>
                    <a:cubicBezTo>
                      <a:pt x="4036" y="23420"/>
                      <a:pt x="2722" y="23225"/>
                      <a:pt x="1510" y="23225"/>
                    </a:cubicBezTo>
                    <a:cubicBezTo>
                      <a:pt x="1128" y="23225"/>
                      <a:pt x="757" y="23245"/>
                      <a:pt x="406" y="23284"/>
                    </a:cubicBezTo>
                    <a:cubicBezTo>
                      <a:pt x="506" y="23631"/>
                      <a:pt x="944" y="23651"/>
                      <a:pt x="1378" y="23651"/>
                    </a:cubicBezTo>
                    <a:cubicBezTo>
                      <a:pt x="1435" y="23651"/>
                      <a:pt x="1491" y="23651"/>
                      <a:pt x="1547" y="23651"/>
                    </a:cubicBezTo>
                    <a:cubicBezTo>
                      <a:pt x="1763" y="23651"/>
                      <a:pt x="1967" y="23656"/>
                      <a:pt x="2113" y="23706"/>
                    </a:cubicBezTo>
                    <a:cubicBezTo>
                      <a:pt x="1869" y="23966"/>
                      <a:pt x="0" y="24827"/>
                      <a:pt x="33" y="25071"/>
                    </a:cubicBezTo>
                    <a:cubicBezTo>
                      <a:pt x="44" y="25161"/>
                      <a:pt x="99" y="25198"/>
                      <a:pt x="183" y="25198"/>
                    </a:cubicBezTo>
                    <a:cubicBezTo>
                      <a:pt x="584" y="25198"/>
                      <a:pt x="1645" y="24342"/>
                      <a:pt x="1739" y="24275"/>
                    </a:cubicBezTo>
                    <a:cubicBezTo>
                      <a:pt x="2220" y="23947"/>
                      <a:pt x="2650" y="23817"/>
                      <a:pt x="3137" y="23817"/>
                    </a:cubicBezTo>
                    <a:cubicBezTo>
                      <a:pt x="3373" y="23817"/>
                      <a:pt x="3623" y="23848"/>
                      <a:pt x="3900" y="23901"/>
                    </a:cubicBezTo>
                    <a:cubicBezTo>
                      <a:pt x="4257" y="23982"/>
                      <a:pt x="5638" y="24323"/>
                      <a:pt x="5866" y="24616"/>
                    </a:cubicBezTo>
                    <a:cubicBezTo>
                      <a:pt x="6532" y="25412"/>
                      <a:pt x="3640" y="27313"/>
                      <a:pt x="3331" y="27914"/>
                    </a:cubicBezTo>
                    <a:cubicBezTo>
                      <a:pt x="3297" y="27978"/>
                      <a:pt x="3326" y="28002"/>
                      <a:pt x="3389" y="28002"/>
                    </a:cubicBezTo>
                    <a:cubicBezTo>
                      <a:pt x="3565" y="28002"/>
                      <a:pt x="4006" y="27813"/>
                      <a:pt x="4030" y="27801"/>
                    </a:cubicBezTo>
                    <a:cubicBezTo>
                      <a:pt x="4273" y="27606"/>
                      <a:pt x="4517" y="27313"/>
                      <a:pt x="4728" y="27086"/>
                    </a:cubicBezTo>
                    <a:cubicBezTo>
                      <a:pt x="5118" y="26663"/>
                      <a:pt x="5460" y="26159"/>
                      <a:pt x="5898" y="25770"/>
                    </a:cubicBezTo>
                    <a:cubicBezTo>
                      <a:pt x="6337" y="25363"/>
                      <a:pt x="6564" y="25103"/>
                      <a:pt x="7198" y="25055"/>
                    </a:cubicBezTo>
                    <a:cubicBezTo>
                      <a:pt x="7428" y="25030"/>
                      <a:pt x="7905" y="24947"/>
                      <a:pt x="8312" y="24947"/>
                    </a:cubicBezTo>
                    <a:cubicBezTo>
                      <a:pt x="8710" y="24947"/>
                      <a:pt x="9042" y="25026"/>
                      <a:pt x="9018" y="25315"/>
                    </a:cubicBezTo>
                    <a:cubicBezTo>
                      <a:pt x="8937" y="26046"/>
                      <a:pt x="6922" y="27573"/>
                      <a:pt x="7361" y="28239"/>
                    </a:cubicBezTo>
                    <a:cubicBezTo>
                      <a:pt x="7897" y="28044"/>
                      <a:pt x="8238" y="27037"/>
                      <a:pt x="8563" y="26582"/>
                    </a:cubicBezTo>
                    <a:cubicBezTo>
                      <a:pt x="8872" y="26176"/>
                      <a:pt x="9180" y="25721"/>
                      <a:pt x="9603" y="25412"/>
                    </a:cubicBezTo>
                    <a:cubicBezTo>
                      <a:pt x="9992" y="25153"/>
                      <a:pt x="10420" y="25022"/>
                      <a:pt x="10845" y="25022"/>
                    </a:cubicBezTo>
                    <a:cubicBezTo>
                      <a:pt x="11327" y="25022"/>
                      <a:pt x="11805" y="25189"/>
                      <a:pt x="12219" y="25526"/>
                    </a:cubicBezTo>
                    <a:cubicBezTo>
                      <a:pt x="11959" y="25737"/>
                      <a:pt x="11065" y="26159"/>
                      <a:pt x="10951" y="26419"/>
                    </a:cubicBezTo>
                    <a:cubicBezTo>
                      <a:pt x="10839" y="26662"/>
                      <a:pt x="10906" y="26743"/>
                      <a:pt x="11042" y="26743"/>
                    </a:cubicBezTo>
                    <a:cubicBezTo>
                      <a:pt x="11260" y="26743"/>
                      <a:pt x="11660" y="26532"/>
                      <a:pt x="11780" y="26452"/>
                    </a:cubicBezTo>
                    <a:cubicBezTo>
                      <a:pt x="12072" y="26273"/>
                      <a:pt x="12332" y="25867"/>
                      <a:pt x="12625" y="25721"/>
                    </a:cubicBezTo>
                    <a:cubicBezTo>
                      <a:pt x="12852" y="25607"/>
                      <a:pt x="13112" y="25570"/>
                      <a:pt x="13376" y="25570"/>
                    </a:cubicBezTo>
                    <a:cubicBezTo>
                      <a:pt x="13640" y="25570"/>
                      <a:pt x="13908" y="25607"/>
                      <a:pt x="14152" y="25640"/>
                    </a:cubicBezTo>
                    <a:cubicBezTo>
                      <a:pt x="15192" y="25786"/>
                      <a:pt x="16264" y="25786"/>
                      <a:pt x="17288" y="25932"/>
                    </a:cubicBezTo>
                    <a:cubicBezTo>
                      <a:pt x="17613" y="25981"/>
                      <a:pt x="17905" y="25948"/>
                      <a:pt x="18052" y="26306"/>
                    </a:cubicBezTo>
                    <a:cubicBezTo>
                      <a:pt x="18360" y="27134"/>
                      <a:pt x="16411" y="28239"/>
                      <a:pt x="15858" y="28564"/>
                    </a:cubicBezTo>
                    <a:cubicBezTo>
                      <a:pt x="14898" y="29125"/>
                      <a:pt x="13777" y="29619"/>
                      <a:pt x="12642" y="29619"/>
                    </a:cubicBezTo>
                    <a:cubicBezTo>
                      <a:pt x="12528" y="29619"/>
                      <a:pt x="12414" y="29614"/>
                      <a:pt x="12300" y="29604"/>
                    </a:cubicBezTo>
                    <a:cubicBezTo>
                      <a:pt x="11569" y="29555"/>
                      <a:pt x="10854" y="29588"/>
                      <a:pt x="10123" y="29474"/>
                    </a:cubicBezTo>
                    <a:cubicBezTo>
                      <a:pt x="9780" y="29421"/>
                      <a:pt x="9248" y="29283"/>
                      <a:pt x="8790" y="29283"/>
                    </a:cubicBezTo>
                    <a:cubicBezTo>
                      <a:pt x="8552" y="29283"/>
                      <a:pt x="8334" y="29320"/>
                      <a:pt x="8173" y="29425"/>
                    </a:cubicBezTo>
                    <a:cubicBezTo>
                      <a:pt x="8465" y="30010"/>
                      <a:pt x="10155" y="30124"/>
                      <a:pt x="10805" y="30156"/>
                    </a:cubicBezTo>
                    <a:cubicBezTo>
                      <a:pt x="10301" y="31050"/>
                      <a:pt x="7994" y="31521"/>
                      <a:pt x="7946" y="32707"/>
                    </a:cubicBezTo>
                    <a:cubicBezTo>
                      <a:pt x="7954" y="32708"/>
                      <a:pt x="7962" y="32708"/>
                      <a:pt x="7971" y="32708"/>
                    </a:cubicBezTo>
                    <a:cubicBezTo>
                      <a:pt x="8586" y="32708"/>
                      <a:pt x="9414" y="31565"/>
                      <a:pt x="9863" y="31196"/>
                    </a:cubicBezTo>
                    <a:cubicBezTo>
                      <a:pt x="10301" y="30855"/>
                      <a:pt x="10805" y="30416"/>
                      <a:pt x="11358" y="30254"/>
                    </a:cubicBezTo>
                    <a:cubicBezTo>
                      <a:pt x="11624" y="30184"/>
                      <a:pt x="12338" y="30040"/>
                      <a:pt x="12837" y="30040"/>
                    </a:cubicBezTo>
                    <a:cubicBezTo>
                      <a:pt x="13037" y="30040"/>
                      <a:pt x="13203" y="30064"/>
                      <a:pt x="13291" y="30124"/>
                    </a:cubicBezTo>
                    <a:cubicBezTo>
                      <a:pt x="13876" y="30530"/>
                      <a:pt x="13242" y="31863"/>
                      <a:pt x="13372" y="32447"/>
                    </a:cubicBezTo>
                    <a:cubicBezTo>
                      <a:pt x="14006" y="32399"/>
                      <a:pt x="13681" y="30888"/>
                      <a:pt x="13843" y="30449"/>
                    </a:cubicBezTo>
                    <a:cubicBezTo>
                      <a:pt x="14136" y="29669"/>
                      <a:pt x="15241" y="29344"/>
                      <a:pt x="15939" y="29068"/>
                    </a:cubicBezTo>
                    <a:cubicBezTo>
                      <a:pt x="16128" y="28996"/>
                      <a:pt x="16232" y="28952"/>
                      <a:pt x="16311" y="28952"/>
                    </a:cubicBezTo>
                    <a:cubicBezTo>
                      <a:pt x="16410" y="28952"/>
                      <a:pt x="16470" y="29019"/>
                      <a:pt x="16606" y="29182"/>
                    </a:cubicBezTo>
                    <a:cubicBezTo>
                      <a:pt x="16736" y="29360"/>
                      <a:pt x="16947" y="29978"/>
                      <a:pt x="16931" y="30205"/>
                    </a:cubicBezTo>
                    <a:cubicBezTo>
                      <a:pt x="16931" y="30839"/>
                      <a:pt x="16216" y="31213"/>
                      <a:pt x="16232" y="31798"/>
                    </a:cubicBezTo>
                    <a:cubicBezTo>
                      <a:pt x="16279" y="31807"/>
                      <a:pt x="16324" y="31812"/>
                      <a:pt x="16365" y="31812"/>
                    </a:cubicBezTo>
                    <a:cubicBezTo>
                      <a:pt x="16988" y="31812"/>
                      <a:pt x="16962" y="30783"/>
                      <a:pt x="17557" y="30783"/>
                    </a:cubicBezTo>
                    <a:cubicBezTo>
                      <a:pt x="17585" y="30783"/>
                      <a:pt x="17614" y="30785"/>
                      <a:pt x="17646" y="30790"/>
                    </a:cubicBezTo>
                    <a:cubicBezTo>
                      <a:pt x="17897" y="30837"/>
                      <a:pt x="18225" y="31312"/>
                      <a:pt x="18453" y="31312"/>
                    </a:cubicBezTo>
                    <a:cubicBezTo>
                      <a:pt x="18460" y="31312"/>
                      <a:pt x="18467" y="31311"/>
                      <a:pt x="18474" y="31310"/>
                    </a:cubicBezTo>
                    <a:cubicBezTo>
                      <a:pt x="18864" y="31245"/>
                      <a:pt x="18507" y="30806"/>
                      <a:pt x="18328" y="30628"/>
                    </a:cubicBezTo>
                    <a:cubicBezTo>
                      <a:pt x="17759" y="30140"/>
                      <a:pt x="17434" y="29929"/>
                      <a:pt x="17256" y="29100"/>
                    </a:cubicBezTo>
                    <a:cubicBezTo>
                      <a:pt x="17126" y="28515"/>
                      <a:pt x="17321" y="28304"/>
                      <a:pt x="17824" y="27963"/>
                    </a:cubicBezTo>
                    <a:cubicBezTo>
                      <a:pt x="17905" y="28044"/>
                      <a:pt x="18068" y="28174"/>
                      <a:pt x="18117" y="28304"/>
                    </a:cubicBezTo>
                    <a:cubicBezTo>
                      <a:pt x="18263" y="28645"/>
                      <a:pt x="18019" y="28532"/>
                      <a:pt x="18003" y="28808"/>
                    </a:cubicBezTo>
                    <a:cubicBezTo>
                      <a:pt x="17983" y="29070"/>
                      <a:pt x="17999" y="29160"/>
                      <a:pt x="18051" y="29160"/>
                    </a:cubicBezTo>
                    <a:cubicBezTo>
                      <a:pt x="18125" y="29160"/>
                      <a:pt x="18271" y="28980"/>
                      <a:pt x="18490" y="28857"/>
                    </a:cubicBezTo>
                    <a:cubicBezTo>
                      <a:pt x="18897" y="28629"/>
                      <a:pt x="19400" y="28710"/>
                      <a:pt x="19855" y="28597"/>
                    </a:cubicBezTo>
                    <a:cubicBezTo>
                      <a:pt x="20104" y="28532"/>
                      <a:pt x="20246" y="28448"/>
                      <a:pt x="20347" y="28448"/>
                    </a:cubicBezTo>
                    <a:cubicBezTo>
                      <a:pt x="20451" y="28448"/>
                      <a:pt x="20512" y="28536"/>
                      <a:pt x="20603" y="28824"/>
                    </a:cubicBezTo>
                    <a:cubicBezTo>
                      <a:pt x="20830" y="29588"/>
                      <a:pt x="20505" y="30839"/>
                      <a:pt x="20034" y="31440"/>
                    </a:cubicBezTo>
                    <a:cubicBezTo>
                      <a:pt x="19417" y="32204"/>
                      <a:pt x="18458" y="32675"/>
                      <a:pt x="18068" y="33601"/>
                    </a:cubicBezTo>
                    <a:cubicBezTo>
                      <a:pt x="17992" y="33782"/>
                      <a:pt x="17495" y="34723"/>
                      <a:pt x="17870" y="34723"/>
                    </a:cubicBezTo>
                    <a:cubicBezTo>
                      <a:pt x="17899" y="34723"/>
                      <a:pt x="17932" y="34717"/>
                      <a:pt x="17970" y="34706"/>
                    </a:cubicBezTo>
                    <a:cubicBezTo>
                      <a:pt x="18344" y="34592"/>
                      <a:pt x="18409" y="33764"/>
                      <a:pt x="18572" y="33455"/>
                    </a:cubicBezTo>
                    <a:cubicBezTo>
                      <a:pt x="18983" y="32686"/>
                      <a:pt x="19899" y="31687"/>
                      <a:pt x="20700" y="31687"/>
                    </a:cubicBezTo>
                    <a:cubicBezTo>
                      <a:pt x="21102" y="31687"/>
                      <a:pt x="21474" y="31938"/>
                      <a:pt x="21740" y="32594"/>
                    </a:cubicBezTo>
                    <a:cubicBezTo>
                      <a:pt x="21870" y="32902"/>
                      <a:pt x="21886" y="32902"/>
                      <a:pt x="21626" y="33195"/>
                    </a:cubicBezTo>
                    <a:cubicBezTo>
                      <a:pt x="21269" y="33601"/>
                      <a:pt x="20359" y="33341"/>
                      <a:pt x="20229" y="33877"/>
                    </a:cubicBezTo>
                    <a:cubicBezTo>
                      <a:pt x="20331" y="33950"/>
                      <a:pt x="20432" y="33964"/>
                      <a:pt x="20532" y="33964"/>
                    </a:cubicBezTo>
                    <a:cubicBezTo>
                      <a:pt x="20597" y="33964"/>
                      <a:pt x="20662" y="33958"/>
                      <a:pt x="20727" y="33958"/>
                    </a:cubicBezTo>
                    <a:cubicBezTo>
                      <a:pt x="20834" y="33958"/>
                      <a:pt x="20943" y="33974"/>
                      <a:pt x="21058" y="34056"/>
                    </a:cubicBezTo>
                    <a:cubicBezTo>
                      <a:pt x="21285" y="34218"/>
                      <a:pt x="21253" y="34608"/>
                      <a:pt x="21464" y="34787"/>
                    </a:cubicBezTo>
                    <a:cubicBezTo>
                      <a:pt x="21837" y="34543"/>
                      <a:pt x="21464" y="34088"/>
                      <a:pt x="21594" y="33764"/>
                    </a:cubicBezTo>
                    <a:cubicBezTo>
                      <a:pt x="21723" y="33435"/>
                      <a:pt x="22081" y="33047"/>
                      <a:pt x="22405" y="33047"/>
                    </a:cubicBezTo>
                    <a:cubicBezTo>
                      <a:pt x="22529" y="33047"/>
                      <a:pt x="22648" y="33104"/>
                      <a:pt x="22747" y="33244"/>
                    </a:cubicBezTo>
                    <a:cubicBezTo>
                      <a:pt x="22747" y="33243"/>
                      <a:pt x="22747" y="33243"/>
                      <a:pt x="22747" y="33243"/>
                    </a:cubicBezTo>
                    <a:cubicBezTo>
                      <a:pt x="22749" y="33243"/>
                      <a:pt x="22796" y="33781"/>
                      <a:pt x="22812" y="33845"/>
                    </a:cubicBezTo>
                    <a:cubicBezTo>
                      <a:pt x="22877" y="34121"/>
                      <a:pt x="23056" y="34397"/>
                      <a:pt x="23089" y="34673"/>
                    </a:cubicBezTo>
                    <a:cubicBezTo>
                      <a:pt x="23137" y="35112"/>
                      <a:pt x="22926" y="35551"/>
                      <a:pt x="22991" y="36038"/>
                    </a:cubicBezTo>
                    <a:cubicBezTo>
                      <a:pt x="23397" y="36006"/>
                      <a:pt x="23284" y="35405"/>
                      <a:pt x="23446" y="35128"/>
                    </a:cubicBezTo>
                    <a:cubicBezTo>
                      <a:pt x="23657" y="34738"/>
                      <a:pt x="23657" y="34771"/>
                      <a:pt x="24096" y="34706"/>
                    </a:cubicBezTo>
                    <a:cubicBezTo>
                      <a:pt x="24632" y="34625"/>
                      <a:pt x="25185" y="34771"/>
                      <a:pt x="25672" y="34430"/>
                    </a:cubicBezTo>
                    <a:cubicBezTo>
                      <a:pt x="25598" y="34343"/>
                      <a:pt x="25491" y="34312"/>
                      <a:pt x="25366" y="34312"/>
                    </a:cubicBezTo>
                    <a:cubicBezTo>
                      <a:pt x="25049" y="34312"/>
                      <a:pt x="24616" y="34511"/>
                      <a:pt x="24301" y="34511"/>
                    </a:cubicBezTo>
                    <a:cubicBezTo>
                      <a:pt x="24251" y="34511"/>
                      <a:pt x="24204" y="34506"/>
                      <a:pt x="24161" y="34495"/>
                    </a:cubicBezTo>
                    <a:cubicBezTo>
                      <a:pt x="23738" y="34397"/>
                      <a:pt x="23527" y="33861"/>
                      <a:pt x="23381" y="33504"/>
                    </a:cubicBezTo>
                    <a:cubicBezTo>
                      <a:pt x="23421" y="33497"/>
                      <a:pt x="23471" y="33495"/>
                      <a:pt x="23528" y="33495"/>
                    </a:cubicBezTo>
                    <a:cubicBezTo>
                      <a:pt x="23631" y="33495"/>
                      <a:pt x="23753" y="33502"/>
                      <a:pt x="23863" y="33502"/>
                    </a:cubicBezTo>
                    <a:cubicBezTo>
                      <a:pt x="24140" y="33502"/>
                      <a:pt x="24344" y="33458"/>
                      <a:pt x="23982" y="33146"/>
                    </a:cubicBezTo>
                    <a:cubicBezTo>
                      <a:pt x="23690" y="32902"/>
                      <a:pt x="23024" y="32919"/>
                      <a:pt x="22666" y="32675"/>
                    </a:cubicBezTo>
                    <a:cubicBezTo>
                      <a:pt x="22260" y="32382"/>
                      <a:pt x="21675" y="31911"/>
                      <a:pt x="21496" y="31424"/>
                    </a:cubicBezTo>
                    <a:cubicBezTo>
                      <a:pt x="21253" y="30806"/>
                      <a:pt x="21366" y="30026"/>
                      <a:pt x="21301" y="29360"/>
                    </a:cubicBezTo>
                    <a:cubicBezTo>
                      <a:pt x="21253" y="28840"/>
                      <a:pt x="21123" y="28272"/>
                      <a:pt x="21171" y="27719"/>
                    </a:cubicBezTo>
                    <a:cubicBezTo>
                      <a:pt x="21205" y="27412"/>
                      <a:pt x="21423" y="27056"/>
                      <a:pt x="21674" y="27056"/>
                    </a:cubicBezTo>
                    <a:cubicBezTo>
                      <a:pt x="21781" y="27056"/>
                      <a:pt x="21893" y="27120"/>
                      <a:pt x="22000" y="27281"/>
                    </a:cubicBezTo>
                    <a:cubicBezTo>
                      <a:pt x="22146" y="27476"/>
                      <a:pt x="22081" y="27914"/>
                      <a:pt x="22130" y="28158"/>
                    </a:cubicBezTo>
                    <a:cubicBezTo>
                      <a:pt x="22227" y="28613"/>
                      <a:pt x="22487" y="28970"/>
                      <a:pt x="22634" y="29393"/>
                    </a:cubicBezTo>
                    <a:cubicBezTo>
                      <a:pt x="22845" y="30043"/>
                      <a:pt x="22406" y="30384"/>
                      <a:pt x="21902" y="30790"/>
                    </a:cubicBezTo>
                    <a:cubicBezTo>
                      <a:pt x="21952" y="30968"/>
                      <a:pt x="22022" y="31033"/>
                      <a:pt x="22102" y="31033"/>
                    </a:cubicBezTo>
                    <a:cubicBezTo>
                      <a:pt x="22284" y="31033"/>
                      <a:pt x="22514" y="30692"/>
                      <a:pt x="22650" y="30579"/>
                    </a:cubicBezTo>
                    <a:cubicBezTo>
                      <a:pt x="22855" y="30398"/>
                      <a:pt x="22994" y="30313"/>
                      <a:pt x="23134" y="30313"/>
                    </a:cubicBezTo>
                    <a:cubicBezTo>
                      <a:pt x="23271" y="30313"/>
                      <a:pt x="23408" y="30394"/>
                      <a:pt x="23608" y="30546"/>
                    </a:cubicBezTo>
                    <a:cubicBezTo>
                      <a:pt x="23933" y="30790"/>
                      <a:pt x="24291" y="31115"/>
                      <a:pt x="24405" y="31456"/>
                    </a:cubicBezTo>
                    <a:cubicBezTo>
                      <a:pt x="24518" y="31798"/>
                      <a:pt x="24242" y="32350"/>
                      <a:pt x="24583" y="32561"/>
                    </a:cubicBezTo>
                    <a:cubicBezTo>
                      <a:pt x="24876" y="32236"/>
                      <a:pt x="24600" y="31798"/>
                      <a:pt x="24746" y="31456"/>
                    </a:cubicBezTo>
                    <a:cubicBezTo>
                      <a:pt x="24908" y="31066"/>
                      <a:pt x="25103" y="31180"/>
                      <a:pt x="25542" y="31131"/>
                    </a:cubicBezTo>
                    <a:cubicBezTo>
                      <a:pt x="25477" y="30774"/>
                      <a:pt x="24518" y="30790"/>
                      <a:pt x="24177" y="30563"/>
                    </a:cubicBezTo>
                    <a:cubicBezTo>
                      <a:pt x="23706" y="30238"/>
                      <a:pt x="23300" y="29750"/>
                      <a:pt x="23072" y="29247"/>
                    </a:cubicBezTo>
                    <a:cubicBezTo>
                      <a:pt x="22895" y="28851"/>
                      <a:pt x="22375" y="27747"/>
                      <a:pt x="22797" y="27747"/>
                    </a:cubicBezTo>
                    <a:cubicBezTo>
                      <a:pt x="22878" y="27747"/>
                      <a:pt x="22994" y="27788"/>
                      <a:pt x="23154" y="27882"/>
                    </a:cubicBezTo>
                    <a:cubicBezTo>
                      <a:pt x="23771" y="28255"/>
                      <a:pt x="24372" y="28840"/>
                      <a:pt x="24876" y="29490"/>
                    </a:cubicBezTo>
                    <a:cubicBezTo>
                      <a:pt x="25168" y="29864"/>
                      <a:pt x="25574" y="30319"/>
                      <a:pt x="25769" y="30741"/>
                    </a:cubicBezTo>
                    <a:cubicBezTo>
                      <a:pt x="25997" y="31196"/>
                      <a:pt x="25867" y="31716"/>
                      <a:pt x="26078" y="32171"/>
                    </a:cubicBezTo>
                    <a:cubicBezTo>
                      <a:pt x="26484" y="32090"/>
                      <a:pt x="26777" y="31424"/>
                      <a:pt x="26891" y="31066"/>
                    </a:cubicBezTo>
                    <a:cubicBezTo>
                      <a:pt x="27086" y="30449"/>
                      <a:pt x="27199" y="30156"/>
                      <a:pt x="27735" y="29669"/>
                    </a:cubicBezTo>
                    <a:cubicBezTo>
                      <a:pt x="28044" y="29377"/>
                      <a:pt x="29279" y="28629"/>
                      <a:pt x="29117" y="28077"/>
                    </a:cubicBezTo>
                    <a:cubicBezTo>
                      <a:pt x="29071" y="27912"/>
                      <a:pt x="28930" y="27860"/>
                      <a:pt x="28753" y="27860"/>
                    </a:cubicBezTo>
                    <a:cubicBezTo>
                      <a:pt x="28458" y="27860"/>
                      <a:pt x="28064" y="28002"/>
                      <a:pt x="27840" y="28002"/>
                    </a:cubicBezTo>
                    <a:cubicBezTo>
                      <a:pt x="27814" y="28002"/>
                      <a:pt x="27789" y="28000"/>
                      <a:pt x="27768" y="27995"/>
                    </a:cubicBezTo>
                    <a:cubicBezTo>
                      <a:pt x="27297" y="27898"/>
                      <a:pt x="26647" y="27329"/>
                      <a:pt x="26289" y="27021"/>
                    </a:cubicBezTo>
                    <a:cubicBezTo>
                      <a:pt x="25574" y="26354"/>
                      <a:pt x="24600" y="25168"/>
                      <a:pt x="24925" y="24096"/>
                    </a:cubicBezTo>
                    <a:cubicBezTo>
                      <a:pt x="25026" y="23761"/>
                      <a:pt x="25273" y="23604"/>
                      <a:pt x="25551" y="23604"/>
                    </a:cubicBezTo>
                    <a:cubicBezTo>
                      <a:pt x="25718" y="23604"/>
                      <a:pt x="25897" y="23661"/>
                      <a:pt x="26062" y="23771"/>
                    </a:cubicBezTo>
                    <a:cubicBezTo>
                      <a:pt x="26956" y="24356"/>
                      <a:pt x="26598" y="24762"/>
                      <a:pt x="26484" y="25607"/>
                    </a:cubicBezTo>
                    <a:cubicBezTo>
                      <a:pt x="26450" y="25902"/>
                      <a:pt x="26480" y="26058"/>
                      <a:pt x="26562" y="26058"/>
                    </a:cubicBezTo>
                    <a:cubicBezTo>
                      <a:pt x="26634" y="26058"/>
                      <a:pt x="26747" y="25938"/>
                      <a:pt x="26891" y="25688"/>
                    </a:cubicBezTo>
                    <a:cubicBezTo>
                      <a:pt x="27086" y="25347"/>
                      <a:pt x="27134" y="24957"/>
                      <a:pt x="27199" y="24567"/>
                    </a:cubicBezTo>
                    <a:cubicBezTo>
                      <a:pt x="27286" y="24551"/>
                      <a:pt x="27391" y="24542"/>
                      <a:pt x="27500" y="24542"/>
                    </a:cubicBezTo>
                    <a:cubicBezTo>
                      <a:pt x="27717" y="24542"/>
                      <a:pt x="27952" y="24578"/>
                      <a:pt x="28093" y="24665"/>
                    </a:cubicBezTo>
                    <a:cubicBezTo>
                      <a:pt x="28317" y="24799"/>
                      <a:pt x="28349" y="25127"/>
                      <a:pt x="28632" y="25127"/>
                    </a:cubicBezTo>
                    <a:cubicBezTo>
                      <a:pt x="28656" y="25127"/>
                      <a:pt x="28682" y="25125"/>
                      <a:pt x="28710" y="25120"/>
                    </a:cubicBezTo>
                    <a:cubicBezTo>
                      <a:pt x="28840" y="24860"/>
                      <a:pt x="28743" y="24583"/>
                      <a:pt x="28499" y="24437"/>
                    </a:cubicBezTo>
                    <a:cubicBezTo>
                      <a:pt x="28564" y="24307"/>
                      <a:pt x="29198" y="23576"/>
                      <a:pt x="28743" y="23544"/>
                    </a:cubicBezTo>
                    <a:cubicBezTo>
                      <a:pt x="28740" y="23543"/>
                      <a:pt x="28737" y="23543"/>
                      <a:pt x="28735" y="23543"/>
                    </a:cubicBezTo>
                    <a:cubicBezTo>
                      <a:pt x="28606" y="23543"/>
                      <a:pt x="28432" y="23918"/>
                      <a:pt x="28353" y="23966"/>
                    </a:cubicBezTo>
                    <a:cubicBezTo>
                      <a:pt x="28093" y="24161"/>
                      <a:pt x="28255" y="24096"/>
                      <a:pt x="27914" y="24145"/>
                    </a:cubicBezTo>
                    <a:cubicBezTo>
                      <a:pt x="27835" y="24154"/>
                      <a:pt x="27753" y="24159"/>
                      <a:pt x="27670" y="24159"/>
                    </a:cubicBezTo>
                    <a:cubicBezTo>
                      <a:pt x="26898" y="24159"/>
                      <a:pt x="26039" y="23754"/>
                      <a:pt x="26728" y="22991"/>
                    </a:cubicBezTo>
                    <a:cubicBezTo>
                      <a:pt x="27032" y="22659"/>
                      <a:pt x="27211" y="22505"/>
                      <a:pt x="27412" y="22505"/>
                    </a:cubicBezTo>
                    <a:cubicBezTo>
                      <a:pt x="27566" y="22505"/>
                      <a:pt x="27733" y="22595"/>
                      <a:pt x="27979" y="22764"/>
                    </a:cubicBezTo>
                    <a:cubicBezTo>
                      <a:pt x="28182" y="22907"/>
                      <a:pt x="28436" y="23024"/>
                      <a:pt x="28562" y="23024"/>
                    </a:cubicBezTo>
                    <a:cubicBezTo>
                      <a:pt x="28679" y="23024"/>
                      <a:pt x="28684" y="22923"/>
                      <a:pt x="28434" y="22650"/>
                    </a:cubicBezTo>
                    <a:cubicBezTo>
                      <a:pt x="28077" y="22244"/>
                      <a:pt x="27865" y="22390"/>
                      <a:pt x="27898" y="21789"/>
                    </a:cubicBezTo>
                    <a:cubicBezTo>
                      <a:pt x="27930" y="21480"/>
                      <a:pt x="28028" y="21220"/>
                      <a:pt x="28174" y="21009"/>
                    </a:cubicBezTo>
                    <a:cubicBezTo>
                      <a:pt x="28304" y="20798"/>
                      <a:pt x="28548" y="20830"/>
                      <a:pt x="28564" y="20538"/>
                    </a:cubicBezTo>
                    <a:cubicBezTo>
                      <a:pt x="28546" y="20536"/>
                      <a:pt x="28528" y="20536"/>
                      <a:pt x="28510" y="20536"/>
                    </a:cubicBezTo>
                    <a:cubicBezTo>
                      <a:pt x="28287" y="20536"/>
                      <a:pt x="28077" y="20627"/>
                      <a:pt x="27882" y="20733"/>
                    </a:cubicBezTo>
                    <a:cubicBezTo>
                      <a:pt x="27784" y="20554"/>
                      <a:pt x="27670" y="20359"/>
                      <a:pt x="27524" y="20229"/>
                    </a:cubicBezTo>
                    <a:lnTo>
                      <a:pt x="27524" y="20229"/>
                    </a:lnTo>
                    <a:cubicBezTo>
                      <a:pt x="27264" y="20375"/>
                      <a:pt x="27540" y="20765"/>
                      <a:pt x="27557" y="21041"/>
                    </a:cubicBezTo>
                    <a:cubicBezTo>
                      <a:pt x="27589" y="21870"/>
                      <a:pt x="26647" y="22471"/>
                      <a:pt x="26029" y="22829"/>
                    </a:cubicBezTo>
                    <a:cubicBezTo>
                      <a:pt x="25721" y="23007"/>
                      <a:pt x="25396" y="23089"/>
                      <a:pt x="25103" y="23251"/>
                    </a:cubicBezTo>
                    <a:cubicBezTo>
                      <a:pt x="24941" y="22146"/>
                      <a:pt x="26078" y="21236"/>
                      <a:pt x="26826" y="20619"/>
                    </a:cubicBezTo>
                    <a:cubicBezTo>
                      <a:pt x="27183" y="20310"/>
                      <a:pt x="27459" y="19937"/>
                      <a:pt x="27800" y="19644"/>
                    </a:cubicBezTo>
                    <a:cubicBezTo>
                      <a:pt x="28272" y="19238"/>
                      <a:pt x="28970" y="19092"/>
                      <a:pt x="29539" y="18913"/>
                    </a:cubicBezTo>
                    <a:cubicBezTo>
                      <a:pt x="30026" y="18750"/>
                      <a:pt x="31066" y="18588"/>
                      <a:pt x="31294" y="18035"/>
                    </a:cubicBezTo>
                    <a:cubicBezTo>
                      <a:pt x="31231" y="18025"/>
                      <a:pt x="31168" y="18021"/>
                      <a:pt x="31106" y="18021"/>
                    </a:cubicBezTo>
                    <a:cubicBezTo>
                      <a:pt x="30294" y="18021"/>
                      <a:pt x="29480" y="18804"/>
                      <a:pt x="28629" y="18804"/>
                    </a:cubicBezTo>
                    <a:cubicBezTo>
                      <a:pt x="28591" y="18804"/>
                      <a:pt x="28553" y="18802"/>
                      <a:pt x="28516" y="18799"/>
                    </a:cubicBezTo>
                    <a:lnTo>
                      <a:pt x="28516" y="18799"/>
                    </a:lnTo>
                    <a:cubicBezTo>
                      <a:pt x="28516" y="18799"/>
                      <a:pt x="28516" y="18799"/>
                      <a:pt x="28517" y="18799"/>
                    </a:cubicBezTo>
                    <a:cubicBezTo>
                      <a:pt x="28682" y="18799"/>
                      <a:pt x="29295" y="16118"/>
                      <a:pt x="29376" y="15891"/>
                    </a:cubicBezTo>
                    <a:cubicBezTo>
                      <a:pt x="29393" y="15810"/>
                      <a:pt x="29393" y="15582"/>
                      <a:pt x="29441" y="15533"/>
                    </a:cubicBezTo>
                    <a:cubicBezTo>
                      <a:pt x="29479" y="15495"/>
                      <a:pt x="29542" y="15487"/>
                      <a:pt x="29606" y="15487"/>
                    </a:cubicBezTo>
                    <a:cubicBezTo>
                      <a:pt x="29659" y="15487"/>
                      <a:pt x="29714" y="15493"/>
                      <a:pt x="29758" y="15493"/>
                    </a:cubicBezTo>
                    <a:cubicBezTo>
                      <a:pt x="29800" y="15493"/>
                      <a:pt x="29833" y="15488"/>
                      <a:pt x="29848" y="15468"/>
                    </a:cubicBezTo>
                    <a:cubicBezTo>
                      <a:pt x="30010" y="15225"/>
                      <a:pt x="30075" y="15013"/>
                      <a:pt x="29620" y="14981"/>
                    </a:cubicBezTo>
                    <a:cubicBezTo>
                      <a:pt x="29929" y="14363"/>
                      <a:pt x="30888" y="13811"/>
                      <a:pt x="30920" y="13096"/>
                    </a:cubicBezTo>
                    <a:cubicBezTo>
                      <a:pt x="30909" y="13095"/>
                      <a:pt x="30897" y="13095"/>
                      <a:pt x="30886" y="13095"/>
                    </a:cubicBezTo>
                    <a:cubicBezTo>
                      <a:pt x="30388" y="13095"/>
                      <a:pt x="30131" y="13782"/>
                      <a:pt x="29734" y="13941"/>
                    </a:cubicBezTo>
                    <a:cubicBezTo>
                      <a:pt x="29653" y="13470"/>
                      <a:pt x="29783" y="12999"/>
                      <a:pt x="29734" y="12511"/>
                    </a:cubicBezTo>
                    <a:lnTo>
                      <a:pt x="29734" y="12511"/>
                    </a:lnTo>
                    <a:cubicBezTo>
                      <a:pt x="28702" y="12861"/>
                      <a:pt x="30076" y="15228"/>
                      <a:pt x="28575" y="15228"/>
                    </a:cubicBezTo>
                    <a:cubicBezTo>
                      <a:pt x="28540" y="15228"/>
                      <a:pt x="28504" y="15227"/>
                      <a:pt x="28467" y="15225"/>
                    </a:cubicBezTo>
                    <a:cubicBezTo>
                      <a:pt x="28532" y="14818"/>
                      <a:pt x="28743" y="14412"/>
                      <a:pt x="28759" y="13974"/>
                    </a:cubicBezTo>
                    <a:cubicBezTo>
                      <a:pt x="28775" y="13632"/>
                      <a:pt x="28710" y="13291"/>
                      <a:pt x="28792" y="12950"/>
                    </a:cubicBezTo>
                    <a:cubicBezTo>
                      <a:pt x="28970" y="12170"/>
                      <a:pt x="29701" y="11650"/>
                      <a:pt x="29734" y="10789"/>
                    </a:cubicBezTo>
                    <a:lnTo>
                      <a:pt x="29734" y="10789"/>
                    </a:lnTo>
                    <a:cubicBezTo>
                      <a:pt x="29182" y="11179"/>
                      <a:pt x="28857" y="11780"/>
                      <a:pt x="28369" y="12202"/>
                    </a:cubicBezTo>
                    <a:cubicBezTo>
                      <a:pt x="28255" y="11829"/>
                      <a:pt x="28824" y="11666"/>
                      <a:pt x="28580" y="11325"/>
                    </a:cubicBezTo>
                    <a:lnTo>
                      <a:pt x="28580" y="11325"/>
                    </a:lnTo>
                    <a:cubicBezTo>
                      <a:pt x="28499" y="11374"/>
                      <a:pt x="28320" y="11374"/>
                      <a:pt x="28255" y="11390"/>
                    </a:cubicBezTo>
                    <a:cubicBezTo>
                      <a:pt x="28337" y="10984"/>
                      <a:pt x="28483" y="10561"/>
                      <a:pt x="28483" y="10155"/>
                    </a:cubicBezTo>
                    <a:cubicBezTo>
                      <a:pt x="28475" y="10155"/>
                      <a:pt x="28468" y="10155"/>
                      <a:pt x="28460" y="10155"/>
                    </a:cubicBezTo>
                    <a:cubicBezTo>
                      <a:pt x="27967" y="10155"/>
                      <a:pt x="28091" y="10680"/>
                      <a:pt x="27947" y="11000"/>
                    </a:cubicBezTo>
                    <a:cubicBezTo>
                      <a:pt x="27865" y="11211"/>
                      <a:pt x="27882" y="11260"/>
                      <a:pt x="27703" y="11406"/>
                    </a:cubicBezTo>
                    <a:cubicBezTo>
                      <a:pt x="27689" y="11420"/>
                      <a:pt x="27670" y="11425"/>
                      <a:pt x="27647" y="11425"/>
                    </a:cubicBezTo>
                    <a:cubicBezTo>
                      <a:pt x="27582" y="11425"/>
                      <a:pt x="27488" y="11387"/>
                      <a:pt x="27402" y="11387"/>
                    </a:cubicBezTo>
                    <a:cubicBezTo>
                      <a:pt x="27332" y="11387"/>
                      <a:pt x="27268" y="11412"/>
                      <a:pt x="27232" y="11504"/>
                    </a:cubicBezTo>
                    <a:cubicBezTo>
                      <a:pt x="27165" y="11685"/>
                      <a:pt x="27243" y="11725"/>
                      <a:pt x="27367" y="11725"/>
                    </a:cubicBezTo>
                    <a:cubicBezTo>
                      <a:pt x="27464" y="11725"/>
                      <a:pt x="27588" y="11701"/>
                      <a:pt x="27695" y="11701"/>
                    </a:cubicBezTo>
                    <a:cubicBezTo>
                      <a:pt x="27822" y="11701"/>
                      <a:pt x="27925" y="11734"/>
                      <a:pt x="27930" y="11878"/>
                    </a:cubicBezTo>
                    <a:cubicBezTo>
                      <a:pt x="27947" y="12072"/>
                      <a:pt x="27410" y="12430"/>
                      <a:pt x="27264" y="12462"/>
                    </a:cubicBezTo>
                    <a:cubicBezTo>
                      <a:pt x="27211" y="12472"/>
                      <a:pt x="27165" y="12477"/>
                      <a:pt x="27125" y="12477"/>
                    </a:cubicBezTo>
                    <a:cubicBezTo>
                      <a:pt x="26770" y="12477"/>
                      <a:pt x="26931" y="12108"/>
                      <a:pt x="26566" y="11845"/>
                    </a:cubicBezTo>
                    <a:cubicBezTo>
                      <a:pt x="26712" y="11504"/>
                      <a:pt x="26874" y="11130"/>
                      <a:pt x="27086" y="10805"/>
                    </a:cubicBezTo>
                    <a:cubicBezTo>
                      <a:pt x="27297" y="10480"/>
                      <a:pt x="27752" y="10074"/>
                      <a:pt x="27833" y="9684"/>
                    </a:cubicBezTo>
                    <a:cubicBezTo>
                      <a:pt x="27903" y="9378"/>
                      <a:pt x="27872" y="9263"/>
                      <a:pt x="27784" y="9263"/>
                    </a:cubicBezTo>
                    <a:cubicBezTo>
                      <a:pt x="27546" y="9263"/>
                      <a:pt x="26890" y="10116"/>
                      <a:pt x="26712" y="10318"/>
                    </a:cubicBezTo>
                    <a:cubicBezTo>
                      <a:pt x="26988" y="9993"/>
                      <a:pt x="26631" y="9505"/>
                      <a:pt x="26549" y="9197"/>
                    </a:cubicBezTo>
                    <a:cubicBezTo>
                      <a:pt x="26371" y="8514"/>
                      <a:pt x="26354" y="7393"/>
                      <a:pt x="26663" y="6743"/>
                    </a:cubicBezTo>
                    <a:cubicBezTo>
                      <a:pt x="26793" y="6499"/>
                      <a:pt x="27329" y="6109"/>
                      <a:pt x="27297" y="5801"/>
                    </a:cubicBezTo>
                    <a:cubicBezTo>
                      <a:pt x="27284" y="5677"/>
                      <a:pt x="27239" y="5627"/>
                      <a:pt x="27175" y="5627"/>
                    </a:cubicBezTo>
                    <a:cubicBezTo>
                      <a:pt x="26916" y="5627"/>
                      <a:pt x="26341" y="6431"/>
                      <a:pt x="26224" y="6548"/>
                    </a:cubicBezTo>
                    <a:cubicBezTo>
                      <a:pt x="26143" y="5378"/>
                      <a:pt x="25656" y="4436"/>
                      <a:pt x="25834" y="3217"/>
                    </a:cubicBezTo>
                    <a:cubicBezTo>
                      <a:pt x="25948" y="2340"/>
                      <a:pt x="26143" y="2551"/>
                      <a:pt x="26761" y="1999"/>
                    </a:cubicBezTo>
                    <a:cubicBezTo>
                      <a:pt x="26686" y="1915"/>
                      <a:pt x="26606" y="1884"/>
                      <a:pt x="26523" y="1884"/>
                    </a:cubicBezTo>
                    <a:cubicBezTo>
                      <a:pt x="26317" y="1884"/>
                      <a:pt x="26092" y="2073"/>
                      <a:pt x="25883" y="2096"/>
                    </a:cubicBezTo>
                    <a:cubicBezTo>
                      <a:pt x="25786" y="1885"/>
                      <a:pt x="25981" y="1365"/>
                      <a:pt x="25802" y="1203"/>
                    </a:cubicBezTo>
                    <a:cubicBezTo>
                      <a:pt x="25747" y="1159"/>
                      <a:pt x="25702" y="1140"/>
                      <a:pt x="25665" y="1140"/>
                    </a:cubicBezTo>
                    <a:cubicBezTo>
                      <a:pt x="25442" y="1140"/>
                      <a:pt x="25526" y="1841"/>
                      <a:pt x="25526" y="1966"/>
                    </a:cubicBezTo>
                    <a:cubicBezTo>
                      <a:pt x="25558" y="2762"/>
                      <a:pt x="25542" y="3526"/>
                      <a:pt x="25331" y="4240"/>
                    </a:cubicBezTo>
                    <a:lnTo>
                      <a:pt x="25331" y="4240"/>
                    </a:lnTo>
                    <a:cubicBezTo>
                      <a:pt x="25337" y="4199"/>
                      <a:pt x="24177" y="3104"/>
                      <a:pt x="24080" y="3087"/>
                    </a:cubicBezTo>
                    <a:cubicBezTo>
                      <a:pt x="24009" y="3075"/>
                      <a:pt x="23950" y="3069"/>
                      <a:pt x="23903" y="3069"/>
                    </a:cubicBezTo>
                    <a:cubicBezTo>
                      <a:pt x="23336" y="3069"/>
                      <a:pt x="24286" y="3894"/>
                      <a:pt x="24421" y="4014"/>
                    </a:cubicBezTo>
                    <a:cubicBezTo>
                      <a:pt x="25250" y="4728"/>
                      <a:pt x="25639" y="5785"/>
                      <a:pt x="25623" y="6857"/>
                    </a:cubicBezTo>
                    <a:cubicBezTo>
                      <a:pt x="25538" y="6841"/>
                      <a:pt x="25223" y="6789"/>
                      <a:pt x="24948" y="6789"/>
                    </a:cubicBezTo>
                    <a:cubicBezTo>
                      <a:pt x="24643" y="6789"/>
                      <a:pt x="24389" y="6853"/>
                      <a:pt x="24551" y="7101"/>
                    </a:cubicBezTo>
                    <a:cubicBezTo>
                      <a:pt x="24637" y="7240"/>
                      <a:pt x="24748" y="7280"/>
                      <a:pt x="24869" y="7280"/>
                    </a:cubicBezTo>
                    <a:cubicBezTo>
                      <a:pt x="25030" y="7280"/>
                      <a:pt x="25210" y="7209"/>
                      <a:pt x="25374" y="7209"/>
                    </a:cubicBezTo>
                    <a:cubicBezTo>
                      <a:pt x="25504" y="7209"/>
                      <a:pt x="25625" y="7253"/>
                      <a:pt x="25721" y="7409"/>
                    </a:cubicBezTo>
                    <a:cubicBezTo>
                      <a:pt x="25916" y="7734"/>
                      <a:pt x="25867" y="8595"/>
                      <a:pt x="25899" y="8969"/>
                    </a:cubicBezTo>
                    <a:cubicBezTo>
                      <a:pt x="25948" y="9375"/>
                      <a:pt x="25981" y="9944"/>
                      <a:pt x="25753" y="10220"/>
                    </a:cubicBezTo>
                    <a:cubicBezTo>
                      <a:pt x="24908" y="8547"/>
                      <a:pt x="23576" y="7182"/>
                      <a:pt x="22959" y="5378"/>
                    </a:cubicBezTo>
                    <a:cubicBezTo>
                      <a:pt x="22682" y="4566"/>
                      <a:pt x="22374" y="3737"/>
                      <a:pt x="22650" y="2909"/>
                    </a:cubicBezTo>
                    <a:cubicBezTo>
                      <a:pt x="22715" y="2730"/>
                      <a:pt x="23267" y="1755"/>
                      <a:pt x="22845" y="1723"/>
                    </a:cubicBezTo>
                    <a:cubicBezTo>
                      <a:pt x="22843" y="1722"/>
                      <a:pt x="22841" y="1722"/>
                      <a:pt x="22839" y="1722"/>
                    </a:cubicBezTo>
                    <a:cubicBezTo>
                      <a:pt x="22581" y="1722"/>
                      <a:pt x="22324" y="2731"/>
                      <a:pt x="22179" y="2925"/>
                    </a:cubicBezTo>
                    <a:cubicBezTo>
                      <a:pt x="21756" y="2649"/>
                      <a:pt x="21496" y="1820"/>
                      <a:pt x="21383" y="1365"/>
                    </a:cubicBezTo>
                    <a:cubicBezTo>
                      <a:pt x="21269" y="943"/>
                      <a:pt x="21594" y="293"/>
                      <a:pt x="21204" y="0"/>
                    </a:cubicBezTo>
                    <a:close/>
                  </a:path>
                </a:pathLst>
              </a:custGeom>
              <a:solidFill>
                <a:srgbClr val="006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3447506" y="716640"/>
                <a:ext cx="939761" cy="1193611"/>
              </a:xfrm>
              <a:custGeom>
                <a:avLst/>
                <a:gdLst/>
                <a:ahLst/>
                <a:cxnLst/>
                <a:rect l="l" t="t" r="r" b="b"/>
                <a:pathLst>
                  <a:path w="28695" h="36656" extrusionOk="0">
                    <a:moveTo>
                      <a:pt x="15452" y="6434"/>
                    </a:moveTo>
                    <a:lnTo>
                      <a:pt x="15452" y="6434"/>
                    </a:lnTo>
                    <a:cubicBezTo>
                      <a:pt x="15452" y="6435"/>
                      <a:pt x="15453" y="6435"/>
                      <a:pt x="15453" y="6436"/>
                    </a:cubicBezTo>
                    <a:lnTo>
                      <a:pt x="15453" y="6436"/>
                    </a:lnTo>
                    <a:cubicBezTo>
                      <a:pt x="15453" y="6435"/>
                      <a:pt x="15452" y="6435"/>
                      <a:pt x="15452" y="6434"/>
                    </a:cubicBezTo>
                    <a:close/>
                    <a:moveTo>
                      <a:pt x="17028" y="11617"/>
                    </a:moveTo>
                    <a:lnTo>
                      <a:pt x="17028" y="11617"/>
                    </a:lnTo>
                    <a:cubicBezTo>
                      <a:pt x="17158" y="11634"/>
                      <a:pt x="17386" y="11796"/>
                      <a:pt x="17580" y="11893"/>
                    </a:cubicBezTo>
                    <a:cubicBezTo>
                      <a:pt x="17467" y="12072"/>
                      <a:pt x="17174" y="12105"/>
                      <a:pt x="16979" y="12170"/>
                    </a:cubicBezTo>
                    <a:cubicBezTo>
                      <a:pt x="17012" y="12023"/>
                      <a:pt x="17028" y="11812"/>
                      <a:pt x="17093" y="11682"/>
                    </a:cubicBezTo>
                    <a:lnTo>
                      <a:pt x="17028" y="11617"/>
                    </a:lnTo>
                    <a:close/>
                    <a:moveTo>
                      <a:pt x="11030" y="14960"/>
                    </a:moveTo>
                    <a:cubicBezTo>
                      <a:pt x="11758" y="14960"/>
                      <a:pt x="12471" y="15261"/>
                      <a:pt x="13112" y="15582"/>
                    </a:cubicBezTo>
                    <a:cubicBezTo>
                      <a:pt x="13519" y="15777"/>
                      <a:pt x="14753" y="16264"/>
                      <a:pt x="14770" y="16768"/>
                    </a:cubicBezTo>
                    <a:cubicBezTo>
                      <a:pt x="14583" y="16861"/>
                      <a:pt x="14392" y="16897"/>
                      <a:pt x="14198" y="16897"/>
                    </a:cubicBezTo>
                    <a:cubicBezTo>
                      <a:pt x="13614" y="16897"/>
                      <a:pt x="13007" y="16573"/>
                      <a:pt x="12446" y="16524"/>
                    </a:cubicBezTo>
                    <a:cubicBezTo>
                      <a:pt x="12072" y="16492"/>
                      <a:pt x="11666" y="16459"/>
                      <a:pt x="11293" y="16362"/>
                    </a:cubicBezTo>
                    <a:cubicBezTo>
                      <a:pt x="11081" y="16313"/>
                      <a:pt x="10984" y="16280"/>
                      <a:pt x="10886" y="16183"/>
                    </a:cubicBezTo>
                    <a:cubicBezTo>
                      <a:pt x="10838" y="16134"/>
                      <a:pt x="10789" y="16053"/>
                      <a:pt x="10724" y="15939"/>
                    </a:cubicBezTo>
                    <a:cubicBezTo>
                      <a:pt x="10676" y="15860"/>
                      <a:pt x="10581" y="15028"/>
                      <a:pt x="10455" y="15028"/>
                    </a:cubicBezTo>
                    <a:cubicBezTo>
                      <a:pt x="10453" y="15028"/>
                      <a:pt x="10450" y="15029"/>
                      <a:pt x="10448" y="15029"/>
                    </a:cubicBezTo>
                    <a:lnTo>
                      <a:pt x="10448" y="15029"/>
                    </a:lnTo>
                    <a:cubicBezTo>
                      <a:pt x="10642" y="14982"/>
                      <a:pt x="10837" y="14960"/>
                      <a:pt x="11030" y="14960"/>
                    </a:cubicBezTo>
                    <a:close/>
                    <a:moveTo>
                      <a:pt x="23365" y="16150"/>
                    </a:moveTo>
                    <a:cubicBezTo>
                      <a:pt x="23283" y="16524"/>
                      <a:pt x="22845" y="16882"/>
                      <a:pt x="22666" y="17255"/>
                    </a:cubicBezTo>
                    <a:cubicBezTo>
                      <a:pt x="22535" y="16942"/>
                      <a:pt x="22541" y="16608"/>
                      <a:pt x="22473" y="16277"/>
                    </a:cubicBezTo>
                    <a:lnTo>
                      <a:pt x="22473" y="16277"/>
                    </a:lnTo>
                    <a:cubicBezTo>
                      <a:pt x="22555" y="16307"/>
                      <a:pt x="22651" y="16321"/>
                      <a:pt x="22753" y="16321"/>
                    </a:cubicBezTo>
                    <a:cubicBezTo>
                      <a:pt x="22963" y="16321"/>
                      <a:pt x="23195" y="16261"/>
                      <a:pt x="23365" y="16150"/>
                    </a:cubicBezTo>
                    <a:close/>
                    <a:moveTo>
                      <a:pt x="20453" y="19016"/>
                    </a:moveTo>
                    <a:cubicBezTo>
                      <a:pt x="20784" y="19016"/>
                      <a:pt x="21111" y="19088"/>
                      <a:pt x="21382" y="19238"/>
                    </a:cubicBezTo>
                    <a:cubicBezTo>
                      <a:pt x="21058" y="19368"/>
                      <a:pt x="20635" y="19433"/>
                      <a:pt x="20278" y="19433"/>
                    </a:cubicBezTo>
                    <a:cubicBezTo>
                      <a:pt x="20106" y="19420"/>
                      <a:pt x="19742" y="19307"/>
                      <a:pt x="19489" y="19307"/>
                    </a:cubicBezTo>
                    <a:cubicBezTo>
                      <a:pt x="19406" y="19307"/>
                      <a:pt x="19335" y="19319"/>
                      <a:pt x="19287" y="19351"/>
                    </a:cubicBezTo>
                    <a:cubicBezTo>
                      <a:pt x="19605" y="19133"/>
                      <a:pt x="20032" y="19016"/>
                      <a:pt x="20453" y="19016"/>
                    </a:cubicBezTo>
                    <a:close/>
                    <a:moveTo>
                      <a:pt x="18543" y="20241"/>
                    </a:moveTo>
                    <a:cubicBezTo>
                      <a:pt x="19453" y="20241"/>
                      <a:pt x="18492" y="21008"/>
                      <a:pt x="18117" y="21399"/>
                    </a:cubicBezTo>
                    <a:cubicBezTo>
                      <a:pt x="18133" y="20981"/>
                      <a:pt x="18308" y="20627"/>
                      <a:pt x="18484" y="20242"/>
                    </a:cubicBezTo>
                    <a:lnTo>
                      <a:pt x="18484" y="20242"/>
                    </a:lnTo>
                    <a:cubicBezTo>
                      <a:pt x="18504" y="20242"/>
                      <a:pt x="18524" y="20241"/>
                      <a:pt x="18543" y="20241"/>
                    </a:cubicBezTo>
                    <a:close/>
                    <a:moveTo>
                      <a:pt x="10173" y="23541"/>
                    </a:moveTo>
                    <a:cubicBezTo>
                      <a:pt x="10172" y="23542"/>
                      <a:pt x="10172" y="23543"/>
                      <a:pt x="10171" y="23543"/>
                    </a:cubicBezTo>
                    <a:cubicBezTo>
                      <a:pt x="10172" y="23542"/>
                      <a:pt x="10172" y="23542"/>
                      <a:pt x="10173" y="23541"/>
                    </a:cubicBezTo>
                    <a:close/>
                    <a:moveTo>
                      <a:pt x="16527" y="23379"/>
                    </a:moveTo>
                    <a:cubicBezTo>
                      <a:pt x="16650" y="23379"/>
                      <a:pt x="16750" y="23443"/>
                      <a:pt x="16817" y="23592"/>
                    </a:cubicBezTo>
                    <a:cubicBezTo>
                      <a:pt x="16931" y="23868"/>
                      <a:pt x="16736" y="25136"/>
                      <a:pt x="16541" y="25347"/>
                    </a:cubicBezTo>
                    <a:cubicBezTo>
                      <a:pt x="16366" y="25541"/>
                      <a:pt x="16093" y="25584"/>
                      <a:pt x="15821" y="25584"/>
                    </a:cubicBezTo>
                    <a:cubicBezTo>
                      <a:pt x="15638" y="25584"/>
                      <a:pt x="15456" y="25565"/>
                      <a:pt x="15306" y="25558"/>
                    </a:cubicBezTo>
                    <a:cubicBezTo>
                      <a:pt x="15306" y="25558"/>
                      <a:pt x="15322" y="25054"/>
                      <a:pt x="15095" y="25022"/>
                    </a:cubicBezTo>
                    <a:cubicBezTo>
                      <a:pt x="15085" y="25021"/>
                      <a:pt x="15075" y="25020"/>
                      <a:pt x="15066" y="25020"/>
                    </a:cubicBezTo>
                    <a:cubicBezTo>
                      <a:pt x="14844" y="25020"/>
                      <a:pt x="14759" y="25379"/>
                      <a:pt x="14510" y="25379"/>
                    </a:cubicBezTo>
                    <a:cubicBezTo>
                      <a:pt x="14713" y="25026"/>
                      <a:pt x="15905" y="23379"/>
                      <a:pt x="16527" y="23379"/>
                    </a:cubicBezTo>
                    <a:close/>
                    <a:moveTo>
                      <a:pt x="15160" y="23592"/>
                    </a:moveTo>
                    <a:lnTo>
                      <a:pt x="15160" y="23592"/>
                    </a:lnTo>
                    <a:cubicBezTo>
                      <a:pt x="14925" y="23870"/>
                      <a:pt x="14453" y="24915"/>
                      <a:pt x="14053" y="24915"/>
                    </a:cubicBezTo>
                    <a:cubicBezTo>
                      <a:pt x="14009" y="24915"/>
                      <a:pt x="13966" y="24903"/>
                      <a:pt x="13925" y="24876"/>
                    </a:cubicBezTo>
                    <a:cubicBezTo>
                      <a:pt x="13356" y="25444"/>
                      <a:pt x="13226" y="26549"/>
                      <a:pt x="12625" y="27167"/>
                    </a:cubicBezTo>
                    <a:cubicBezTo>
                      <a:pt x="12210" y="27604"/>
                      <a:pt x="11688" y="27654"/>
                      <a:pt x="11158" y="27654"/>
                    </a:cubicBezTo>
                    <a:cubicBezTo>
                      <a:pt x="10998" y="27654"/>
                      <a:pt x="10838" y="27650"/>
                      <a:pt x="10679" y="27650"/>
                    </a:cubicBezTo>
                    <a:cubicBezTo>
                      <a:pt x="10601" y="27650"/>
                      <a:pt x="10524" y="27651"/>
                      <a:pt x="10448" y="27654"/>
                    </a:cubicBezTo>
                    <a:cubicBezTo>
                      <a:pt x="10513" y="26517"/>
                      <a:pt x="11683" y="25737"/>
                      <a:pt x="12316" y="24892"/>
                    </a:cubicBezTo>
                    <a:cubicBezTo>
                      <a:pt x="12690" y="24421"/>
                      <a:pt x="12869" y="24014"/>
                      <a:pt x="13389" y="23852"/>
                    </a:cubicBezTo>
                    <a:cubicBezTo>
                      <a:pt x="13941" y="23673"/>
                      <a:pt x="14591" y="23771"/>
                      <a:pt x="15160" y="23592"/>
                    </a:cubicBezTo>
                    <a:close/>
                    <a:moveTo>
                      <a:pt x="18191" y="1"/>
                    </a:moveTo>
                    <a:cubicBezTo>
                      <a:pt x="17979" y="1"/>
                      <a:pt x="17796" y="805"/>
                      <a:pt x="17359" y="805"/>
                    </a:cubicBezTo>
                    <a:cubicBezTo>
                      <a:pt x="17238" y="805"/>
                      <a:pt x="17097" y="743"/>
                      <a:pt x="16931" y="585"/>
                    </a:cubicBezTo>
                    <a:lnTo>
                      <a:pt x="16931" y="585"/>
                    </a:lnTo>
                    <a:cubicBezTo>
                      <a:pt x="16736" y="1300"/>
                      <a:pt x="17678" y="1462"/>
                      <a:pt x="18003" y="1982"/>
                    </a:cubicBezTo>
                    <a:cubicBezTo>
                      <a:pt x="18295" y="2470"/>
                      <a:pt x="18767" y="3363"/>
                      <a:pt x="18880" y="3899"/>
                    </a:cubicBezTo>
                    <a:cubicBezTo>
                      <a:pt x="18588" y="3867"/>
                      <a:pt x="18279" y="3753"/>
                      <a:pt x="17970" y="3753"/>
                    </a:cubicBezTo>
                    <a:cubicBezTo>
                      <a:pt x="17792" y="4484"/>
                      <a:pt x="18393" y="4306"/>
                      <a:pt x="18815" y="4468"/>
                    </a:cubicBezTo>
                    <a:cubicBezTo>
                      <a:pt x="19953" y="4907"/>
                      <a:pt x="20456" y="6109"/>
                      <a:pt x="21139" y="7052"/>
                    </a:cubicBezTo>
                    <a:cubicBezTo>
                      <a:pt x="21821" y="7994"/>
                      <a:pt x="22406" y="9196"/>
                      <a:pt x="21350" y="10106"/>
                    </a:cubicBezTo>
                    <a:cubicBezTo>
                      <a:pt x="21188" y="10244"/>
                      <a:pt x="21077" y="10298"/>
                      <a:pt x="20980" y="10298"/>
                    </a:cubicBezTo>
                    <a:cubicBezTo>
                      <a:pt x="20815" y="10298"/>
                      <a:pt x="20690" y="10140"/>
                      <a:pt x="20424" y="9976"/>
                    </a:cubicBezTo>
                    <a:cubicBezTo>
                      <a:pt x="19611" y="9505"/>
                      <a:pt x="18945" y="8823"/>
                      <a:pt x="18734" y="7848"/>
                    </a:cubicBezTo>
                    <a:cubicBezTo>
                      <a:pt x="18604" y="7230"/>
                      <a:pt x="19303" y="5281"/>
                      <a:pt x="18620" y="5183"/>
                    </a:cubicBezTo>
                    <a:lnTo>
                      <a:pt x="18620" y="5183"/>
                    </a:lnTo>
                    <a:cubicBezTo>
                      <a:pt x="18442" y="5622"/>
                      <a:pt x="18767" y="6353"/>
                      <a:pt x="18279" y="6613"/>
                    </a:cubicBezTo>
                    <a:cubicBezTo>
                      <a:pt x="17808" y="5638"/>
                      <a:pt x="16947" y="4923"/>
                      <a:pt x="16346" y="4013"/>
                    </a:cubicBezTo>
                    <a:cubicBezTo>
                      <a:pt x="16021" y="3526"/>
                      <a:pt x="15826" y="3055"/>
                      <a:pt x="15842" y="2470"/>
                    </a:cubicBezTo>
                    <a:cubicBezTo>
                      <a:pt x="15858" y="2047"/>
                      <a:pt x="16394" y="1495"/>
                      <a:pt x="15631" y="1462"/>
                    </a:cubicBezTo>
                    <a:cubicBezTo>
                      <a:pt x="15517" y="1933"/>
                      <a:pt x="15549" y="2502"/>
                      <a:pt x="15143" y="2827"/>
                    </a:cubicBezTo>
                    <a:cubicBezTo>
                      <a:pt x="14688" y="2421"/>
                      <a:pt x="14282" y="1933"/>
                      <a:pt x="13941" y="1414"/>
                    </a:cubicBezTo>
                    <a:cubicBezTo>
                      <a:pt x="13827" y="1479"/>
                      <a:pt x="13762" y="1527"/>
                      <a:pt x="13681" y="1657"/>
                    </a:cubicBezTo>
                    <a:cubicBezTo>
                      <a:pt x="13811" y="2372"/>
                      <a:pt x="15208" y="3672"/>
                      <a:pt x="15777" y="4241"/>
                    </a:cubicBezTo>
                    <a:cubicBezTo>
                      <a:pt x="16443" y="4891"/>
                      <a:pt x="17012" y="5638"/>
                      <a:pt x="17629" y="6320"/>
                    </a:cubicBezTo>
                    <a:cubicBezTo>
                      <a:pt x="17525" y="6336"/>
                      <a:pt x="17423" y="6342"/>
                      <a:pt x="17322" y="6342"/>
                    </a:cubicBezTo>
                    <a:cubicBezTo>
                      <a:pt x="17004" y="6342"/>
                      <a:pt x="16700" y="6282"/>
                      <a:pt x="16393" y="6282"/>
                    </a:cubicBezTo>
                    <a:cubicBezTo>
                      <a:pt x="16297" y="6282"/>
                      <a:pt x="16200" y="6288"/>
                      <a:pt x="16102" y="6304"/>
                    </a:cubicBezTo>
                    <a:cubicBezTo>
                      <a:pt x="16086" y="6434"/>
                      <a:pt x="16086" y="6548"/>
                      <a:pt x="16118" y="6678"/>
                    </a:cubicBezTo>
                    <a:cubicBezTo>
                      <a:pt x="16963" y="7003"/>
                      <a:pt x="17727" y="6824"/>
                      <a:pt x="18214" y="7555"/>
                    </a:cubicBezTo>
                    <a:cubicBezTo>
                      <a:pt x="18783" y="8416"/>
                      <a:pt x="18799" y="9343"/>
                      <a:pt x="19595" y="10106"/>
                    </a:cubicBezTo>
                    <a:cubicBezTo>
                      <a:pt x="20326" y="10821"/>
                      <a:pt x="21106" y="11211"/>
                      <a:pt x="20830" y="12332"/>
                    </a:cubicBezTo>
                    <a:cubicBezTo>
                      <a:pt x="20729" y="12750"/>
                      <a:pt x="20562" y="12911"/>
                      <a:pt x="20364" y="12911"/>
                    </a:cubicBezTo>
                    <a:cubicBezTo>
                      <a:pt x="20024" y="12911"/>
                      <a:pt x="19593" y="12432"/>
                      <a:pt x="19254" y="11958"/>
                    </a:cubicBezTo>
                    <a:cubicBezTo>
                      <a:pt x="19530" y="11796"/>
                      <a:pt x="19465" y="11699"/>
                      <a:pt x="19546" y="11455"/>
                    </a:cubicBezTo>
                    <a:cubicBezTo>
                      <a:pt x="19367" y="11455"/>
                      <a:pt x="19288" y="11385"/>
                      <a:pt x="19175" y="11385"/>
                    </a:cubicBezTo>
                    <a:cubicBezTo>
                      <a:pt x="19126" y="11385"/>
                      <a:pt x="19069" y="11399"/>
                      <a:pt x="18994" y="11439"/>
                    </a:cubicBezTo>
                    <a:cubicBezTo>
                      <a:pt x="19173" y="11341"/>
                      <a:pt x="19205" y="10756"/>
                      <a:pt x="19043" y="10626"/>
                    </a:cubicBezTo>
                    <a:cubicBezTo>
                      <a:pt x="18974" y="10574"/>
                      <a:pt x="18915" y="10552"/>
                      <a:pt x="18863" y="10552"/>
                    </a:cubicBezTo>
                    <a:cubicBezTo>
                      <a:pt x="18610" y="10552"/>
                      <a:pt x="18533" y="11081"/>
                      <a:pt x="18344" y="11162"/>
                    </a:cubicBezTo>
                    <a:cubicBezTo>
                      <a:pt x="18218" y="11218"/>
                      <a:pt x="18089" y="11244"/>
                      <a:pt x="17961" y="11244"/>
                    </a:cubicBezTo>
                    <a:cubicBezTo>
                      <a:pt x="17341" y="11244"/>
                      <a:pt x="16746" y="10649"/>
                      <a:pt x="16719" y="9976"/>
                    </a:cubicBezTo>
                    <a:cubicBezTo>
                      <a:pt x="16719" y="9586"/>
                      <a:pt x="17126" y="9375"/>
                      <a:pt x="17109" y="9034"/>
                    </a:cubicBezTo>
                    <a:cubicBezTo>
                      <a:pt x="17099" y="8817"/>
                      <a:pt x="16982" y="8618"/>
                      <a:pt x="16830" y="8618"/>
                    </a:cubicBezTo>
                    <a:cubicBezTo>
                      <a:pt x="16731" y="8618"/>
                      <a:pt x="16617" y="8702"/>
                      <a:pt x="16508" y="8920"/>
                    </a:cubicBezTo>
                    <a:cubicBezTo>
                      <a:pt x="16281" y="8498"/>
                      <a:pt x="15923" y="8043"/>
                      <a:pt x="15744" y="7604"/>
                    </a:cubicBezTo>
                    <a:cubicBezTo>
                      <a:pt x="15582" y="7231"/>
                      <a:pt x="15679" y="6793"/>
                      <a:pt x="15453" y="6436"/>
                    </a:cubicBezTo>
                    <a:lnTo>
                      <a:pt x="15453" y="6436"/>
                    </a:lnTo>
                    <a:cubicBezTo>
                      <a:pt x="15506" y="6524"/>
                      <a:pt x="15055" y="6599"/>
                      <a:pt x="14914" y="6599"/>
                    </a:cubicBezTo>
                    <a:cubicBezTo>
                      <a:pt x="14901" y="6599"/>
                      <a:pt x="14890" y="6598"/>
                      <a:pt x="14883" y="6597"/>
                    </a:cubicBezTo>
                    <a:cubicBezTo>
                      <a:pt x="14688" y="6532"/>
                      <a:pt x="14607" y="6190"/>
                      <a:pt x="14542" y="6028"/>
                    </a:cubicBezTo>
                    <a:cubicBezTo>
                      <a:pt x="14380" y="5687"/>
                      <a:pt x="14428" y="5199"/>
                      <a:pt x="14380" y="4826"/>
                    </a:cubicBezTo>
                    <a:cubicBezTo>
                      <a:pt x="14338" y="4546"/>
                      <a:pt x="14236" y="3304"/>
                      <a:pt x="13784" y="3304"/>
                    </a:cubicBezTo>
                    <a:cubicBezTo>
                      <a:pt x="13710" y="3304"/>
                      <a:pt x="13628" y="3337"/>
                      <a:pt x="13535" y="3412"/>
                    </a:cubicBezTo>
                    <a:cubicBezTo>
                      <a:pt x="13843" y="3932"/>
                      <a:pt x="14006" y="4631"/>
                      <a:pt x="13762" y="5216"/>
                    </a:cubicBezTo>
                    <a:cubicBezTo>
                      <a:pt x="13515" y="5062"/>
                      <a:pt x="13344" y="4567"/>
                      <a:pt x="13127" y="4567"/>
                    </a:cubicBezTo>
                    <a:cubicBezTo>
                      <a:pt x="13044" y="4567"/>
                      <a:pt x="12955" y="4638"/>
                      <a:pt x="12852" y="4826"/>
                    </a:cubicBezTo>
                    <a:cubicBezTo>
                      <a:pt x="13031" y="4923"/>
                      <a:pt x="13145" y="5151"/>
                      <a:pt x="13356" y="5232"/>
                    </a:cubicBezTo>
                    <a:cubicBezTo>
                      <a:pt x="13235" y="5489"/>
                      <a:pt x="13142" y="5591"/>
                      <a:pt x="12842" y="5591"/>
                    </a:cubicBezTo>
                    <a:cubicBezTo>
                      <a:pt x="12820" y="5591"/>
                      <a:pt x="12796" y="5590"/>
                      <a:pt x="12771" y="5589"/>
                    </a:cubicBezTo>
                    <a:lnTo>
                      <a:pt x="12771" y="5589"/>
                    </a:lnTo>
                    <a:cubicBezTo>
                      <a:pt x="12674" y="6060"/>
                      <a:pt x="14298" y="6564"/>
                      <a:pt x="14705" y="7149"/>
                    </a:cubicBezTo>
                    <a:cubicBezTo>
                      <a:pt x="15078" y="7702"/>
                      <a:pt x="16378" y="9603"/>
                      <a:pt x="15891" y="10301"/>
                    </a:cubicBezTo>
                    <a:cubicBezTo>
                      <a:pt x="15738" y="10517"/>
                      <a:pt x="15510" y="10604"/>
                      <a:pt x="15248" y="10604"/>
                    </a:cubicBezTo>
                    <a:cubicBezTo>
                      <a:pt x="14507" y="10604"/>
                      <a:pt x="13502" y="9905"/>
                      <a:pt x="13226" y="9473"/>
                    </a:cubicBezTo>
                    <a:cubicBezTo>
                      <a:pt x="12609" y="8481"/>
                      <a:pt x="13925" y="7588"/>
                      <a:pt x="13648" y="7279"/>
                    </a:cubicBezTo>
                    <a:lnTo>
                      <a:pt x="13648" y="7279"/>
                    </a:lnTo>
                    <a:cubicBezTo>
                      <a:pt x="13511" y="7377"/>
                      <a:pt x="13407" y="7417"/>
                      <a:pt x="13324" y="7417"/>
                    </a:cubicBezTo>
                    <a:cubicBezTo>
                      <a:pt x="12993" y="7417"/>
                      <a:pt x="12998" y="6782"/>
                      <a:pt x="12609" y="6613"/>
                    </a:cubicBezTo>
                    <a:lnTo>
                      <a:pt x="12609" y="6613"/>
                    </a:lnTo>
                    <a:cubicBezTo>
                      <a:pt x="12267" y="7328"/>
                      <a:pt x="12674" y="8173"/>
                      <a:pt x="12121" y="8855"/>
                    </a:cubicBezTo>
                    <a:cubicBezTo>
                      <a:pt x="11972" y="8638"/>
                      <a:pt x="11541" y="7914"/>
                      <a:pt x="11195" y="7914"/>
                    </a:cubicBezTo>
                    <a:cubicBezTo>
                      <a:pt x="11125" y="7914"/>
                      <a:pt x="11060" y="7943"/>
                      <a:pt x="11000" y="8010"/>
                    </a:cubicBezTo>
                    <a:cubicBezTo>
                      <a:pt x="10659" y="8400"/>
                      <a:pt x="11699" y="8839"/>
                      <a:pt x="11910" y="9131"/>
                    </a:cubicBezTo>
                    <a:cubicBezTo>
                      <a:pt x="11618" y="9326"/>
                      <a:pt x="11309" y="9505"/>
                      <a:pt x="11260" y="9830"/>
                    </a:cubicBezTo>
                    <a:cubicBezTo>
                      <a:pt x="11318" y="9835"/>
                      <a:pt x="11372" y="9838"/>
                      <a:pt x="11422" y="9838"/>
                    </a:cubicBezTo>
                    <a:cubicBezTo>
                      <a:pt x="11773" y="9838"/>
                      <a:pt x="11945" y="9722"/>
                      <a:pt x="12188" y="9722"/>
                    </a:cubicBezTo>
                    <a:cubicBezTo>
                      <a:pt x="12327" y="9722"/>
                      <a:pt x="12489" y="9760"/>
                      <a:pt x="12722" y="9879"/>
                    </a:cubicBezTo>
                    <a:cubicBezTo>
                      <a:pt x="13275" y="10155"/>
                      <a:pt x="13665" y="10659"/>
                      <a:pt x="14266" y="10805"/>
                    </a:cubicBezTo>
                    <a:cubicBezTo>
                      <a:pt x="14153" y="11090"/>
                      <a:pt x="13780" y="11107"/>
                      <a:pt x="13386" y="11107"/>
                    </a:cubicBezTo>
                    <a:cubicBezTo>
                      <a:pt x="13333" y="11107"/>
                      <a:pt x="13279" y="11107"/>
                      <a:pt x="13225" y="11107"/>
                    </a:cubicBezTo>
                    <a:cubicBezTo>
                      <a:pt x="12706" y="11107"/>
                      <a:pt x="12206" y="11136"/>
                      <a:pt x="12267" y="11764"/>
                    </a:cubicBezTo>
                    <a:cubicBezTo>
                      <a:pt x="12333" y="11787"/>
                      <a:pt x="12402" y="11796"/>
                      <a:pt x="12474" y="11796"/>
                    </a:cubicBezTo>
                    <a:cubicBezTo>
                      <a:pt x="12876" y="11796"/>
                      <a:pt x="13369" y="11491"/>
                      <a:pt x="13752" y="11491"/>
                    </a:cubicBezTo>
                    <a:cubicBezTo>
                      <a:pt x="13831" y="11491"/>
                      <a:pt x="13906" y="11505"/>
                      <a:pt x="13973" y="11536"/>
                    </a:cubicBezTo>
                    <a:cubicBezTo>
                      <a:pt x="14304" y="11701"/>
                      <a:pt x="14287" y="12727"/>
                      <a:pt x="14655" y="12727"/>
                    </a:cubicBezTo>
                    <a:cubicBezTo>
                      <a:pt x="14685" y="12727"/>
                      <a:pt x="14718" y="12721"/>
                      <a:pt x="14753" y="12706"/>
                    </a:cubicBezTo>
                    <a:cubicBezTo>
                      <a:pt x="15160" y="12560"/>
                      <a:pt x="14802" y="11601"/>
                      <a:pt x="15111" y="11276"/>
                    </a:cubicBezTo>
                    <a:cubicBezTo>
                      <a:pt x="15359" y="11015"/>
                      <a:pt x="15594" y="10908"/>
                      <a:pt x="15798" y="10908"/>
                    </a:cubicBezTo>
                    <a:cubicBezTo>
                      <a:pt x="16421" y="10908"/>
                      <a:pt x="16758" y="11907"/>
                      <a:pt x="16329" y="12592"/>
                    </a:cubicBezTo>
                    <a:cubicBezTo>
                      <a:pt x="16216" y="12787"/>
                      <a:pt x="15663" y="12901"/>
                      <a:pt x="15614" y="13112"/>
                    </a:cubicBezTo>
                    <a:cubicBezTo>
                      <a:pt x="15553" y="13348"/>
                      <a:pt x="15620" y="13433"/>
                      <a:pt x="15754" y="13433"/>
                    </a:cubicBezTo>
                    <a:cubicBezTo>
                      <a:pt x="16082" y="13433"/>
                      <a:pt x="16809" y="12921"/>
                      <a:pt x="17028" y="12852"/>
                    </a:cubicBezTo>
                    <a:cubicBezTo>
                      <a:pt x="17475" y="12724"/>
                      <a:pt x="17942" y="12526"/>
                      <a:pt x="18350" y="12526"/>
                    </a:cubicBezTo>
                    <a:cubicBezTo>
                      <a:pt x="18461" y="12526"/>
                      <a:pt x="18568" y="12541"/>
                      <a:pt x="18669" y="12576"/>
                    </a:cubicBezTo>
                    <a:cubicBezTo>
                      <a:pt x="19205" y="12738"/>
                      <a:pt x="19628" y="13372"/>
                      <a:pt x="19985" y="13762"/>
                    </a:cubicBezTo>
                    <a:cubicBezTo>
                      <a:pt x="20342" y="14173"/>
                      <a:pt x="20906" y="15671"/>
                      <a:pt x="20303" y="15671"/>
                    </a:cubicBezTo>
                    <a:cubicBezTo>
                      <a:pt x="20192" y="15671"/>
                      <a:pt x="20040" y="15620"/>
                      <a:pt x="19839" y="15501"/>
                    </a:cubicBezTo>
                    <a:cubicBezTo>
                      <a:pt x="19157" y="15094"/>
                      <a:pt x="18588" y="15029"/>
                      <a:pt x="18198" y="14314"/>
                    </a:cubicBezTo>
                    <a:cubicBezTo>
                      <a:pt x="18073" y="14111"/>
                      <a:pt x="17661" y="13124"/>
                      <a:pt x="17326" y="13124"/>
                    </a:cubicBezTo>
                    <a:cubicBezTo>
                      <a:pt x="17313" y="13124"/>
                      <a:pt x="17301" y="13125"/>
                      <a:pt x="17288" y="13128"/>
                    </a:cubicBezTo>
                    <a:cubicBezTo>
                      <a:pt x="16720" y="13242"/>
                      <a:pt x="17612" y="14525"/>
                      <a:pt x="17743" y="14818"/>
                    </a:cubicBezTo>
                    <a:lnTo>
                      <a:pt x="17743" y="14818"/>
                    </a:lnTo>
                    <a:cubicBezTo>
                      <a:pt x="17743" y="14818"/>
                      <a:pt x="17743" y="14818"/>
                      <a:pt x="17742" y="14818"/>
                    </a:cubicBezTo>
                    <a:cubicBezTo>
                      <a:pt x="17717" y="14818"/>
                      <a:pt x="16881" y="15322"/>
                      <a:pt x="16833" y="15354"/>
                    </a:cubicBezTo>
                    <a:cubicBezTo>
                      <a:pt x="16784" y="15582"/>
                      <a:pt x="16817" y="15663"/>
                      <a:pt x="16947" y="15842"/>
                    </a:cubicBezTo>
                    <a:cubicBezTo>
                      <a:pt x="16902" y="15766"/>
                      <a:pt x="17902" y="15412"/>
                      <a:pt x="18218" y="15412"/>
                    </a:cubicBezTo>
                    <a:cubicBezTo>
                      <a:pt x="18243" y="15412"/>
                      <a:pt x="18264" y="15415"/>
                      <a:pt x="18279" y="15419"/>
                    </a:cubicBezTo>
                    <a:cubicBezTo>
                      <a:pt x="18620" y="15517"/>
                      <a:pt x="19205" y="16037"/>
                      <a:pt x="19498" y="16264"/>
                    </a:cubicBezTo>
                    <a:cubicBezTo>
                      <a:pt x="19173" y="16508"/>
                      <a:pt x="18393" y="16735"/>
                      <a:pt x="18393" y="17207"/>
                    </a:cubicBezTo>
                    <a:cubicBezTo>
                      <a:pt x="18446" y="17216"/>
                      <a:pt x="18498" y="17220"/>
                      <a:pt x="18549" y="17220"/>
                    </a:cubicBezTo>
                    <a:cubicBezTo>
                      <a:pt x="19264" y="17220"/>
                      <a:pt x="19818" y="16404"/>
                      <a:pt x="20479" y="16404"/>
                    </a:cubicBezTo>
                    <a:cubicBezTo>
                      <a:pt x="20541" y="16404"/>
                      <a:pt x="20604" y="16411"/>
                      <a:pt x="20668" y="16427"/>
                    </a:cubicBezTo>
                    <a:cubicBezTo>
                      <a:pt x="21350" y="16573"/>
                      <a:pt x="21123" y="17564"/>
                      <a:pt x="21399" y="18084"/>
                    </a:cubicBezTo>
                    <a:cubicBezTo>
                      <a:pt x="21223" y="18084"/>
                      <a:pt x="21037" y="18082"/>
                      <a:pt x="20845" y="18082"/>
                    </a:cubicBezTo>
                    <a:cubicBezTo>
                      <a:pt x="19888" y="18082"/>
                      <a:pt x="18791" y="18138"/>
                      <a:pt x="18100" y="18815"/>
                    </a:cubicBezTo>
                    <a:cubicBezTo>
                      <a:pt x="17109" y="17840"/>
                      <a:pt x="15956" y="16898"/>
                      <a:pt x="15338" y="15598"/>
                    </a:cubicBezTo>
                    <a:cubicBezTo>
                      <a:pt x="15160" y="15224"/>
                      <a:pt x="15127" y="13616"/>
                      <a:pt x="14688" y="13567"/>
                    </a:cubicBezTo>
                    <a:cubicBezTo>
                      <a:pt x="14676" y="13566"/>
                      <a:pt x="14663" y="13565"/>
                      <a:pt x="14651" y="13565"/>
                    </a:cubicBezTo>
                    <a:cubicBezTo>
                      <a:pt x="13964" y="13565"/>
                      <a:pt x="14626" y="15376"/>
                      <a:pt x="14770" y="15663"/>
                    </a:cubicBezTo>
                    <a:cubicBezTo>
                      <a:pt x="14250" y="15436"/>
                      <a:pt x="13778" y="15078"/>
                      <a:pt x="13226" y="14867"/>
                    </a:cubicBezTo>
                    <a:cubicBezTo>
                      <a:pt x="12609" y="14623"/>
                      <a:pt x="12267" y="14233"/>
                      <a:pt x="11829" y="13778"/>
                    </a:cubicBezTo>
                    <a:cubicBezTo>
                      <a:pt x="11260" y="13193"/>
                      <a:pt x="10594" y="12722"/>
                      <a:pt x="10009" y="12170"/>
                    </a:cubicBezTo>
                    <a:cubicBezTo>
                      <a:pt x="9554" y="11731"/>
                      <a:pt x="8774" y="11244"/>
                      <a:pt x="8417" y="10756"/>
                    </a:cubicBezTo>
                    <a:cubicBezTo>
                      <a:pt x="7962" y="10106"/>
                      <a:pt x="8140" y="9180"/>
                      <a:pt x="7491" y="8579"/>
                    </a:cubicBezTo>
                    <a:lnTo>
                      <a:pt x="7491" y="8579"/>
                    </a:lnTo>
                    <a:cubicBezTo>
                      <a:pt x="7247" y="9066"/>
                      <a:pt x="7556" y="9911"/>
                      <a:pt x="7539" y="10480"/>
                    </a:cubicBezTo>
                    <a:cubicBezTo>
                      <a:pt x="7036" y="10415"/>
                      <a:pt x="6239" y="9944"/>
                      <a:pt x="5703" y="9749"/>
                    </a:cubicBezTo>
                    <a:lnTo>
                      <a:pt x="5703" y="9749"/>
                    </a:lnTo>
                    <a:cubicBezTo>
                      <a:pt x="5362" y="10821"/>
                      <a:pt x="8417" y="10740"/>
                      <a:pt x="8725" y="11877"/>
                    </a:cubicBezTo>
                    <a:cubicBezTo>
                      <a:pt x="8705" y="11881"/>
                      <a:pt x="8678" y="11883"/>
                      <a:pt x="8647" y="11883"/>
                    </a:cubicBezTo>
                    <a:cubicBezTo>
                      <a:pt x="8493" y="11883"/>
                      <a:pt x="8227" y="11844"/>
                      <a:pt x="8002" y="11844"/>
                    </a:cubicBezTo>
                    <a:cubicBezTo>
                      <a:pt x="7697" y="11844"/>
                      <a:pt x="7469" y="11915"/>
                      <a:pt x="7702" y="12251"/>
                    </a:cubicBezTo>
                    <a:cubicBezTo>
                      <a:pt x="7810" y="12408"/>
                      <a:pt x="7944" y="12459"/>
                      <a:pt x="8088" y="12459"/>
                    </a:cubicBezTo>
                    <a:cubicBezTo>
                      <a:pt x="8349" y="12459"/>
                      <a:pt x="8645" y="12294"/>
                      <a:pt x="8892" y="12294"/>
                    </a:cubicBezTo>
                    <a:cubicBezTo>
                      <a:pt x="8918" y="12294"/>
                      <a:pt x="8944" y="12295"/>
                      <a:pt x="8969" y="12300"/>
                    </a:cubicBezTo>
                    <a:cubicBezTo>
                      <a:pt x="9928" y="12430"/>
                      <a:pt x="11049" y="13567"/>
                      <a:pt x="11455" y="14412"/>
                    </a:cubicBezTo>
                    <a:cubicBezTo>
                      <a:pt x="11439" y="14379"/>
                      <a:pt x="9846" y="14266"/>
                      <a:pt x="9717" y="14217"/>
                    </a:cubicBezTo>
                    <a:cubicBezTo>
                      <a:pt x="9050" y="14006"/>
                      <a:pt x="8449" y="13665"/>
                      <a:pt x="7864" y="13291"/>
                    </a:cubicBezTo>
                    <a:cubicBezTo>
                      <a:pt x="7426" y="13015"/>
                      <a:pt x="6954" y="12787"/>
                      <a:pt x="6613" y="12381"/>
                    </a:cubicBezTo>
                    <a:cubicBezTo>
                      <a:pt x="6312" y="12016"/>
                      <a:pt x="6150" y="11096"/>
                      <a:pt x="5585" y="11096"/>
                    </a:cubicBezTo>
                    <a:cubicBezTo>
                      <a:pt x="5570" y="11096"/>
                      <a:pt x="5556" y="11096"/>
                      <a:pt x="5541" y="11097"/>
                    </a:cubicBezTo>
                    <a:cubicBezTo>
                      <a:pt x="5492" y="11715"/>
                      <a:pt x="6369" y="12283"/>
                      <a:pt x="5996" y="12852"/>
                    </a:cubicBezTo>
                    <a:cubicBezTo>
                      <a:pt x="5720" y="13291"/>
                      <a:pt x="4761" y="13015"/>
                      <a:pt x="4696" y="13778"/>
                    </a:cubicBezTo>
                    <a:cubicBezTo>
                      <a:pt x="4713" y="13779"/>
                      <a:pt x="4729" y="13779"/>
                      <a:pt x="4745" y="13779"/>
                    </a:cubicBezTo>
                    <a:cubicBezTo>
                      <a:pt x="5484" y="13779"/>
                      <a:pt x="5705" y="13217"/>
                      <a:pt x="6317" y="13217"/>
                    </a:cubicBezTo>
                    <a:cubicBezTo>
                      <a:pt x="6487" y="13217"/>
                      <a:pt x="6688" y="13261"/>
                      <a:pt x="6938" y="13372"/>
                    </a:cubicBezTo>
                    <a:cubicBezTo>
                      <a:pt x="8075" y="13892"/>
                      <a:pt x="10431" y="14428"/>
                      <a:pt x="9879" y="16053"/>
                    </a:cubicBezTo>
                    <a:cubicBezTo>
                      <a:pt x="9764" y="16063"/>
                      <a:pt x="9654" y="16068"/>
                      <a:pt x="9548" y="16068"/>
                    </a:cubicBezTo>
                    <a:cubicBezTo>
                      <a:pt x="8807" y="16068"/>
                      <a:pt x="8233" y="15835"/>
                      <a:pt x="7523" y="15566"/>
                    </a:cubicBezTo>
                    <a:cubicBezTo>
                      <a:pt x="7359" y="15502"/>
                      <a:pt x="6988" y="15272"/>
                      <a:pt x="6740" y="15272"/>
                    </a:cubicBezTo>
                    <a:cubicBezTo>
                      <a:pt x="6669" y="15272"/>
                      <a:pt x="6608" y="15291"/>
                      <a:pt x="6564" y="15338"/>
                    </a:cubicBezTo>
                    <a:cubicBezTo>
                      <a:pt x="6288" y="15663"/>
                      <a:pt x="7052" y="15955"/>
                      <a:pt x="7263" y="16069"/>
                    </a:cubicBezTo>
                    <a:cubicBezTo>
                      <a:pt x="8725" y="16735"/>
                      <a:pt x="10188" y="16589"/>
                      <a:pt x="11699" y="16963"/>
                    </a:cubicBezTo>
                    <a:cubicBezTo>
                      <a:pt x="11618" y="17272"/>
                      <a:pt x="11244" y="17548"/>
                      <a:pt x="11033" y="17808"/>
                    </a:cubicBezTo>
                    <a:cubicBezTo>
                      <a:pt x="10951" y="17905"/>
                      <a:pt x="11390" y="18035"/>
                      <a:pt x="11439" y="18035"/>
                    </a:cubicBezTo>
                    <a:cubicBezTo>
                      <a:pt x="11634" y="18035"/>
                      <a:pt x="11796" y="17808"/>
                      <a:pt x="11926" y="17694"/>
                    </a:cubicBezTo>
                    <a:cubicBezTo>
                      <a:pt x="12332" y="17353"/>
                      <a:pt x="12495" y="17190"/>
                      <a:pt x="13080" y="17158"/>
                    </a:cubicBezTo>
                    <a:cubicBezTo>
                      <a:pt x="13124" y="17155"/>
                      <a:pt x="13167" y="17154"/>
                      <a:pt x="13209" y="17154"/>
                    </a:cubicBezTo>
                    <a:cubicBezTo>
                      <a:pt x="13688" y="17154"/>
                      <a:pt x="14096" y="17312"/>
                      <a:pt x="14558" y="17402"/>
                    </a:cubicBezTo>
                    <a:cubicBezTo>
                      <a:pt x="14883" y="17450"/>
                      <a:pt x="15225" y="17418"/>
                      <a:pt x="15533" y="17564"/>
                    </a:cubicBezTo>
                    <a:cubicBezTo>
                      <a:pt x="16053" y="17840"/>
                      <a:pt x="16411" y="18458"/>
                      <a:pt x="16898" y="18799"/>
                    </a:cubicBezTo>
                    <a:cubicBezTo>
                      <a:pt x="16791" y="18840"/>
                      <a:pt x="16681" y="18853"/>
                      <a:pt x="16569" y="18853"/>
                    </a:cubicBezTo>
                    <a:cubicBezTo>
                      <a:pt x="16344" y="18853"/>
                      <a:pt x="16111" y="18798"/>
                      <a:pt x="15884" y="18798"/>
                    </a:cubicBezTo>
                    <a:cubicBezTo>
                      <a:pt x="15864" y="18798"/>
                      <a:pt x="15845" y="18798"/>
                      <a:pt x="15826" y="18799"/>
                    </a:cubicBezTo>
                    <a:cubicBezTo>
                      <a:pt x="15517" y="18815"/>
                      <a:pt x="15257" y="18880"/>
                      <a:pt x="14932" y="18978"/>
                    </a:cubicBezTo>
                    <a:cubicBezTo>
                      <a:pt x="14496" y="19113"/>
                      <a:pt x="14141" y="19145"/>
                      <a:pt x="13767" y="19145"/>
                    </a:cubicBezTo>
                    <a:cubicBezTo>
                      <a:pt x="13514" y="19145"/>
                      <a:pt x="13252" y="19130"/>
                      <a:pt x="12950" y="19124"/>
                    </a:cubicBezTo>
                    <a:cubicBezTo>
                      <a:pt x="12105" y="19091"/>
                      <a:pt x="11293" y="19140"/>
                      <a:pt x="10464" y="19059"/>
                    </a:cubicBezTo>
                    <a:cubicBezTo>
                      <a:pt x="10410" y="19054"/>
                      <a:pt x="10353" y="19052"/>
                      <a:pt x="10294" y="19052"/>
                    </a:cubicBezTo>
                    <a:cubicBezTo>
                      <a:pt x="9743" y="19052"/>
                      <a:pt x="9006" y="19244"/>
                      <a:pt x="8368" y="19244"/>
                    </a:cubicBezTo>
                    <a:cubicBezTo>
                      <a:pt x="7708" y="19244"/>
                      <a:pt x="7153" y="19038"/>
                      <a:pt x="7019" y="18198"/>
                    </a:cubicBezTo>
                    <a:cubicBezTo>
                      <a:pt x="6938" y="17678"/>
                      <a:pt x="7279" y="17304"/>
                      <a:pt x="7361" y="16768"/>
                    </a:cubicBezTo>
                    <a:cubicBezTo>
                      <a:pt x="7307" y="16755"/>
                      <a:pt x="7257" y="16750"/>
                      <a:pt x="7211" y="16750"/>
                    </a:cubicBezTo>
                    <a:cubicBezTo>
                      <a:pt x="6834" y="16750"/>
                      <a:pt x="6678" y="17134"/>
                      <a:pt x="6548" y="17467"/>
                    </a:cubicBezTo>
                    <a:cubicBezTo>
                      <a:pt x="6231" y="17213"/>
                      <a:pt x="6131" y="16002"/>
                      <a:pt x="5584" y="16002"/>
                    </a:cubicBezTo>
                    <a:cubicBezTo>
                      <a:pt x="5570" y="16002"/>
                      <a:pt x="5555" y="16003"/>
                      <a:pt x="5541" y="16004"/>
                    </a:cubicBezTo>
                    <a:cubicBezTo>
                      <a:pt x="4972" y="16053"/>
                      <a:pt x="5947" y="17320"/>
                      <a:pt x="5963" y="17743"/>
                    </a:cubicBezTo>
                    <a:cubicBezTo>
                      <a:pt x="5914" y="17765"/>
                      <a:pt x="5859" y="17775"/>
                      <a:pt x="5802" y="17775"/>
                    </a:cubicBezTo>
                    <a:cubicBezTo>
                      <a:pt x="5348" y="17775"/>
                      <a:pt x="4671" y="17172"/>
                      <a:pt x="4225" y="17158"/>
                    </a:cubicBezTo>
                    <a:lnTo>
                      <a:pt x="4225" y="17158"/>
                    </a:lnTo>
                    <a:cubicBezTo>
                      <a:pt x="3786" y="17905"/>
                      <a:pt x="5947" y="18100"/>
                      <a:pt x="6337" y="18360"/>
                    </a:cubicBezTo>
                    <a:cubicBezTo>
                      <a:pt x="6581" y="18523"/>
                      <a:pt x="7133" y="19026"/>
                      <a:pt x="6954" y="19384"/>
                    </a:cubicBezTo>
                    <a:cubicBezTo>
                      <a:pt x="6857" y="19579"/>
                      <a:pt x="5850" y="19774"/>
                      <a:pt x="5622" y="19855"/>
                    </a:cubicBezTo>
                    <a:cubicBezTo>
                      <a:pt x="4582" y="20164"/>
                      <a:pt x="3591" y="20375"/>
                      <a:pt x="2600" y="20911"/>
                    </a:cubicBezTo>
                    <a:cubicBezTo>
                      <a:pt x="2096" y="21187"/>
                      <a:pt x="82" y="21626"/>
                      <a:pt x="195" y="22292"/>
                    </a:cubicBezTo>
                    <a:cubicBezTo>
                      <a:pt x="536" y="22276"/>
                      <a:pt x="829" y="22048"/>
                      <a:pt x="1138" y="22048"/>
                    </a:cubicBezTo>
                    <a:cubicBezTo>
                      <a:pt x="1105" y="22406"/>
                      <a:pt x="0" y="24161"/>
                      <a:pt x="601" y="24226"/>
                    </a:cubicBezTo>
                    <a:cubicBezTo>
                      <a:pt x="617" y="24227"/>
                      <a:pt x="632" y="24228"/>
                      <a:pt x="646" y="24228"/>
                    </a:cubicBezTo>
                    <a:cubicBezTo>
                      <a:pt x="1049" y="24228"/>
                      <a:pt x="944" y="23585"/>
                      <a:pt x="991" y="23381"/>
                    </a:cubicBezTo>
                    <a:cubicBezTo>
                      <a:pt x="1056" y="23023"/>
                      <a:pt x="1235" y="22747"/>
                      <a:pt x="1446" y="22455"/>
                    </a:cubicBezTo>
                    <a:cubicBezTo>
                      <a:pt x="2242" y="21334"/>
                      <a:pt x="4078" y="20586"/>
                      <a:pt x="5411" y="20489"/>
                    </a:cubicBezTo>
                    <a:lnTo>
                      <a:pt x="5411" y="20489"/>
                    </a:lnTo>
                    <a:cubicBezTo>
                      <a:pt x="5362" y="21155"/>
                      <a:pt x="4680" y="22065"/>
                      <a:pt x="4257" y="22650"/>
                    </a:cubicBezTo>
                    <a:cubicBezTo>
                      <a:pt x="3802" y="23283"/>
                      <a:pt x="3055" y="23478"/>
                      <a:pt x="2600" y="24031"/>
                    </a:cubicBezTo>
                    <a:cubicBezTo>
                      <a:pt x="2401" y="24273"/>
                      <a:pt x="2401" y="24360"/>
                      <a:pt x="2504" y="24360"/>
                    </a:cubicBezTo>
                    <a:cubicBezTo>
                      <a:pt x="2749" y="24360"/>
                      <a:pt x="3576" y="23873"/>
                      <a:pt x="3770" y="23771"/>
                    </a:cubicBezTo>
                    <a:cubicBezTo>
                      <a:pt x="4436" y="23381"/>
                      <a:pt x="5021" y="22877"/>
                      <a:pt x="5362" y="22211"/>
                    </a:cubicBezTo>
                    <a:cubicBezTo>
                      <a:pt x="5374" y="22209"/>
                      <a:pt x="5387" y="22208"/>
                      <a:pt x="5400" y="22208"/>
                    </a:cubicBezTo>
                    <a:cubicBezTo>
                      <a:pt x="5681" y="22208"/>
                      <a:pt x="6005" y="22656"/>
                      <a:pt x="6227" y="22656"/>
                    </a:cubicBezTo>
                    <a:cubicBezTo>
                      <a:pt x="6254" y="22656"/>
                      <a:pt x="6280" y="22649"/>
                      <a:pt x="6304" y="22633"/>
                    </a:cubicBezTo>
                    <a:cubicBezTo>
                      <a:pt x="6646" y="22438"/>
                      <a:pt x="5866" y="21821"/>
                      <a:pt x="5801" y="21642"/>
                    </a:cubicBezTo>
                    <a:cubicBezTo>
                      <a:pt x="5525" y="20765"/>
                      <a:pt x="6239" y="20359"/>
                      <a:pt x="6857" y="20082"/>
                    </a:cubicBezTo>
                    <a:cubicBezTo>
                      <a:pt x="7351" y="19870"/>
                      <a:pt x="7854" y="19826"/>
                      <a:pt x="8370" y="19826"/>
                    </a:cubicBezTo>
                    <a:cubicBezTo>
                      <a:pt x="8724" y="19826"/>
                      <a:pt x="9084" y="19847"/>
                      <a:pt x="9452" y="19847"/>
                    </a:cubicBezTo>
                    <a:cubicBezTo>
                      <a:pt x="9572" y="19847"/>
                      <a:pt x="9693" y="19844"/>
                      <a:pt x="9814" y="19839"/>
                    </a:cubicBezTo>
                    <a:cubicBezTo>
                      <a:pt x="10286" y="19820"/>
                      <a:pt x="11065" y="19664"/>
                      <a:pt x="11762" y="19664"/>
                    </a:cubicBezTo>
                    <a:cubicBezTo>
                      <a:pt x="12265" y="19664"/>
                      <a:pt x="12726" y="19745"/>
                      <a:pt x="12999" y="20017"/>
                    </a:cubicBezTo>
                    <a:cubicBezTo>
                      <a:pt x="12527" y="21122"/>
                      <a:pt x="10789" y="21756"/>
                      <a:pt x="9749" y="22178"/>
                    </a:cubicBezTo>
                    <a:cubicBezTo>
                      <a:pt x="9424" y="22308"/>
                      <a:pt x="8677" y="22633"/>
                      <a:pt x="9424" y="22747"/>
                    </a:cubicBezTo>
                    <a:cubicBezTo>
                      <a:pt x="9450" y="22751"/>
                      <a:pt x="9476" y="22753"/>
                      <a:pt x="9502" y="22753"/>
                    </a:cubicBezTo>
                    <a:cubicBezTo>
                      <a:pt x="9916" y="22753"/>
                      <a:pt x="10344" y="22292"/>
                      <a:pt x="10773" y="22292"/>
                    </a:cubicBezTo>
                    <a:cubicBezTo>
                      <a:pt x="10724" y="22714"/>
                      <a:pt x="10368" y="23152"/>
                      <a:pt x="10173" y="23541"/>
                    </a:cubicBezTo>
                    <a:lnTo>
                      <a:pt x="10173" y="23541"/>
                    </a:lnTo>
                    <a:cubicBezTo>
                      <a:pt x="10207" y="23488"/>
                      <a:pt x="10807" y="23296"/>
                      <a:pt x="10951" y="23072"/>
                    </a:cubicBezTo>
                    <a:cubicBezTo>
                      <a:pt x="11195" y="22698"/>
                      <a:pt x="11244" y="22341"/>
                      <a:pt x="11569" y="21983"/>
                    </a:cubicBezTo>
                    <a:cubicBezTo>
                      <a:pt x="12202" y="21334"/>
                      <a:pt x="13047" y="20911"/>
                      <a:pt x="13681" y="20261"/>
                    </a:cubicBezTo>
                    <a:cubicBezTo>
                      <a:pt x="14220" y="19698"/>
                      <a:pt x="14731" y="19615"/>
                      <a:pt x="15374" y="19615"/>
                    </a:cubicBezTo>
                    <a:cubicBezTo>
                      <a:pt x="15584" y="19615"/>
                      <a:pt x="15809" y="19624"/>
                      <a:pt x="16053" y="19628"/>
                    </a:cubicBezTo>
                    <a:cubicBezTo>
                      <a:pt x="16085" y="19629"/>
                      <a:pt x="16117" y="19629"/>
                      <a:pt x="16149" y="19629"/>
                    </a:cubicBezTo>
                    <a:cubicBezTo>
                      <a:pt x="16491" y="19629"/>
                      <a:pt x="16887" y="19574"/>
                      <a:pt x="17209" y="19574"/>
                    </a:cubicBezTo>
                    <a:cubicBezTo>
                      <a:pt x="17759" y="19574"/>
                      <a:pt x="18087" y="19736"/>
                      <a:pt x="17532" y="20619"/>
                    </a:cubicBezTo>
                    <a:cubicBezTo>
                      <a:pt x="17109" y="21301"/>
                      <a:pt x="15598" y="21252"/>
                      <a:pt x="15387" y="22048"/>
                    </a:cubicBezTo>
                    <a:cubicBezTo>
                      <a:pt x="15480" y="22100"/>
                      <a:pt x="15572" y="22121"/>
                      <a:pt x="15664" y="22121"/>
                    </a:cubicBezTo>
                    <a:cubicBezTo>
                      <a:pt x="16009" y="22121"/>
                      <a:pt x="16350" y="21826"/>
                      <a:pt x="16671" y="21724"/>
                    </a:cubicBezTo>
                    <a:cubicBezTo>
                      <a:pt x="16833" y="21671"/>
                      <a:pt x="16958" y="21646"/>
                      <a:pt x="17040" y="21646"/>
                    </a:cubicBezTo>
                    <a:cubicBezTo>
                      <a:pt x="17235" y="21646"/>
                      <a:pt x="17184" y="21787"/>
                      <a:pt x="16817" y="22016"/>
                    </a:cubicBezTo>
                    <a:cubicBezTo>
                      <a:pt x="16053" y="22503"/>
                      <a:pt x="15192" y="22747"/>
                      <a:pt x="14315" y="22991"/>
                    </a:cubicBezTo>
                    <a:cubicBezTo>
                      <a:pt x="13259" y="23283"/>
                      <a:pt x="12186" y="23527"/>
                      <a:pt x="11130" y="23836"/>
                    </a:cubicBezTo>
                    <a:cubicBezTo>
                      <a:pt x="10683" y="23962"/>
                      <a:pt x="9897" y="24241"/>
                      <a:pt x="9267" y="24241"/>
                    </a:cubicBezTo>
                    <a:cubicBezTo>
                      <a:pt x="9004" y="24241"/>
                      <a:pt x="8768" y="24193"/>
                      <a:pt x="8595" y="24063"/>
                    </a:cubicBezTo>
                    <a:cubicBezTo>
                      <a:pt x="8238" y="23787"/>
                      <a:pt x="7978" y="22926"/>
                      <a:pt x="7442" y="22926"/>
                    </a:cubicBezTo>
                    <a:cubicBezTo>
                      <a:pt x="6629" y="22958"/>
                      <a:pt x="7637" y="23787"/>
                      <a:pt x="7864" y="24047"/>
                    </a:cubicBezTo>
                    <a:cubicBezTo>
                      <a:pt x="8368" y="24616"/>
                      <a:pt x="8352" y="24648"/>
                      <a:pt x="7637" y="24892"/>
                    </a:cubicBezTo>
                    <a:cubicBezTo>
                      <a:pt x="7182" y="25038"/>
                      <a:pt x="6792" y="25103"/>
                      <a:pt x="6272" y="25119"/>
                    </a:cubicBezTo>
                    <a:cubicBezTo>
                      <a:pt x="5930" y="25132"/>
                      <a:pt x="5523" y="25245"/>
                      <a:pt x="5135" y="25245"/>
                    </a:cubicBezTo>
                    <a:cubicBezTo>
                      <a:pt x="5007" y="25245"/>
                      <a:pt x="4882" y="25233"/>
                      <a:pt x="4761" y="25201"/>
                    </a:cubicBezTo>
                    <a:cubicBezTo>
                      <a:pt x="4540" y="25133"/>
                      <a:pt x="4182" y="24947"/>
                      <a:pt x="4025" y="24947"/>
                    </a:cubicBezTo>
                    <a:cubicBezTo>
                      <a:pt x="3916" y="24947"/>
                      <a:pt x="3902" y="25036"/>
                      <a:pt x="4095" y="25314"/>
                    </a:cubicBezTo>
                    <a:cubicBezTo>
                      <a:pt x="4355" y="25704"/>
                      <a:pt x="4550" y="25347"/>
                      <a:pt x="4306" y="25867"/>
                    </a:cubicBezTo>
                    <a:cubicBezTo>
                      <a:pt x="4192" y="26078"/>
                      <a:pt x="3965" y="26175"/>
                      <a:pt x="3916" y="26452"/>
                    </a:cubicBezTo>
                    <a:cubicBezTo>
                      <a:pt x="3949" y="26457"/>
                      <a:pt x="3980" y="26460"/>
                      <a:pt x="4010" y="26460"/>
                    </a:cubicBezTo>
                    <a:cubicBezTo>
                      <a:pt x="4422" y="26460"/>
                      <a:pt x="4560" y="25966"/>
                      <a:pt x="4923" y="25769"/>
                    </a:cubicBezTo>
                    <a:cubicBezTo>
                      <a:pt x="5143" y="25650"/>
                      <a:pt x="5502" y="25578"/>
                      <a:pt x="5846" y="25578"/>
                    </a:cubicBezTo>
                    <a:cubicBezTo>
                      <a:pt x="6113" y="25578"/>
                      <a:pt x="6371" y="25621"/>
                      <a:pt x="6548" y="25721"/>
                    </a:cubicBezTo>
                    <a:cubicBezTo>
                      <a:pt x="5898" y="26452"/>
                      <a:pt x="4793" y="27232"/>
                      <a:pt x="4533" y="28190"/>
                    </a:cubicBezTo>
                    <a:cubicBezTo>
                      <a:pt x="4586" y="28231"/>
                      <a:pt x="4642" y="28250"/>
                      <a:pt x="4699" y="28250"/>
                    </a:cubicBezTo>
                    <a:cubicBezTo>
                      <a:pt x="5116" y="28250"/>
                      <a:pt x="5615" y="27275"/>
                      <a:pt x="5801" y="27004"/>
                    </a:cubicBezTo>
                    <a:cubicBezTo>
                      <a:pt x="6142" y="27264"/>
                      <a:pt x="5801" y="27865"/>
                      <a:pt x="5898" y="28223"/>
                    </a:cubicBezTo>
                    <a:cubicBezTo>
                      <a:pt x="5957" y="28445"/>
                      <a:pt x="6009" y="28530"/>
                      <a:pt x="6054" y="28530"/>
                    </a:cubicBezTo>
                    <a:cubicBezTo>
                      <a:pt x="6134" y="28530"/>
                      <a:pt x="6192" y="28261"/>
                      <a:pt x="6223" y="28011"/>
                    </a:cubicBezTo>
                    <a:cubicBezTo>
                      <a:pt x="6369" y="27150"/>
                      <a:pt x="6272" y="26565"/>
                      <a:pt x="6987" y="25932"/>
                    </a:cubicBezTo>
                    <a:cubicBezTo>
                      <a:pt x="7686" y="25331"/>
                      <a:pt x="8612" y="25152"/>
                      <a:pt x="9489" y="24876"/>
                    </a:cubicBezTo>
                    <a:cubicBezTo>
                      <a:pt x="10301" y="24616"/>
                      <a:pt x="11179" y="24421"/>
                      <a:pt x="11942" y="24112"/>
                    </a:cubicBezTo>
                    <a:lnTo>
                      <a:pt x="11942" y="24112"/>
                    </a:lnTo>
                    <a:cubicBezTo>
                      <a:pt x="11861" y="24551"/>
                      <a:pt x="11358" y="25087"/>
                      <a:pt x="11114" y="25509"/>
                    </a:cubicBezTo>
                    <a:cubicBezTo>
                      <a:pt x="10773" y="26094"/>
                      <a:pt x="10366" y="26549"/>
                      <a:pt x="9863" y="26988"/>
                    </a:cubicBezTo>
                    <a:cubicBezTo>
                      <a:pt x="9464" y="27340"/>
                      <a:pt x="9181" y="27592"/>
                      <a:pt x="8659" y="27592"/>
                    </a:cubicBezTo>
                    <a:cubicBezTo>
                      <a:pt x="8628" y="27592"/>
                      <a:pt x="8596" y="27591"/>
                      <a:pt x="8563" y="27589"/>
                    </a:cubicBezTo>
                    <a:cubicBezTo>
                      <a:pt x="8310" y="27570"/>
                      <a:pt x="7869" y="27449"/>
                      <a:pt x="7490" y="27449"/>
                    </a:cubicBezTo>
                    <a:cubicBezTo>
                      <a:pt x="7212" y="27449"/>
                      <a:pt x="6967" y="27515"/>
                      <a:pt x="6857" y="27735"/>
                    </a:cubicBezTo>
                    <a:cubicBezTo>
                      <a:pt x="7084" y="27914"/>
                      <a:pt x="7491" y="27881"/>
                      <a:pt x="7816" y="27898"/>
                    </a:cubicBezTo>
                    <a:cubicBezTo>
                      <a:pt x="8238" y="27946"/>
                      <a:pt x="8628" y="27849"/>
                      <a:pt x="8303" y="28271"/>
                    </a:cubicBezTo>
                    <a:cubicBezTo>
                      <a:pt x="7816" y="28905"/>
                      <a:pt x="6418" y="29295"/>
                      <a:pt x="5671" y="29555"/>
                    </a:cubicBezTo>
                    <a:cubicBezTo>
                      <a:pt x="5330" y="29669"/>
                      <a:pt x="4858" y="29847"/>
                      <a:pt x="4501" y="29847"/>
                    </a:cubicBezTo>
                    <a:cubicBezTo>
                      <a:pt x="4143" y="29847"/>
                      <a:pt x="3770" y="29588"/>
                      <a:pt x="3396" y="29555"/>
                    </a:cubicBezTo>
                    <a:cubicBezTo>
                      <a:pt x="3357" y="29551"/>
                      <a:pt x="3315" y="29550"/>
                      <a:pt x="3272" y="29550"/>
                    </a:cubicBezTo>
                    <a:cubicBezTo>
                      <a:pt x="2929" y="29550"/>
                      <a:pt x="2535" y="29667"/>
                      <a:pt x="2925" y="29912"/>
                    </a:cubicBezTo>
                    <a:cubicBezTo>
                      <a:pt x="3169" y="30059"/>
                      <a:pt x="3819" y="30042"/>
                      <a:pt x="4095" y="30091"/>
                    </a:cubicBezTo>
                    <a:cubicBezTo>
                      <a:pt x="3860" y="30483"/>
                      <a:pt x="2581" y="30905"/>
                      <a:pt x="2053" y="30905"/>
                    </a:cubicBezTo>
                    <a:cubicBezTo>
                      <a:pt x="2034" y="30905"/>
                      <a:pt x="2016" y="30905"/>
                      <a:pt x="1999" y="30904"/>
                    </a:cubicBezTo>
                    <a:cubicBezTo>
                      <a:pt x="1815" y="30890"/>
                      <a:pt x="1482" y="30665"/>
                      <a:pt x="1276" y="30665"/>
                    </a:cubicBezTo>
                    <a:cubicBezTo>
                      <a:pt x="1227" y="30665"/>
                      <a:pt x="1185" y="30678"/>
                      <a:pt x="1154" y="30709"/>
                    </a:cubicBezTo>
                    <a:cubicBezTo>
                      <a:pt x="764" y="31066"/>
                      <a:pt x="1560" y="31164"/>
                      <a:pt x="1723" y="31196"/>
                    </a:cubicBezTo>
                    <a:cubicBezTo>
                      <a:pt x="1788" y="31456"/>
                      <a:pt x="1333" y="32203"/>
                      <a:pt x="1706" y="32301"/>
                    </a:cubicBezTo>
                    <a:cubicBezTo>
                      <a:pt x="1723" y="32305"/>
                      <a:pt x="1738" y="32307"/>
                      <a:pt x="1753" y="32307"/>
                    </a:cubicBezTo>
                    <a:cubicBezTo>
                      <a:pt x="2033" y="32307"/>
                      <a:pt x="2056" y="31610"/>
                      <a:pt x="2226" y="31440"/>
                    </a:cubicBezTo>
                    <a:cubicBezTo>
                      <a:pt x="2519" y="31099"/>
                      <a:pt x="3169" y="31066"/>
                      <a:pt x="3559" y="30920"/>
                    </a:cubicBezTo>
                    <a:cubicBezTo>
                      <a:pt x="3997" y="30774"/>
                      <a:pt x="4371" y="30514"/>
                      <a:pt x="4793" y="30351"/>
                    </a:cubicBezTo>
                    <a:cubicBezTo>
                      <a:pt x="4975" y="30275"/>
                      <a:pt x="5710" y="29874"/>
                      <a:pt x="5926" y="29874"/>
                    </a:cubicBezTo>
                    <a:cubicBezTo>
                      <a:pt x="5941" y="29874"/>
                      <a:pt x="5954" y="29876"/>
                      <a:pt x="5963" y="29880"/>
                    </a:cubicBezTo>
                    <a:cubicBezTo>
                      <a:pt x="6256" y="30010"/>
                      <a:pt x="5866" y="30806"/>
                      <a:pt x="5785" y="31050"/>
                    </a:cubicBezTo>
                    <a:cubicBezTo>
                      <a:pt x="5622" y="31489"/>
                      <a:pt x="4533" y="32561"/>
                      <a:pt x="4826" y="32870"/>
                    </a:cubicBezTo>
                    <a:cubicBezTo>
                      <a:pt x="5102" y="32756"/>
                      <a:pt x="5265" y="32512"/>
                      <a:pt x="5508" y="32382"/>
                    </a:cubicBezTo>
                    <a:cubicBezTo>
                      <a:pt x="5648" y="32312"/>
                      <a:pt x="5737" y="32285"/>
                      <a:pt x="5802" y="32285"/>
                    </a:cubicBezTo>
                    <a:cubicBezTo>
                      <a:pt x="5963" y="32285"/>
                      <a:pt x="5973" y="32452"/>
                      <a:pt x="6239" y="32545"/>
                    </a:cubicBezTo>
                    <a:cubicBezTo>
                      <a:pt x="6332" y="32584"/>
                      <a:pt x="6306" y="32774"/>
                      <a:pt x="6416" y="32774"/>
                    </a:cubicBezTo>
                    <a:cubicBezTo>
                      <a:pt x="6441" y="32774"/>
                      <a:pt x="6473" y="32764"/>
                      <a:pt x="6516" y="32740"/>
                    </a:cubicBezTo>
                    <a:cubicBezTo>
                      <a:pt x="6743" y="32610"/>
                      <a:pt x="6467" y="32382"/>
                      <a:pt x="6434" y="32268"/>
                    </a:cubicBezTo>
                    <a:cubicBezTo>
                      <a:pt x="6288" y="31878"/>
                      <a:pt x="6093" y="31716"/>
                      <a:pt x="6142" y="31261"/>
                    </a:cubicBezTo>
                    <a:cubicBezTo>
                      <a:pt x="6207" y="30432"/>
                      <a:pt x="6304" y="29945"/>
                      <a:pt x="7052" y="29588"/>
                    </a:cubicBezTo>
                    <a:cubicBezTo>
                      <a:pt x="7702" y="29263"/>
                      <a:pt x="8270" y="28726"/>
                      <a:pt x="8920" y="28418"/>
                    </a:cubicBezTo>
                    <a:cubicBezTo>
                      <a:pt x="8937" y="28531"/>
                      <a:pt x="9050" y="28645"/>
                      <a:pt x="9018" y="28808"/>
                    </a:cubicBezTo>
                    <a:cubicBezTo>
                      <a:pt x="9375" y="28661"/>
                      <a:pt x="9229" y="28515"/>
                      <a:pt x="9408" y="28239"/>
                    </a:cubicBezTo>
                    <a:cubicBezTo>
                      <a:pt x="9763" y="28239"/>
                      <a:pt x="10199" y="28310"/>
                      <a:pt x="10617" y="28310"/>
                    </a:cubicBezTo>
                    <a:cubicBezTo>
                      <a:pt x="10946" y="28310"/>
                      <a:pt x="11263" y="28266"/>
                      <a:pt x="11520" y="28109"/>
                    </a:cubicBezTo>
                    <a:lnTo>
                      <a:pt x="11520" y="28109"/>
                    </a:lnTo>
                    <a:cubicBezTo>
                      <a:pt x="11341" y="28499"/>
                      <a:pt x="10691" y="29116"/>
                      <a:pt x="10285" y="29165"/>
                    </a:cubicBezTo>
                    <a:cubicBezTo>
                      <a:pt x="10265" y="29168"/>
                      <a:pt x="10244" y="29169"/>
                      <a:pt x="10224" y="29169"/>
                    </a:cubicBezTo>
                    <a:cubicBezTo>
                      <a:pt x="9964" y="29169"/>
                      <a:pt x="9692" y="28988"/>
                      <a:pt x="9425" y="28988"/>
                    </a:cubicBezTo>
                    <a:cubicBezTo>
                      <a:pt x="9293" y="28988"/>
                      <a:pt x="9162" y="29032"/>
                      <a:pt x="9034" y="29165"/>
                    </a:cubicBezTo>
                    <a:cubicBezTo>
                      <a:pt x="9245" y="29441"/>
                      <a:pt x="9635" y="29376"/>
                      <a:pt x="9928" y="29458"/>
                    </a:cubicBezTo>
                    <a:cubicBezTo>
                      <a:pt x="9765" y="29896"/>
                      <a:pt x="8855" y="30660"/>
                      <a:pt x="8400" y="30757"/>
                    </a:cubicBezTo>
                    <a:cubicBezTo>
                      <a:pt x="8363" y="30766"/>
                      <a:pt x="8325" y="30769"/>
                      <a:pt x="8287" y="30769"/>
                    </a:cubicBezTo>
                    <a:cubicBezTo>
                      <a:pt x="8139" y="30769"/>
                      <a:pt x="7984" y="30720"/>
                      <a:pt x="7844" y="30720"/>
                    </a:cubicBezTo>
                    <a:cubicBezTo>
                      <a:pt x="7736" y="30720"/>
                      <a:pt x="7636" y="30749"/>
                      <a:pt x="7556" y="30855"/>
                    </a:cubicBezTo>
                    <a:cubicBezTo>
                      <a:pt x="7319" y="31154"/>
                      <a:pt x="7598" y="31205"/>
                      <a:pt x="7880" y="31205"/>
                    </a:cubicBezTo>
                    <a:cubicBezTo>
                      <a:pt x="7966" y="31205"/>
                      <a:pt x="8052" y="31200"/>
                      <a:pt x="8124" y="31196"/>
                    </a:cubicBezTo>
                    <a:cubicBezTo>
                      <a:pt x="8148" y="31494"/>
                      <a:pt x="8181" y="32159"/>
                      <a:pt x="8337" y="32159"/>
                    </a:cubicBezTo>
                    <a:cubicBezTo>
                      <a:pt x="8394" y="32159"/>
                      <a:pt x="8468" y="32071"/>
                      <a:pt x="8563" y="31846"/>
                    </a:cubicBezTo>
                    <a:cubicBezTo>
                      <a:pt x="8752" y="31390"/>
                      <a:pt x="8590" y="30446"/>
                      <a:pt x="9391" y="30446"/>
                    </a:cubicBezTo>
                    <a:cubicBezTo>
                      <a:pt x="9418" y="30446"/>
                      <a:pt x="9445" y="30447"/>
                      <a:pt x="9473" y="30449"/>
                    </a:cubicBezTo>
                    <a:cubicBezTo>
                      <a:pt x="9505" y="30790"/>
                      <a:pt x="9424" y="31180"/>
                      <a:pt x="9603" y="31472"/>
                    </a:cubicBezTo>
                    <a:cubicBezTo>
                      <a:pt x="10090" y="31294"/>
                      <a:pt x="9830" y="30692"/>
                      <a:pt x="9960" y="30286"/>
                    </a:cubicBezTo>
                    <a:cubicBezTo>
                      <a:pt x="10123" y="29783"/>
                      <a:pt x="10610" y="29620"/>
                      <a:pt x="11000" y="29230"/>
                    </a:cubicBezTo>
                    <a:cubicBezTo>
                      <a:pt x="11295" y="28946"/>
                      <a:pt x="11802" y="28346"/>
                      <a:pt x="12038" y="28346"/>
                    </a:cubicBezTo>
                    <a:cubicBezTo>
                      <a:pt x="12165" y="28346"/>
                      <a:pt x="12213" y="28522"/>
                      <a:pt x="12105" y="29019"/>
                    </a:cubicBezTo>
                    <a:cubicBezTo>
                      <a:pt x="11910" y="29896"/>
                      <a:pt x="11666" y="31001"/>
                      <a:pt x="10984" y="31651"/>
                    </a:cubicBezTo>
                    <a:cubicBezTo>
                      <a:pt x="10529" y="32073"/>
                      <a:pt x="9668" y="32122"/>
                      <a:pt x="9359" y="32723"/>
                    </a:cubicBezTo>
                    <a:cubicBezTo>
                      <a:pt x="9429" y="32762"/>
                      <a:pt x="9500" y="32777"/>
                      <a:pt x="9573" y="32777"/>
                    </a:cubicBezTo>
                    <a:cubicBezTo>
                      <a:pt x="9849" y="32777"/>
                      <a:pt x="10141" y="32557"/>
                      <a:pt x="10443" y="32557"/>
                    </a:cubicBezTo>
                    <a:cubicBezTo>
                      <a:pt x="10466" y="32557"/>
                      <a:pt x="10489" y="32558"/>
                      <a:pt x="10513" y="32561"/>
                    </a:cubicBezTo>
                    <a:cubicBezTo>
                      <a:pt x="10285" y="33032"/>
                      <a:pt x="10058" y="33650"/>
                      <a:pt x="9765" y="34088"/>
                    </a:cubicBezTo>
                    <a:cubicBezTo>
                      <a:pt x="9554" y="34397"/>
                      <a:pt x="8677" y="34917"/>
                      <a:pt x="8888" y="35274"/>
                    </a:cubicBezTo>
                    <a:cubicBezTo>
                      <a:pt x="9164" y="35177"/>
                      <a:pt x="9424" y="34933"/>
                      <a:pt x="9684" y="34771"/>
                    </a:cubicBezTo>
                    <a:cubicBezTo>
                      <a:pt x="9798" y="35014"/>
                      <a:pt x="9684" y="35908"/>
                      <a:pt x="10009" y="35940"/>
                    </a:cubicBezTo>
                    <a:cubicBezTo>
                      <a:pt x="10022" y="35942"/>
                      <a:pt x="10034" y="35943"/>
                      <a:pt x="10046" y="35943"/>
                    </a:cubicBezTo>
                    <a:cubicBezTo>
                      <a:pt x="10406" y="35943"/>
                      <a:pt x="10268" y="35251"/>
                      <a:pt x="10253" y="35031"/>
                    </a:cubicBezTo>
                    <a:cubicBezTo>
                      <a:pt x="10220" y="34316"/>
                      <a:pt x="10318" y="33065"/>
                      <a:pt x="11000" y="32691"/>
                    </a:cubicBezTo>
                    <a:cubicBezTo>
                      <a:pt x="11065" y="33048"/>
                      <a:pt x="11276" y="33520"/>
                      <a:pt x="11228" y="33877"/>
                    </a:cubicBezTo>
                    <a:cubicBezTo>
                      <a:pt x="11195" y="34186"/>
                      <a:pt x="10935" y="34397"/>
                      <a:pt x="10935" y="34722"/>
                    </a:cubicBezTo>
                    <a:cubicBezTo>
                      <a:pt x="11228" y="34722"/>
                      <a:pt x="11325" y="34397"/>
                      <a:pt x="11455" y="34169"/>
                    </a:cubicBezTo>
                    <a:cubicBezTo>
                      <a:pt x="11707" y="34289"/>
                      <a:pt x="11894" y="34419"/>
                      <a:pt x="12156" y="34419"/>
                    </a:cubicBezTo>
                    <a:cubicBezTo>
                      <a:pt x="12216" y="34419"/>
                      <a:pt x="12280" y="34412"/>
                      <a:pt x="12349" y="34397"/>
                    </a:cubicBezTo>
                    <a:cubicBezTo>
                      <a:pt x="12430" y="33828"/>
                      <a:pt x="11877" y="33942"/>
                      <a:pt x="11634" y="33617"/>
                    </a:cubicBezTo>
                    <a:cubicBezTo>
                      <a:pt x="11423" y="33325"/>
                      <a:pt x="11439" y="32528"/>
                      <a:pt x="11455" y="32171"/>
                    </a:cubicBezTo>
                    <a:cubicBezTo>
                      <a:pt x="11536" y="31164"/>
                      <a:pt x="12121" y="29523"/>
                      <a:pt x="12804" y="28775"/>
                    </a:cubicBezTo>
                    <a:cubicBezTo>
                      <a:pt x="13112" y="29019"/>
                      <a:pt x="13405" y="29701"/>
                      <a:pt x="13551" y="30091"/>
                    </a:cubicBezTo>
                    <a:cubicBezTo>
                      <a:pt x="13648" y="30367"/>
                      <a:pt x="13632" y="30822"/>
                      <a:pt x="13908" y="30985"/>
                    </a:cubicBezTo>
                    <a:cubicBezTo>
                      <a:pt x="14542" y="30579"/>
                      <a:pt x="13454" y="29149"/>
                      <a:pt x="13210" y="28661"/>
                    </a:cubicBezTo>
                    <a:cubicBezTo>
                      <a:pt x="12804" y="27833"/>
                      <a:pt x="13372" y="27020"/>
                      <a:pt x="13860" y="26305"/>
                    </a:cubicBezTo>
                    <a:cubicBezTo>
                      <a:pt x="13978" y="26144"/>
                      <a:pt x="14266" y="25820"/>
                      <a:pt x="14443" y="25820"/>
                    </a:cubicBezTo>
                    <a:cubicBezTo>
                      <a:pt x="14535" y="25820"/>
                      <a:pt x="14596" y="25906"/>
                      <a:pt x="14591" y="26143"/>
                    </a:cubicBezTo>
                    <a:cubicBezTo>
                      <a:pt x="14577" y="26253"/>
                      <a:pt x="14017" y="26897"/>
                      <a:pt x="14326" y="26897"/>
                    </a:cubicBezTo>
                    <a:cubicBezTo>
                      <a:pt x="14383" y="26897"/>
                      <a:pt x="14468" y="26876"/>
                      <a:pt x="14591" y="26825"/>
                    </a:cubicBezTo>
                    <a:cubicBezTo>
                      <a:pt x="15046" y="26630"/>
                      <a:pt x="14851" y="26175"/>
                      <a:pt x="15468" y="26110"/>
                    </a:cubicBezTo>
                    <a:cubicBezTo>
                      <a:pt x="15493" y="26108"/>
                      <a:pt x="15519" y="26108"/>
                      <a:pt x="15544" y="26108"/>
                    </a:cubicBezTo>
                    <a:cubicBezTo>
                      <a:pt x="15756" y="26108"/>
                      <a:pt x="15989" y="26168"/>
                      <a:pt x="16204" y="26168"/>
                    </a:cubicBezTo>
                    <a:cubicBezTo>
                      <a:pt x="16385" y="26168"/>
                      <a:pt x="16554" y="26125"/>
                      <a:pt x="16687" y="25964"/>
                    </a:cubicBezTo>
                    <a:lnTo>
                      <a:pt x="16687" y="25964"/>
                    </a:lnTo>
                    <a:cubicBezTo>
                      <a:pt x="16622" y="26663"/>
                      <a:pt x="17272" y="27410"/>
                      <a:pt x="16833" y="27995"/>
                    </a:cubicBezTo>
                    <a:cubicBezTo>
                      <a:pt x="16508" y="28418"/>
                      <a:pt x="15696" y="28515"/>
                      <a:pt x="15566" y="29051"/>
                    </a:cubicBezTo>
                    <a:cubicBezTo>
                      <a:pt x="15602" y="29059"/>
                      <a:pt x="15639" y="29062"/>
                      <a:pt x="15676" y="29062"/>
                    </a:cubicBezTo>
                    <a:cubicBezTo>
                      <a:pt x="16151" y="29062"/>
                      <a:pt x="16687" y="28509"/>
                      <a:pt x="17099" y="28509"/>
                    </a:cubicBezTo>
                    <a:cubicBezTo>
                      <a:pt x="17160" y="28509"/>
                      <a:pt x="17217" y="28520"/>
                      <a:pt x="17272" y="28548"/>
                    </a:cubicBezTo>
                    <a:cubicBezTo>
                      <a:pt x="17678" y="28775"/>
                      <a:pt x="17727" y="30189"/>
                      <a:pt x="17743" y="30579"/>
                    </a:cubicBezTo>
                    <a:cubicBezTo>
                      <a:pt x="17775" y="31277"/>
                      <a:pt x="17418" y="31456"/>
                      <a:pt x="16979" y="31976"/>
                    </a:cubicBezTo>
                    <a:cubicBezTo>
                      <a:pt x="16524" y="32528"/>
                      <a:pt x="15988" y="33406"/>
                      <a:pt x="15355" y="33747"/>
                    </a:cubicBezTo>
                    <a:cubicBezTo>
                      <a:pt x="14932" y="33974"/>
                      <a:pt x="14445" y="33715"/>
                      <a:pt x="14006" y="34023"/>
                    </a:cubicBezTo>
                    <a:cubicBezTo>
                      <a:pt x="14091" y="34186"/>
                      <a:pt x="14246" y="34216"/>
                      <a:pt x="14425" y="34216"/>
                    </a:cubicBezTo>
                    <a:cubicBezTo>
                      <a:pt x="14525" y="34216"/>
                      <a:pt x="14633" y="34206"/>
                      <a:pt x="14739" y="34206"/>
                    </a:cubicBezTo>
                    <a:cubicBezTo>
                      <a:pt x="14912" y="34206"/>
                      <a:pt x="15082" y="34232"/>
                      <a:pt x="15208" y="34364"/>
                    </a:cubicBezTo>
                    <a:cubicBezTo>
                      <a:pt x="15501" y="34673"/>
                      <a:pt x="15111" y="35664"/>
                      <a:pt x="15485" y="35892"/>
                    </a:cubicBezTo>
                    <a:cubicBezTo>
                      <a:pt x="15534" y="35920"/>
                      <a:pt x="15575" y="35932"/>
                      <a:pt x="15609" y="35932"/>
                    </a:cubicBezTo>
                    <a:cubicBezTo>
                      <a:pt x="15934" y="35932"/>
                      <a:pt x="15614" y="34788"/>
                      <a:pt x="15614" y="34641"/>
                    </a:cubicBezTo>
                    <a:cubicBezTo>
                      <a:pt x="15663" y="34104"/>
                      <a:pt x="16264" y="33666"/>
                      <a:pt x="16606" y="33243"/>
                    </a:cubicBezTo>
                    <a:lnTo>
                      <a:pt x="16606" y="33243"/>
                    </a:lnTo>
                    <a:cubicBezTo>
                      <a:pt x="16931" y="33520"/>
                      <a:pt x="16557" y="34202"/>
                      <a:pt x="17044" y="34429"/>
                    </a:cubicBezTo>
                    <a:cubicBezTo>
                      <a:pt x="17272" y="33942"/>
                      <a:pt x="16947" y="33341"/>
                      <a:pt x="17109" y="32853"/>
                    </a:cubicBezTo>
                    <a:cubicBezTo>
                      <a:pt x="17191" y="32626"/>
                      <a:pt x="17532" y="32171"/>
                      <a:pt x="17727" y="32025"/>
                    </a:cubicBezTo>
                    <a:cubicBezTo>
                      <a:pt x="17911" y="31895"/>
                      <a:pt x="18012" y="31831"/>
                      <a:pt x="18093" y="31831"/>
                    </a:cubicBezTo>
                    <a:cubicBezTo>
                      <a:pt x="18204" y="31831"/>
                      <a:pt x="18276" y="31952"/>
                      <a:pt x="18474" y="32187"/>
                    </a:cubicBezTo>
                    <a:cubicBezTo>
                      <a:pt x="19124" y="32951"/>
                      <a:pt x="19092" y="33227"/>
                      <a:pt x="18539" y="34007"/>
                    </a:cubicBezTo>
                    <a:cubicBezTo>
                      <a:pt x="18117" y="34608"/>
                      <a:pt x="16687" y="35875"/>
                      <a:pt x="16719" y="36655"/>
                    </a:cubicBezTo>
                    <a:cubicBezTo>
                      <a:pt x="17353" y="36477"/>
                      <a:pt x="17970" y="35486"/>
                      <a:pt x="18360" y="34949"/>
                    </a:cubicBezTo>
                    <a:cubicBezTo>
                      <a:pt x="18586" y="34618"/>
                      <a:pt x="18966" y="33812"/>
                      <a:pt x="19485" y="33812"/>
                    </a:cubicBezTo>
                    <a:cubicBezTo>
                      <a:pt x="19527" y="33812"/>
                      <a:pt x="19569" y="33818"/>
                      <a:pt x="19611" y="33828"/>
                    </a:cubicBezTo>
                    <a:cubicBezTo>
                      <a:pt x="20814" y="34153"/>
                      <a:pt x="19904" y="36200"/>
                      <a:pt x="20554" y="36607"/>
                    </a:cubicBezTo>
                    <a:cubicBezTo>
                      <a:pt x="21025" y="36087"/>
                      <a:pt x="20359" y="34966"/>
                      <a:pt x="20830" y="34527"/>
                    </a:cubicBezTo>
                    <a:cubicBezTo>
                      <a:pt x="20946" y="34418"/>
                      <a:pt x="21086" y="34383"/>
                      <a:pt x="21239" y="34383"/>
                    </a:cubicBezTo>
                    <a:cubicBezTo>
                      <a:pt x="21528" y="34383"/>
                      <a:pt x="21861" y="34511"/>
                      <a:pt x="22156" y="34511"/>
                    </a:cubicBezTo>
                    <a:cubicBezTo>
                      <a:pt x="22358" y="34511"/>
                      <a:pt x="22542" y="34451"/>
                      <a:pt x="22682" y="34251"/>
                    </a:cubicBezTo>
                    <a:cubicBezTo>
                      <a:pt x="22479" y="34057"/>
                      <a:pt x="22112" y="34013"/>
                      <a:pt x="21757" y="34013"/>
                    </a:cubicBezTo>
                    <a:cubicBezTo>
                      <a:pt x="21518" y="34013"/>
                      <a:pt x="21283" y="34033"/>
                      <a:pt x="21106" y="34039"/>
                    </a:cubicBezTo>
                    <a:cubicBezTo>
                      <a:pt x="21050" y="34042"/>
                      <a:pt x="20998" y="34043"/>
                      <a:pt x="20948" y="34043"/>
                    </a:cubicBezTo>
                    <a:cubicBezTo>
                      <a:pt x="20277" y="34043"/>
                      <a:pt x="20152" y="33831"/>
                      <a:pt x="19774" y="33211"/>
                    </a:cubicBezTo>
                    <a:cubicBezTo>
                      <a:pt x="19303" y="32431"/>
                      <a:pt x="18165" y="31407"/>
                      <a:pt x="18295" y="30432"/>
                    </a:cubicBezTo>
                    <a:cubicBezTo>
                      <a:pt x="18452" y="30337"/>
                      <a:pt x="18594" y="30295"/>
                      <a:pt x="18725" y="30295"/>
                    </a:cubicBezTo>
                    <a:cubicBezTo>
                      <a:pt x="19572" y="30295"/>
                      <a:pt x="19911" y="32066"/>
                      <a:pt x="20164" y="32545"/>
                    </a:cubicBezTo>
                    <a:cubicBezTo>
                      <a:pt x="20538" y="32496"/>
                      <a:pt x="20180" y="31716"/>
                      <a:pt x="20180" y="31391"/>
                    </a:cubicBezTo>
                    <a:cubicBezTo>
                      <a:pt x="20440" y="31375"/>
                      <a:pt x="22325" y="31294"/>
                      <a:pt x="21740" y="30839"/>
                    </a:cubicBezTo>
                    <a:cubicBezTo>
                      <a:pt x="21646" y="30762"/>
                      <a:pt x="21526" y="30736"/>
                      <a:pt x="21392" y="30736"/>
                    </a:cubicBezTo>
                    <a:cubicBezTo>
                      <a:pt x="21092" y="30736"/>
                      <a:pt x="20722" y="30869"/>
                      <a:pt x="20433" y="30869"/>
                    </a:cubicBezTo>
                    <a:cubicBezTo>
                      <a:pt x="20359" y="30869"/>
                      <a:pt x="20290" y="30861"/>
                      <a:pt x="20229" y="30839"/>
                    </a:cubicBezTo>
                    <a:cubicBezTo>
                      <a:pt x="19985" y="30741"/>
                      <a:pt x="19254" y="30124"/>
                      <a:pt x="19238" y="29847"/>
                    </a:cubicBezTo>
                    <a:cubicBezTo>
                      <a:pt x="19205" y="29376"/>
                      <a:pt x="19953" y="28905"/>
                      <a:pt x="19920" y="28385"/>
                    </a:cubicBezTo>
                    <a:lnTo>
                      <a:pt x="19920" y="28385"/>
                    </a:lnTo>
                    <a:cubicBezTo>
                      <a:pt x="19530" y="28401"/>
                      <a:pt x="19400" y="28954"/>
                      <a:pt x="19140" y="29230"/>
                    </a:cubicBezTo>
                    <a:cubicBezTo>
                      <a:pt x="18864" y="29506"/>
                      <a:pt x="18572" y="29653"/>
                      <a:pt x="18198" y="29734"/>
                    </a:cubicBezTo>
                    <a:cubicBezTo>
                      <a:pt x="18182" y="29230"/>
                      <a:pt x="17889" y="28661"/>
                      <a:pt x="17808" y="28174"/>
                    </a:cubicBezTo>
                    <a:cubicBezTo>
                      <a:pt x="17844" y="28170"/>
                      <a:pt x="17879" y="28168"/>
                      <a:pt x="17914" y="28168"/>
                    </a:cubicBezTo>
                    <a:cubicBezTo>
                      <a:pt x="18144" y="28168"/>
                      <a:pt x="18355" y="28245"/>
                      <a:pt x="18559" y="28245"/>
                    </a:cubicBezTo>
                    <a:cubicBezTo>
                      <a:pt x="18690" y="28245"/>
                      <a:pt x="18817" y="28214"/>
                      <a:pt x="18945" y="28109"/>
                    </a:cubicBezTo>
                    <a:cubicBezTo>
                      <a:pt x="18767" y="27654"/>
                      <a:pt x="17938" y="27817"/>
                      <a:pt x="17613" y="27362"/>
                    </a:cubicBezTo>
                    <a:cubicBezTo>
                      <a:pt x="17353" y="26988"/>
                      <a:pt x="17369" y="26387"/>
                      <a:pt x="17369" y="25964"/>
                    </a:cubicBezTo>
                    <a:cubicBezTo>
                      <a:pt x="17337" y="24989"/>
                      <a:pt x="17353" y="23836"/>
                      <a:pt x="17629" y="22893"/>
                    </a:cubicBezTo>
                    <a:cubicBezTo>
                      <a:pt x="17698" y="22959"/>
                      <a:pt x="17762" y="22987"/>
                      <a:pt x="17821" y="22987"/>
                    </a:cubicBezTo>
                    <a:cubicBezTo>
                      <a:pt x="18071" y="22987"/>
                      <a:pt x="18230" y="22493"/>
                      <a:pt x="18230" y="22243"/>
                    </a:cubicBezTo>
                    <a:cubicBezTo>
                      <a:pt x="18702" y="22178"/>
                      <a:pt x="19108" y="21659"/>
                      <a:pt x="19481" y="21382"/>
                    </a:cubicBezTo>
                    <a:cubicBezTo>
                      <a:pt x="19904" y="21090"/>
                      <a:pt x="20326" y="20797"/>
                      <a:pt x="20765" y="20619"/>
                    </a:cubicBezTo>
                    <a:cubicBezTo>
                      <a:pt x="21018" y="20523"/>
                      <a:pt x="21260" y="20478"/>
                      <a:pt x="21495" y="20478"/>
                    </a:cubicBezTo>
                    <a:cubicBezTo>
                      <a:pt x="21939" y="20478"/>
                      <a:pt x="22354" y="20640"/>
                      <a:pt x="22747" y="20927"/>
                    </a:cubicBezTo>
                    <a:cubicBezTo>
                      <a:pt x="23413" y="21399"/>
                      <a:pt x="23560" y="22552"/>
                      <a:pt x="24486" y="22650"/>
                    </a:cubicBezTo>
                    <a:cubicBezTo>
                      <a:pt x="24536" y="22654"/>
                      <a:pt x="24584" y="22657"/>
                      <a:pt x="24630" y="22657"/>
                    </a:cubicBezTo>
                    <a:cubicBezTo>
                      <a:pt x="25822" y="22657"/>
                      <a:pt x="25647" y="21083"/>
                      <a:pt x="24990" y="20489"/>
                    </a:cubicBezTo>
                    <a:cubicBezTo>
                      <a:pt x="24551" y="20115"/>
                      <a:pt x="24128" y="19741"/>
                      <a:pt x="23836" y="19303"/>
                    </a:cubicBezTo>
                    <a:cubicBezTo>
                      <a:pt x="23495" y="18799"/>
                      <a:pt x="23348" y="18214"/>
                      <a:pt x="23543" y="17450"/>
                    </a:cubicBezTo>
                    <a:cubicBezTo>
                      <a:pt x="23591" y="17277"/>
                      <a:pt x="24355" y="15837"/>
                      <a:pt x="24521" y="15837"/>
                    </a:cubicBezTo>
                    <a:cubicBezTo>
                      <a:pt x="24526" y="15837"/>
                      <a:pt x="24531" y="15839"/>
                      <a:pt x="24535" y="15842"/>
                    </a:cubicBezTo>
                    <a:cubicBezTo>
                      <a:pt x="24856" y="16060"/>
                      <a:pt x="25035" y="16584"/>
                      <a:pt x="25385" y="16584"/>
                    </a:cubicBezTo>
                    <a:cubicBezTo>
                      <a:pt x="25478" y="16584"/>
                      <a:pt x="25582" y="16547"/>
                      <a:pt x="25704" y="16459"/>
                    </a:cubicBezTo>
                    <a:cubicBezTo>
                      <a:pt x="25542" y="16167"/>
                      <a:pt x="25266" y="15890"/>
                      <a:pt x="25071" y="15598"/>
                    </a:cubicBezTo>
                    <a:lnTo>
                      <a:pt x="25071" y="15598"/>
                    </a:lnTo>
                    <a:cubicBezTo>
                      <a:pt x="25133" y="15609"/>
                      <a:pt x="25206" y="15614"/>
                      <a:pt x="25287" y="15614"/>
                    </a:cubicBezTo>
                    <a:cubicBezTo>
                      <a:pt x="25943" y="15614"/>
                      <a:pt x="27125" y="15269"/>
                      <a:pt x="27443" y="14704"/>
                    </a:cubicBezTo>
                    <a:cubicBezTo>
                      <a:pt x="27604" y="14408"/>
                      <a:pt x="27572" y="14308"/>
                      <a:pt x="27449" y="14308"/>
                    </a:cubicBezTo>
                    <a:cubicBezTo>
                      <a:pt x="27251" y="14308"/>
                      <a:pt x="26813" y="14571"/>
                      <a:pt x="26582" y="14672"/>
                    </a:cubicBezTo>
                    <a:cubicBezTo>
                      <a:pt x="26160" y="14844"/>
                      <a:pt x="25769" y="15030"/>
                      <a:pt x="25321" y="15030"/>
                    </a:cubicBezTo>
                    <a:cubicBezTo>
                      <a:pt x="25303" y="15030"/>
                      <a:pt x="25284" y="15030"/>
                      <a:pt x="25266" y="15029"/>
                    </a:cubicBezTo>
                    <a:cubicBezTo>
                      <a:pt x="25347" y="13697"/>
                      <a:pt x="28694" y="13080"/>
                      <a:pt x="28320" y="11861"/>
                    </a:cubicBezTo>
                    <a:lnTo>
                      <a:pt x="28320" y="11861"/>
                    </a:lnTo>
                    <a:cubicBezTo>
                      <a:pt x="27589" y="11958"/>
                      <a:pt x="27118" y="13031"/>
                      <a:pt x="26241" y="13047"/>
                    </a:cubicBezTo>
                    <a:cubicBezTo>
                      <a:pt x="25802" y="12365"/>
                      <a:pt x="25786" y="11309"/>
                      <a:pt x="25493" y="10512"/>
                    </a:cubicBezTo>
                    <a:cubicBezTo>
                      <a:pt x="24811" y="10675"/>
                      <a:pt x="25347" y="11504"/>
                      <a:pt x="25461" y="11942"/>
                    </a:cubicBezTo>
                    <a:cubicBezTo>
                      <a:pt x="25623" y="12673"/>
                      <a:pt x="25688" y="13031"/>
                      <a:pt x="25347" y="13713"/>
                    </a:cubicBezTo>
                    <a:cubicBezTo>
                      <a:pt x="24658" y="15061"/>
                      <a:pt x="23940" y="15456"/>
                      <a:pt x="22553" y="15456"/>
                    </a:cubicBezTo>
                    <a:cubicBezTo>
                      <a:pt x="22469" y="15456"/>
                      <a:pt x="22382" y="15455"/>
                      <a:pt x="22292" y="15452"/>
                    </a:cubicBezTo>
                    <a:cubicBezTo>
                      <a:pt x="22049" y="14721"/>
                      <a:pt x="21789" y="13665"/>
                      <a:pt x="22097" y="12885"/>
                    </a:cubicBezTo>
                    <a:cubicBezTo>
                      <a:pt x="22374" y="12170"/>
                      <a:pt x="23072" y="12023"/>
                      <a:pt x="23251" y="11097"/>
                    </a:cubicBezTo>
                    <a:cubicBezTo>
                      <a:pt x="23220" y="11082"/>
                      <a:pt x="23187" y="11075"/>
                      <a:pt x="23151" y="11075"/>
                    </a:cubicBezTo>
                    <a:cubicBezTo>
                      <a:pt x="22768" y="11075"/>
                      <a:pt x="22114" y="11885"/>
                      <a:pt x="21772" y="12137"/>
                    </a:cubicBezTo>
                    <a:cubicBezTo>
                      <a:pt x="21480" y="10886"/>
                      <a:pt x="22731" y="10204"/>
                      <a:pt x="23007" y="9050"/>
                    </a:cubicBezTo>
                    <a:cubicBezTo>
                      <a:pt x="23755" y="8790"/>
                      <a:pt x="24600" y="8855"/>
                      <a:pt x="25347" y="8595"/>
                    </a:cubicBezTo>
                    <a:cubicBezTo>
                      <a:pt x="25672" y="8498"/>
                      <a:pt x="26094" y="8368"/>
                      <a:pt x="26306" y="8075"/>
                    </a:cubicBezTo>
                    <a:cubicBezTo>
                      <a:pt x="26354" y="8011"/>
                      <a:pt x="26528" y="7441"/>
                      <a:pt x="26502" y="7441"/>
                    </a:cubicBezTo>
                    <a:cubicBezTo>
                      <a:pt x="26501" y="7441"/>
                      <a:pt x="26501" y="7441"/>
                      <a:pt x="26501" y="7442"/>
                    </a:cubicBezTo>
                    <a:cubicBezTo>
                      <a:pt x="25864" y="7785"/>
                      <a:pt x="25049" y="8308"/>
                      <a:pt x="24249" y="8308"/>
                    </a:cubicBezTo>
                    <a:cubicBezTo>
                      <a:pt x="24028" y="8308"/>
                      <a:pt x="23807" y="8268"/>
                      <a:pt x="23592" y="8173"/>
                    </a:cubicBezTo>
                    <a:cubicBezTo>
                      <a:pt x="23690" y="7328"/>
                      <a:pt x="24811" y="5979"/>
                      <a:pt x="24372" y="5118"/>
                    </a:cubicBezTo>
                    <a:lnTo>
                      <a:pt x="24372" y="5118"/>
                    </a:lnTo>
                    <a:cubicBezTo>
                      <a:pt x="23738" y="5606"/>
                      <a:pt x="23657" y="6873"/>
                      <a:pt x="23219" y="7572"/>
                    </a:cubicBezTo>
                    <a:cubicBezTo>
                      <a:pt x="22982" y="7956"/>
                      <a:pt x="22808" y="8119"/>
                      <a:pt x="22666" y="8119"/>
                    </a:cubicBezTo>
                    <a:cubicBezTo>
                      <a:pt x="22466" y="8119"/>
                      <a:pt x="22331" y="7796"/>
                      <a:pt x="22179" y="7312"/>
                    </a:cubicBezTo>
                    <a:cubicBezTo>
                      <a:pt x="21902" y="6385"/>
                      <a:pt x="22081" y="6028"/>
                      <a:pt x="22471" y="5134"/>
                    </a:cubicBezTo>
                    <a:cubicBezTo>
                      <a:pt x="22764" y="4468"/>
                      <a:pt x="23657" y="3526"/>
                      <a:pt x="23478" y="2746"/>
                    </a:cubicBezTo>
                    <a:cubicBezTo>
                      <a:pt x="23425" y="2739"/>
                      <a:pt x="23374" y="2735"/>
                      <a:pt x="23323" y="2735"/>
                    </a:cubicBezTo>
                    <a:cubicBezTo>
                      <a:pt x="23251" y="2735"/>
                      <a:pt x="23181" y="2743"/>
                      <a:pt x="23105" y="2762"/>
                    </a:cubicBezTo>
                    <a:cubicBezTo>
                      <a:pt x="23007" y="3347"/>
                      <a:pt x="22227" y="5752"/>
                      <a:pt x="21512" y="5882"/>
                    </a:cubicBezTo>
                    <a:cubicBezTo>
                      <a:pt x="21500" y="5884"/>
                      <a:pt x="21486" y="5885"/>
                      <a:pt x="21473" y="5885"/>
                    </a:cubicBezTo>
                    <a:cubicBezTo>
                      <a:pt x="20900" y="5885"/>
                      <a:pt x="19964" y="4214"/>
                      <a:pt x="19741" y="3786"/>
                    </a:cubicBezTo>
                    <a:cubicBezTo>
                      <a:pt x="19449" y="3233"/>
                      <a:pt x="19189" y="2648"/>
                      <a:pt x="18913" y="2096"/>
                    </a:cubicBezTo>
                    <a:cubicBezTo>
                      <a:pt x="18604" y="1495"/>
                      <a:pt x="18653" y="991"/>
                      <a:pt x="18458" y="422"/>
                    </a:cubicBezTo>
                    <a:cubicBezTo>
                      <a:pt x="18355" y="113"/>
                      <a:pt x="18271" y="1"/>
                      <a:pt x="18191" y="1"/>
                    </a:cubicBezTo>
                    <a:close/>
                  </a:path>
                </a:pathLst>
              </a:custGeom>
              <a:solidFill>
                <a:srgbClr val="00A3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3295841" y="1869646"/>
                <a:ext cx="1210604" cy="913183"/>
              </a:xfrm>
              <a:custGeom>
                <a:avLst/>
                <a:gdLst/>
                <a:ahLst/>
                <a:cxnLst/>
                <a:rect l="l" t="t" r="r" b="b"/>
                <a:pathLst>
                  <a:path w="36965" h="28044" extrusionOk="0">
                    <a:moveTo>
                      <a:pt x="33448" y="0"/>
                    </a:moveTo>
                    <a:cubicBezTo>
                      <a:pt x="33184" y="0"/>
                      <a:pt x="32919" y="120"/>
                      <a:pt x="32659" y="499"/>
                    </a:cubicBezTo>
                    <a:cubicBezTo>
                      <a:pt x="32090" y="1328"/>
                      <a:pt x="32074" y="2124"/>
                      <a:pt x="32090" y="3001"/>
                    </a:cubicBezTo>
                    <a:cubicBezTo>
                      <a:pt x="32139" y="4593"/>
                      <a:pt x="31765" y="6267"/>
                      <a:pt x="31034" y="7664"/>
                    </a:cubicBezTo>
                    <a:cubicBezTo>
                      <a:pt x="30157" y="9354"/>
                      <a:pt x="28678" y="9923"/>
                      <a:pt x="27183" y="10946"/>
                    </a:cubicBezTo>
                    <a:cubicBezTo>
                      <a:pt x="26328" y="11516"/>
                      <a:pt x="25848" y="12109"/>
                      <a:pt x="24964" y="12109"/>
                    </a:cubicBezTo>
                    <a:cubicBezTo>
                      <a:pt x="24790" y="12109"/>
                      <a:pt x="24600" y="12086"/>
                      <a:pt x="24389" y="12035"/>
                    </a:cubicBezTo>
                    <a:cubicBezTo>
                      <a:pt x="23706" y="11873"/>
                      <a:pt x="23024" y="11645"/>
                      <a:pt x="22374" y="11450"/>
                    </a:cubicBezTo>
                    <a:cubicBezTo>
                      <a:pt x="21822" y="11304"/>
                      <a:pt x="21042" y="11483"/>
                      <a:pt x="20570" y="11109"/>
                    </a:cubicBezTo>
                    <a:cubicBezTo>
                      <a:pt x="20148" y="10751"/>
                      <a:pt x="19969" y="9387"/>
                      <a:pt x="19433" y="9305"/>
                    </a:cubicBezTo>
                    <a:lnTo>
                      <a:pt x="19433" y="9305"/>
                    </a:lnTo>
                    <a:cubicBezTo>
                      <a:pt x="19384" y="10020"/>
                      <a:pt x="20213" y="11223"/>
                      <a:pt x="19774" y="11710"/>
                    </a:cubicBezTo>
                    <a:cubicBezTo>
                      <a:pt x="19303" y="12246"/>
                      <a:pt x="17402" y="12246"/>
                      <a:pt x="17288" y="12929"/>
                    </a:cubicBezTo>
                    <a:cubicBezTo>
                      <a:pt x="18150" y="12815"/>
                      <a:pt x="18994" y="12587"/>
                      <a:pt x="19791" y="12181"/>
                    </a:cubicBezTo>
                    <a:cubicBezTo>
                      <a:pt x="20261" y="11951"/>
                      <a:pt x="20726" y="11856"/>
                      <a:pt x="21203" y="11856"/>
                    </a:cubicBezTo>
                    <a:cubicBezTo>
                      <a:pt x="21567" y="11856"/>
                      <a:pt x="21939" y="11911"/>
                      <a:pt x="22325" y="12003"/>
                    </a:cubicBezTo>
                    <a:cubicBezTo>
                      <a:pt x="23495" y="12279"/>
                      <a:pt x="25022" y="12376"/>
                      <a:pt x="24226" y="13887"/>
                    </a:cubicBezTo>
                    <a:cubicBezTo>
                      <a:pt x="23690" y="14911"/>
                      <a:pt x="22894" y="15642"/>
                      <a:pt x="21919" y="16211"/>
                    </a:cubicBezTo>
                    <a:cubicBezTo>
                      <a:pt x="20863" y="16828"/>
                      <a:pt x="19953" y="17641"/>
                      <a:pt x="18881" y="18242"/>
                    </a:cubicBezTo>
                    <a:cubicBezTo>
                      <a:pt x="18182" y="18648"/>
                      <a:pt x="17370" y="18924"/>
                      <a:pt x="16687" y="19314"/>
                    </a:cubicBezTo>
                    <a:cubicBezTo>
                      <a:pt x="15826" y="19802"/>
                      <a:pt x="15322" y="20159"/>
                      <a:pt x="14283" y="20289"/>
                    </a:cubicBezTo>
                    <a:cubicBezTo>
                      <a:pt x="13308" y="20419"/>
                      <a:pt x="12317" y="20403"/>
                      <a:pt x="11325" y="20435"/>
                    </a:cubicBezTo>
                    <a:cubicBezTo>
                      <a:pt x="11049" y="20450"/>
                      <a:pt x="10783" y="20464"/>
                      <a:pt x="10520" y="20464"/>
                    </a:cubicBezTo>
                    <a:cubicBezTo>
                      <a:pt x="10196" y="20464"/>
                      <a:pt x="9878" y="20442"/>
                      <a:pt x="9554" y="20370"/>
                    </a:cubicBezTo>
                    <a:cubicBezTo>
                      <a:pt x="9097" y="20256"/>
                      <a:pt x="8564" y="19928"/>
                      <a:pt x="8089" y="19928"/>
                    </a:cubicBezTo>
                    <a:cubicBezTo>
                      <a:pt x="8024" y="19928"/>
                      <a:pt x="7960" y="19934"/>
                      <a:pt x="7897" y="19948"/>
                    </a:cubicBezTo>
                    <a:cubicBezTo>
                      <a:pt x="7978" y="20338"/>
                      <a:pt x="8693" y="20305"/>
                      <a:pt x="8807" y="20711"/>
                    </a:cubicBezTo>
                    <a:cubicBezTo>
                      <a:pt x="8271" y="20923"/>
                      <a:pt x="7198" y="21199"/>
                      <a:pt x="6873" y="21605"/>
                    </a:cubicBezTo>
                    <a:cubicBezTo>
                      <a:pt x="6985" y="21676"/>
                      <a:pt x="7115" y="21707"/>
                      <a:pt x="7257" y="21707"/>
                    </a:cubicBezTo>
                    <a:cubicBezTo>
                      <a:pt x="8020" y="21707"/>
                      <a:pt x="9135" y="20831"/>
                      <a:pt x="9766" y="20776"/>
                    </a:cubicBezTo>
                    <a:cubicBezTo>
                      <a:pt x="10071" y="20744"/>
                      <a:pt x="10381" y="20734"/>
                      <a:pt x="10694" y="20734"/>
                    </a:cubicBezTo>
                    <a:cubicBezTo>
                      <a:pt x="11202" y="20734"/>
                      <a:pt x="11719" y="20760"/>
                      <a:pt x="12233" y="20760"/>
                    </a:cubicBezTo>
                    <a:cubicBezTo>
                      <a:pt x="12517" y="20760"/>
                      <a:pt x="12799" y="20752"/>
                      <a:pt x="13080" y="20728"/>
                    </a:cubicBezTo>
                    <a:cubicBezTo>
                      <a:pt x="13206" y="20718"/>
                      <a:pt x="13617" y="20628"/>
                      <a:pt x="13958" y="20628"/>
                    </a:cubicBezTo>
                    <a:cubicBezTo>
                      <a:pt x="14192" y="20628"/>
                      <a:pt x="14392" y="20670"/>
                      <a:pt x="14445" y="20809"/>
                    </a:cubicBezTo>
                    <a:cubicBezTo>
                      <a:pt x="14526" y="21053"/>
                      <a:pt x="13129" y="21459"/>
                      <a:pt x="12885" y="21573"/>
                    </a:cubicBezTo>
                    <a:cubicBezTo>
                      <a:pt x="12452" y="21776"/>
                      <a:pt x="12210" y="21990"/>
                      <a:pt x="11841" y="21990"/>
                    </a:cubicBezTo>
                    <a:cubicBezTo>
                      <a:pt x="11767" y="21990"/>
                      <a:pt x="11688" y="21982"/>
                      <a:pt x="11602" y="21963"/>
                    </a:cubicBezTo>
                    <a:cubicBezTo>
                      <a:pt x="11250" y="21892"/>
                      <a:pt x="10837" y="21493"/>
                      <a:pt x="10458" y="21493"/>
                    </a:cubicBezTo>
                    <a:cubicBezTo>
                      <a:pt x="10400" y="21493"/>
                      <a:pt x="10342" y="21502"/>
                      <a:pt x="10286" y="21524"/>
                    </a:cubicBezTo>
                    <a:cubicBezTo>
                      <a:pt x="10367" y="22044"/>
                      <a:pt x="11114" y="21979"/>
                      <a:pt x="11309" y="22434"/>
                    </a:cubicBezTo>
                    <a:cubicBezTo>
                      <a:pt x="10939" y="22630"/>
                      <a:pt x="10604" y="22704"/>
                      <a:pt x="10287" y="22704"/>
                    </a:cubicBezTo>
                    <a:cubicBezTo>
                      <a:pt x="9422" y="22704"/>
                      <a:pt x="8685" y="22150"/>
                      <a:pt x="7686" y="21995"/>
                    </a:cubicBezTo>
                    <a:cubicBezTo>
                      <a:pt x="7603" y="21984"/>
                      <a:pt x="7511" y="21980"/>
                      <a:pt x="7413" y="21980"/>
                    </a:cubicBezTo>
                    <a:cubicBezTo>
                      <a:pt x="7153" y="21980"/>
                      <a:pt x="6853" y="22008"/>
                      <a:pt x="6576" y="22008"/>
                    </a:cubicBezTo>
                    <a:cubicBezTo>
                      <a:pt x="6341" y="22008"/>
                      <a:pt x="6124" y="21988"/>
                      <a:pt x="5964" y="21914"/>
                    </a:cubicBezTo>
                    <a:cubicBezTo>
                      <a:pt x="5729" y="21820"/>
                      <a:pt x="5615" y="21261"/>
                      <a:pt x="5347" y="21261"/>
                    </a:cubicBezTo>
                    <a:cubicBezTo>
                      <a:pt x="5336" y="21261"/>
                      <a:pt x="5325" y="21262"/>
                      <a:pt x="5314" y="21264"/>
                    </a:cubicBezTo>
                    <a:cubicBezTo>
                      <a:pt x="4859" y="21345"/>
                      <a:pt x="5379" y="21898"/>
                      <a:pt x="5476" y="22011"/>
                    </a:cubicBezTo>
                    <a:cubicBezTo>
                      <a:pt x="5184" y="22141"/>
                      <a:pt x="4745" y="22450"/>
                      <a:pt x="4761" y="22791"/>
                    </a:cubicBezTo>
                    <a:cubicBezTo>
                      <a:pt x="5517" y="22791"/>
                      <a:pt x="6188" y="22418"/>
                      <a:pt x="6962" y="22418"/>
                    </a:cubicBezTo>
                    <a:cubicBezTo>
                      <a:pt x="7086" y="22418"/>
                      <a:pt x="7214" y="22427"/>
                      <a:pt x="7345" y="22450"/>
                    </a:cubicBezTo>
                    <a:cubicBezTo>
                      <a:pt x="7913" y="22547"/>
                      <a:pt x="9262" y="22694"/>
                      <a:pt x="9506" y="23311"/>
                    </a:cubicBezTo>
                    <a:cubicBezTo>
                      <a:pt x="8401" y="24124"/>
                      <a:pt x="6662" y="24156"/>
                      <a:pt x="5346" y="24367"/>
                    </a:cubicBezTo>
                    <a:cubicBezTo>
                      <a:pt x="5304" y="24374"/>
                      <a:pt x="5261" y="24377"/>
                      <a:pt x="5217" y="24377"/>
                    </a:cubicBezTo>
                    <a:cubicBezTo>
                      <a:pt x="4813" y="24377"/>
                      <a:pt x="4322" y="24116"/>
                      <a:pt x="3947" y="24116"/>
                    </a:cubicBezTo>
                    <a:cubicBezTo>
                      <a:pt x="3885" y="24116"/>
                      <a:pt x="3825" y="24123"/>
                      <a:pt x="3770" y="24140"/>
                    </a:cubicBezTo>
                    <a:cubicBezTo>
                      <a:pt x="2893" y="24400"/>
                      <a:pt x="4290" y="24643"/>
                      <a:pt x="4518" y="24806"/>
                    </a:cubicBezTo>
                    <a:cubicBezTo>
                      <a:pt x="3461" y="24903"/>
                      <a:pt x="2649" y="25943"/>
                      <a:pt x="1642" y="26252"/>
                    </a:cubicBezTo>
                    <a:cubicBezTo>
                      <a:pt x="1463" y="26301"/>
                      <a:pt x="1" y="26512"/>
                      <a:pt x="326" y="26869"/>
                    </a:cubicBezTo>
                    <a:cubicBezTo>
                      <a:pt x="356" y="26905"/>
                      <a:pt x="408" y="26921"/>
                      <a:pt x="474" y="26921"/>
                    </a:cubicBezTo>
                    <a:cubicBezTo>
                      <a:pt x="825" y="26921"/>
                      <a:pt x="1590" y="26485"/>
                      <a:pt x="1837" y="26431"/>
                    </a:cubicBezTo>
                    <a:lnTo>
                      <a:pt x="1837" y="26431"/>
                    </a:lnTo>
                    <a:cubicBezTo>
                      <a:pt x="1809" y="26542"/>
                      <a:pt x="966" y="28044"/>
                      <a:pt x="1294" y="28044"/>
                    </a:cubicBezTo>
                    <a:cubicBezTo>
                      <a:pt x="1349" y="28044"/>
                      <a:pt x="1434" y="28003"/>
                      <a:pt x="1560" y="27909"/>
                    </a:cubicBezTo>
                    <a:cubicBezTo>
                      <a:pt x="1723" y="27779"/>
                      <a:pt x="1869" y="27194"/>
                      <a:pt x="1999" y="26999"/>
                    </a:cubicBezTo>
                    <a:cubicBezTo>
                      <a:pt x="2227" y="26691"/>
                      <a:pt x="2405" y="26528"/>
                      <a:pt x="2730" y="26301"/>
                    </a:cubicBezTo>
                    <a:cubicBezTo>
                      <a:pt x="3981" y="25472"/>
                      <a:pt x="5232" y="25066"/>
                      <a:pt x="6679" y="24741"/>
                    </a:cubicBezTo>
                    <a:cubicBezTo>
                      <a:pt x="6922" y="24683"/>
                      <a:pt x="7651" y="24460"/>
                      <a:pt x="8080" y="24460"/>
                    </a:cubicBezTo>
                    <a:cubicBezTo>
                      <a:pt x="8253" y="24460"/>
                      <a:pt x="8377" y="24497"/>
                      <a:pt x="8401" y="24595"/>
                    </a:cubicBezTo>
                    <a:cubicBezTo>
                      <a:pt x="8531" y="25228"/>
                      <a:pt x="6662" y="25976"/>
                      <a:pt x="6890" y="26577"/>
                    </a:cubicBezTo>
                    <a:cubicBezTo>
                      <a:pt x="6931" y="26686"/>
                      <a:pt x="6995" y="26734"/>
                      <a:pt x="7075" y="26734"/>
                    </a:cubicBezTo>
                    <a:cubicBezTo>
                      <a:pt x="7567" y="26734"/>
                      <a:pt x="8667" y="24957"/>
                      <a:pt x="8807" y="24790"/>
                    </a:cubicBezTo>
                    <a:cubicBezTo>
                      <a:pt x="9359" y="24124"/>
                      <a:pt x="9766" y="23750"/>
                      <a:pt x="10545" y="23344"/>
                    </a:cubicBezTo>
                    <a:cubicBezTo>
                      <a:pt x="11277" y="22954"/>
                      <a:pt x="12138" y="22694"/>
                      <a:pt x="12788" y="22206"/>
                    </a:cubicBezTo>
                    <a:cubicBezTo>
                      <a:pt x="12807" y="22192"/>
                      <a:pt x="12824" y="22186"/>
                      <a:pt x="12838" y="22186"/>
                    </a:cubicBezTo>
                    <a:cubicBezTo>
                      <a:pt x="13059" y="22186"/>
                      <a:pt x="12786" y="23705"/>
                      <a:pt x="12755" y="23766"/>
                    </a:cubicBezTo>
                    <a:cubicBezTo>
                      <a:pt x="12576" y="24237"/>
                      <a:pt x="12138" y="24822"/>
                      <a:pt x="12138" y="25358"/>
                    </a:cubicBezTo>
                    <a:cubicBezTo>
                      <a:pt x="12144" y="25359"/>
                      <a:pt x="12151" y="25359"/>
                      <a:pt x="12158" y="25359"/>
                    </a:cubicBezTo>
                    <a:cubicBezTo>
                      <a:pt x="12781" y="25359"/>
                      <a:pt x="13228" y="23859"/>
                      <a:pt x="13356" y="23409"/>
                    </a:cubicBezTo>
                    <a:cubicBezTo>
                      <a:pt x="13551" y="22677"/>
                      <a:pt x="13616" y="22271"/>
                      <a:pt x="14201" y="21800"/>
                    </a:cubicBezTo>
                    <a:cubicBezTo>
                      <a:pt x="14607" y="21475"/>
                      <a:pt x="15144" y="20841"/>
                      <a:pt x="15696" y="20793"/>
                    </a:cubicBezTo>
                    <a:cubicBezTo>
                      <a:pt x="15710" y="20792"/>
                      <a:pt x="15724" y="20791"/>
                      <a:pt x="15737" y="20791"/>
                    </a:cubicBezTo>
                    <a:cubicBezTo>
                      <a:pt x="16385" y="20791"/>
                      <a:pt x="15756" y="21938"/>
                      <a:pt x="16297" y="22320"/>
                    </a:cubicBezTo>
                    <a:cubicBezTo>
                      <a:pt x="17012" y="21816"/>
                      <a:pt x="16362" y="20516"/>
                      <a:pt x="17240" y="19980"/>
                    </a:cubicBezTo>
                    <a:cubicBezTo>
                      <a:pt x="18296" y="19330"/>
                      <a:pt x="19596" y="19005"/>
                      <a:pt x="20603" y="18339"/>
                    </a:cubicBezTo>
                    <a:lnTo>
                      <a:pt x="20603" y="18339"/>
                    </a:lnTo>
                    <a:cubicBezTo>
                      <a:pt x="20619" y="19022"/>
                      <a:pt x="20587" y="19395"/>
                      <a:pt x="20392" y="20062"/>
                    </a:cubicBezTo>
                    <a:cubicBezTo>
                      <a:pt x="20262" y="20516"/>
                      <a:pt x="20164" y="20923"/>
                      <a:pt x="20051" y="21378"/>
                    </a:cubicBezTo>
                    <a:cubicBezTo>
                      <a:pt x="20668" y="21199"/>
                      <a:pt x="20912" y="19590"/>
                      <a:pt x="21042" y="19005"/>
                    </a:cubicBezTo>
                    <a:cubicBezTo>
                      <a:pt x="21139" y="18567"/>
                      <a:pt x="21285" y="18128"/>
                      <a:pt x="21627" y="17803"/>
                    </a:cubicBezTo>
                    <a:cubicBezTo>
                      <a:pt x="22098" y="17397"/>
                      <a:pt x="22618" y="17039"/>
                      <a:pt x="23056" y="16601"/>
                    </a:cubicBezTo>
                    <a:cubicBezTo>
                      <a:pt x="23755" y="15902"/>
                      <a:pt x="24567" y="15382"/>
                      <a:pt x="25136" y="14553"/>
                    </a:cubicBezTo>
                    <a:cubicBezTo>
                      <a:pt x="25672" y="13774"/>
                      <a:pt x="26273" y="13400"/>
                      <a:pt x="27021" y="12831"/>
                    </a:cubicBezTo>
                    <a:cubicBezTo>
                      <a:pt x="27346" y="12604"/>
                      <a:pt x="27752" y="12360"/>
                      <a:pt x="28109" y="12246"/>
                    </a:cubicBezTo>
                    <a:lnTo>
                      <a:pt x="28109" y="12246"/>
                    </a:lnTo>
                    <a:cubicBezTo>
                      <a:pt x="28223" y="12750"/>
                      <a:pt x="27947" y="13416"/>
                      <a:pt x="27752" y="13887"/>
                    </a:cubicBezTo>
                    <a:cubicBezTo>
                      <a:pt x="27216" y="15090"/>
                      <a:pt x="26582" y="16243"/>
                      <a:pt x="26095" y="17478"/>
                    </a:cubicBezTo>
                    <a:cubicBezTo>
                      <a:pt x="25819" y="18193"/>
                      <a:pt x="25364" y="18713"/>
                      <a:pt x="24795" y="19152"/>
                    </a:cubicBezTo>
                    <a:cubicBezTo>
                      <a:pt x="24519" y="19379"/>
                      <a:pt x="23495" y="19834"/>
                      <a:pt x="23706" y="20224"/>
                    </a:cubicBezTo>
                    <a:cubicBezTo>
                      <a:pt x="24064" y="20159"/>
                      <a:pt x="24389" y="19997"/>
                      <a:pt x="24730" y="19932"/>
                    </a:cubicBezTo>
                    <a:lnTo>
                      <a:pt x="24730" y="19932"/>
                    </a:lnTo>
                    <a:cubicBezTo>
                      <a:pt x="24827" y="20939"/>
                      <a:pt x="23950" y="22288"/>
                      <a:pt x="23658" y="23262"/>
                    </a:cubicBezTo>
                    <a:cubicBezTo>
                      <a:pt x="23463" y="23961"/>
                      <a:pt x="22650" y="25797"/>
                      <a:pt x="23121" y="26414"/>
                    </a:cubicBezTo>
                    <a:cubicBezTo>
                      <a:pt x="23105" y="26090"/>
                      <a:pt x="23398" y="25651"/>
                      <a:pt x="23495" y="25342"/>
                    </a:cubicBezTo>
                    <a:cubicBezTo>
                      <a:pt x="23658" y="24822"/>
                      <a:pt x="23625" y="24205"/>
                      <a:pt x="23966" y="23734"/>
                    </a:cubicBezTo>
                    <a:cubicBezTo>
                      <a:pt x="23970" y="23729"/>
                      <a:pt x="23974" y="23727"/>
                      <a:pt x="23979" y="23727"/>
                    </a:cubicBezTo>
                    <a:cubicBezTo>
                      <a:pt x="24134" y="23727"/>
                      <a:pt x="24943" y="25800"/>
                      <a:pt x="25006" y="25895"/>
                    </a:cubicBezTo>
                    <a:cubicBezTo>
                      <a:pt x="25021" y="25909"/>
                      <a:pt x="25351" y="26294"/>
                      <a:pt x="25417" y="26294"/>
                    </a:cubicBezTo>
                    <a:cubicBezTo>
                      <a:pt x="25423" y="26294"/>
                      <a:pt x="25427" y="26291"/>
                      <a:pt x="25429" y="26285"/>
                    </a:cubicBezTo>
                    <a:cubicBezTo>
                      <a:pt x="25526" y="25635"/>
                      <a:pt x="24990" y="24985"/>
                      <a:pt x="24811" y="24383"/>
                    </a:cubicBezTo>
                    <a:cubicBezTo>
                      <a:pt x="24665" y="23847"/>
                      <a:pt x="24502" y="23230"/>
                      <a:pt x="24486" y="22677"/>
                    </a:cubicBezTo>
                    <a:cubicBezTo>
                      <a:pt x="24470" y="22044"/>
                      <a:pt x="24681" y="21573"/>
                      <a:pt x="24925" y="20988"/>
                    </a:cubicBezTo>
                    <a:cubicBezTo>
                      <a:pt x="25169" y="20403"/>
                      <a:pt x="25624" y="18810"/>
                      <a:pt x="26257" y="18502"/>
                    </a:cubicBezTo>
                    <a:cubicBezTo>
                      <a:pt x="26940" y="19314"/>
                      <a:pt x="26745" y="20711"/>
                      <a:pt x="26940" y="21686"/>
                    </a:cubicBezTo>
                    <a:cubicBezTo>
                      <a:pt x="27362" y="21361"/>
                      <a:pt x="26858" y="19720"/>
                      <a:pt x="26777" y="19200"/>
                    </a:cubicBezTo>
                    <a:cubicBezTo>
                      <a:pt x="26696" y="18697"/>
                      <a:pt x="26468" y="17966"/>
                      <a:pt x="26582" y="17446"/>
                    </a:cubicBezTo>
                    <a:cubicBezTo>
                      <a:pt x="26696" y="16861"/>
                      <a:pt x="27151" y="16211"/>
                      <a:pt x="27411" y="15675"/>
                    </a:cubicBezTo>
                    <a:cubicBezTo>
                      <a:pt x="27671" y="15155"/>
                      <a:pt x="27801" y="14521"/>
                      <a:pt x="28126" y="14017"/>
                    </a:cubicBezTo>
                    <a:cubicBezTo>
                      <a:pt x="28808" y="12961"/>
                      <a:pt x="29247" y="11564"/>
                      <a:pt x="30140" y="10654"/>
                    </a:cubicBezTo>
                    <a:cubicBezTo>
                      <a:pt x="31002" y="9760"/>
                      <a:pt x="32301" y="8347"/>
                      <a:pt x="32334" y="7014"/>
                    </a:cubicBezTo>
                    <a:cubicBezTo>
                      <a:pt x="32545" y="7356"/>
                      <a:pt x="32350" y="7924"/>
                      <a:pt x="32383" y="8298"/>
                    </a:cubicBezTo>
                    <a:cubicBezTo>
                      <a:pt x="32626" y="10849"/>
                      <a:pt x="32464" y="13367"/>
                      <a:pt x="31392" y="15707"/>
                    </a:cubicBezTo>
                    <a:cubicBezTo>
                      <a:pt x="31132" y="16243"/>
                      <a:pt x="31099" y="17137"/>
                      <a:pt x="30563" y="17494"/>
                    </a:cubicBezTo>
                    <a:cubicBezTo>
                      <a:pt x="30189" y="17754"/>
                      <a:pt x="29019" y="17478"/>
                      <a:pt x="28873" y="18047"/>
                    </a:cubicBezTo>
                    <a:cubicBezTo>
                      <a:pt x="28900" y="18048"/>
                      <a:pt x="28927" y="18048"/>
                      <a:pt x="28953" y="18048"/>
                    </a:cubicBezTo>
                    <a:cubicBezTo>
                      <a:pt x="29335" y="18048"/>
                      <a:pt x="29700" y="17965"/>
                      <a:pt x="30068" y="17965"/>
                    </a:cubicBezTo>
                    <a:cubicBezTo>
                      <a:pt x="30157" y="17965"/>
                      <a:pt x="30246" y="17970"/>
                      <a:pt x="30335" y="17982"/>
                    </a:cubicBezTo>
                    <a:cubicBezTo>
                      <a:pt x="30888" y="18079"/>
                      <a:pt x="30790" y="18096"/>
                      <a:pt x="30628" y="18632"/>
                    </a:cubicBezTo>
                    <a:cubicBezTo>
                      <a:pt x="30303" y="19688"/>
                      <a:pt x="29962" y="20776"/>
                      <a:pt x="29686" y="21800"/>
                    </a:cubicBezTo>
                    <a:cubicBezTo>
                      <a:pt x="30400" y="21670"/>
                      <a:pt x="30839" y="19087"/>
                      <a:pt x="31034" y="18388"/>
                    </a:cubicBezTo>
                    <a:cubicBezTo>
                      <a:pt x="31262" y="17576"/>
                      <a:pt x="31587" y="16146"/>
                      <a:pt x="32155" y="15528"/>
                    </a:cubicBezTo>
                    <a:cubicBezTo>
                      <a:pt x="32578" y="16032"/>
                      <a:pt x="32691" y="17641"/>
                      <a:pt x="32594" y="18274"/>
                    </a:cubicBezTo>
                    <a:cubicBezTo>
                      <a:pt x="32464" y="19054"/>
                      <a:pt x="31229" y="19477"/>
                      <a:pt x="31505" y="20370"/>
                    </a:cubicBezTo>
                    <a:cubicBezTo>
                      <a:pt x="31489" y="20305"/>
                      <a:pt x="32464" y="18989"/>
                      <a:pt x="32610" y="18908"/>
                    </a:cubicBezTo>
                    <a:cubicBezTo>
                      <a:pt x="32968" y="19720"/>
                      <a:pt x="32968" y="20695"/>
                      <a:pt x="33114" y="21556"/>
                    </a:cubicBezTo>
                    <a:cubicBezTo>
                      <a:pt x="33179" y="21930"/>
                      <a:pt x="33179" y="22710"/>
                      <a:pt x="33488" y="22970"/>
                    </a:cubicBezTo>
                    <a:cubicBezTo>
                      <a:pt x="33455" y="22937"/>
                      <a:pt x="33536" y="21459"/>
                      <a:pt x="33504" y="21264"/>
                    </a:cubicBezTo>
                    <a:cubicBezTo>
                      <a:pt x="33374" y="20468"/>
                      <a:pt x="33211" y="19753"/>
                      <a:pt x="33179" y="18957"/>
                    </a:cubicBezTo>
                    <a:cubicBezTo>
                      <a:pt x="33194" y="18955"/>
                      <a:pt x="33209" y="18955"/>
                      <a:pt x="33223" y="18955"/>
                    </a:cubicBezTo>
                    <a:cubicBezTo>
                      <a:pt x="33704" y="18955"/>
                      <a:pt x="34051" y="19710"/>
                      <a:pt x="34397" y="19899"/>
                    </a:cubicBezTo>
                    <a:cubicBezTo>
                      <a:pt x="34625" y="19265"/>
                      <a:pt x="33504" y="18794"/>
                      <a:pt x="33228" y="18323"/>
                    </a:cubicBezTo>
                    <a:cubicBezTo>
                      <a:pt x="33033" y="17998"/>
                      <a:pt x="32691" y="17072"/>
                      <a:pt x="32935" y="16828"/>
                    </a:cubicBezTo>
                    <a:lnTo>
                      <a:pt x="32935" y="16828"/>
                    </a:lnTo>
                    <a:cubicBezTo>
                      <a:pt x="33325" y="17283"/>
                      <a:pt x="33764" y="18112"/>
                      <a:pt x="34300" y="18388"/>
                    </a:cubicBezTo>
                    <a:cubicBezTo>
                      <a:pt x="34722" y="17803"/>
                      <a:pt x="32171" y="16422"/>
                      <a:pt x="32919" y="15252"/>
                    </a:cubicBezTo>
                    <a:lnTo>
                      <a:pt x="32919" y="15252"/>
                    </a:lnTo>
                    <a:cubicBezTo>
                      <a:pt x="33081" y="15577"/>
                      <a:pt x="33276" y="15756"/>
                      <a:pt x="33341" y="16113"/>
                    </a:cubicBezTo>
                    <a:cubicBezTo>
                      <a:pt x="33406" y="16406"/>
                      <a:pt x="33260" y="16731"/>
                      <a:pt x="33504" y="16942"/>
                    </a:cubicBezTo>
                    <a:cubicBezTo>
                      <a:pt x="33666" y="16747"/>
                      <a:pt x="33634" y="16438"/>
                      <a:pt x="33634" y="16178"/>
                    </a:cubicBezTo>
                    <a:lnTo>
                      <a:pt x="33634" y="16178"/>
                    </a:lnTo>
                    <a:cubicBezTo>
                      <a:pt x="34284" y="16406"/>
                      <a:pt x="33812" y="17202"/>
                      <a:pt x="34332" y="17446"/>
                    </a:cubicBezTo>
                    <a:cubicBezTo>
                      <a:pt x="34511" y="17169"/>
                      <a:pt x="34284" y="16877"/>
                      <a:pt x="34397" y="16568"/>
                    </a:cubicBezTo>
                    <a:lnTo>
                      <a:pt x="34397" y="16568"/>
                    </a:lnTo>
                    <a:cubicBezTo>
                      <a:pt x="34608" y="16631"/>
                      <a:pt x="35057" y="16824"/>
                      <a:pt x="35404" y="16824"/>
                    </a:cubicBezTo>
                    <a:cubicBezTo>
                      <a:pt x="35594" y="16824"/>
                      <a:pt x="35753" y="16767"/>
                      <a:pt x="35827" y="16601"/>
                    </a:cubicBezTo>
                    <a:cubicBezTo>
                      <a:pt x="35145" y="16146"/>
                      <a:pt x="34284" y="16195"/>
                      <a:pt x="33618" y="15626"/>
                    </a:cubicBezTo>
                    <a:cubicBezTo>
                      <a:pt x="32984" y="15090"/>
                      <a:pt x="33016" y="14359"/>
                      <a:pt x="33130" y="13579"/>
                    </a:cubicBezTo>
                    <a:lnTo>
                      <a:pt x="33130" y="13579"/>
                    </a:lnTo>
                    <a:cubicBezTo>
                      <a:pt x="33812" y="14131"/>
                      <a:pt x="34365" y="14911"/>
                      <a:pt x="35047" y="15447"/>
                    </a:cubicBezTo>
                    <a:cubicBezTo>
                      <a:pt x="35319" y="15639"/>
                      <a:pt x="36122" y="16488"/>
                      <a:pt x="36428" y="16488"/>
                    </a:cubicBezTo>
                    <a:cubicBezTo>
                      <a:pt x="36434" y="16488"/>
                      <a:pt x="36439" y="16488"/>
                      <a:pt x="36445" y="16487"/>
                    </a:cubicBezTo>
                    <a:cubicBezTo>
                      <a:pt x="36510" y="16097"/>
                      <a:pt x="36038" y="15837"/>
                      <a:pt x="36071" y="15610"/>
                    </a:cubicBezTo>
                    <a:cubicBezTo>
                      <a:pt x="36103" y="15203"/>
                      <a:pt x="36965" y="15382"/>
                      <a:pt x="36867" y="14830"/>
                    </a:cubicBezTo>
                    <a:cubicBezTo>
                      <a:pt x="36846" y="14829"/>
                      <a:pt x="36825" y="14828"/>
                      <a:pt x="36804" y="14828"/>
                    </a:cubicBezTo>
                    <a:cubicBezTo>
                      <a:pt x="36376" y="14828"/>
                      <a:pt x="36152" y="15058"/>
                      <a:pt x="35810" y="15058"/>
                    </a:cubicBezTo>
                    <a:cubicBezTo>
                      <a:pt x="35685" y="15058"/>
                      <a:pt x="35545" y="15028"/>
                      <a:pt x="35372" y="14943"/>
                    </a:cubicBezTo>
                    <a:cubicBezTo>
                      <a:pt x="34836" y="14683"/>
                      <a:pt x="34397" y="14294"/>
                      <a:pt x="34024" y="13871"/>
                    </a:cubicBezTo>
                    <a:cubicBezTo>
                      <a:pt x="32383" y="12051"/>
                      <a:pt x="33812" y="9224"/>
                      <a:pt x="33894" y="7063"/>
                    </a:cubicBezTo>
                    <a:cubicBezTo>
                      <a:pt x="33910" y="6429"/>
                      <a:pt x="34007" y="5812"/>
                      <a:pt x="34154" y="5195"/>
                    </a:cubicBezTo>
                    <a:cubicBezTo>
                      <a:pt x="34592" y="3456"/>
                      <a:pt x="34787" y="1685"/>
                      <a:pt x="35437" y="12"/>
                    </a:cubicBezTo>
                    <a:lnTo>
                      <a:pt x="35437" y="12"/>
                    </a:lnTo>
                    <a:cubicBezTo>
                      <a:pt x="35229" y="266"/>
                      <a:pt x="35015" y="351"/>
                      <a:pt x="34798" y="351"/>
                    </a:cubicBezTo>
                    <a:cubicBezTo>
                      <a:pt x="34357" y="351"/>
                      <a:pt x="33902" y="0"/>
                      <a:pt x="33448" y="0"/>
                    </a:cubicBezTo>
                    <a:close/>
                  </a:path>
                </a:pathLst>
              </a:custGeom>
              <a:solidFill>
                <a:srgbClr val="127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3362160" y="1819206"/>
                <a:ext cx="1096929" cy="857664"/>
              </a:xfrm>
              <a:custGeom>
                <a:avLst/>
                <a:gdLst/>
                <a:ahLst/>
                <a:cxnLst/>
                <a:rect l="l" t="t" r="r" b="b"/>
                <a:pathLst>
                  <a:path w="33494" h="26339" extrusionOk="0">
                    <a:moveTo>
                      <a:pt x="9509" y="7529"/>
                    </a:moveTo>
                    <a:cubicBezTo>
                      <a:pt x="9709" y="7529"/>
                      <a:pt x="9900" y="7562"/>
                      <a:pt x="10032" y="7621"/>
                    </a:cubicBezTo>
                    <a:cubicBezTo>
                      <a:pt x="10486" y="7832"/>
                      <a:pt x="10990" y="8255"/>
                      <a:pt x="11039" y="8775"/>
                    </a:cubicBezTo>
                    <a:cubicBezTo>
                      <a:pt x="11064" y="9109"/>
                      <a:pt x="10942" y="9219"/>
                      <a:pt x="10753" y="9219"/>
                    </a:cubicBezTo>
                    <a:cubicBezTo>
                      <a:pt x="10446" y="9219"/>
                      <a:pt x="9963" y="8930"/>
                      <a:pt x="9642" y="8840"/>
                    </a:cubicBezTo>
                    <a:cubicBezTo>
                      <a:pt x="9382" y="8758"/>
                      <a:pt x="8829" y="8628"/>
                      <a:pt x="8699" y="8352"/>
                    </a:cubicBezTo>
                    <a:cubicBezTo>
                      <a:pt x="8418" y="7754"/>
                      <a:pt x="8991" y="7529"/>
                      <a:pt x="9509" y="7529"/>
                    </a:cubicBezTo>
                    <a:close/>
                    <a:moveTo>
                      <a:pt x="19873" y="9457"/>
                    </a:moveTo>
                    <a:cubicBezTo>
                      <a:pt x="20070" y="9457"/>
                      <a:pt x="20251" y="9489"/>
                      <a:pt x="20398" y="9587"/>
                    </a:cubicBezTo>
                    <a:cubicBezTo>
                      <a:pt x="19945" y="10040"/>
                      <a:pt x="18678" y="10414"/>
                      <a:pt x="17930" y="10414"/>
                    </a:cubicBezTo>
                    <a:cubicBezTo>
                      <a:pt x="17847" y="10414"/>
                      <a:pt x="17769" y="10409"/>
                      <a:pt x="17701" y="10399"/>
                    </a:cubicBezTo>
                    <a:cubicBezTo>
                      <a:pt x="17910" y="10094"/>
                      <a:pt x="18135" y="9740"/>
                      <a:pt x="18486" y="9560"/>
                    </a:cubicBezTo>
                    <a:lnTo>
                      <a:pt x="18486" y="9560"/>
                    </a:lnTo>
                    <a:cubicBezTo>
                      <a:pt x="18551" y="9569"/>
                      <a:pt x="18618" y="9574"/>
                      <a:pt x="18688" y="9574"/>
                    </a:cubicBezTo>
                    <a:cubicBezTo>
                      <a:pt x="19061" y="9574"/>
                      <a:pt x="19497" y="9457"/>
                      <a:pt x="19873" y="9457"/>
                    </a:cubicBezTo>
                    <a:close/>
                    <a:moveTo>
                      <a:pt x="16546" y="9474"/>
                    </a:moveTo>
                    <a:cubicBezTo>
                      <a:pt x="16728" y="9474"/>
                      <a:pt x="16881" y="9492"/>
                      <a:pt x="16969" y="9538"/>
                    </a:cubicBezTo>
                    <a:cubicBezTo>
                      <a:pt x="17148" y="9636"/>
                      <a:pt x="17311" y="9831"/>
                      <a:pt x="17083" y="10026"/>
                    </a:cubicBezTo>
                    <a:cubicBezTo>
                      <a:pt x="17025" y="10080"/>
                      <a:pt x="16971" y="10099"/>
                      <a:pt x="16919" y="10099"/>
                    </a:cubicBezTo>
                    <a:cubicBezTo>
                      <a:pt x="16797" y="10099"/>
                      <a:pt x="16687" y="9990"/>
                      <a:pt x="16552" y="9990"/>
                    </a:cubicBezTo>
                    <a:cubicBezTo>
                      <a:pt x="16540" y="9990"/>
                      <a:pt x="16527" y="9991"/>
                      <a:pt x="16514" y="9993"/>
                    </a:cubicBezTo>
                    <a:cubicBezTo>
                      <a:pt x="15686" y="10074"/>
                      <a:pt x="16628" y="10188"/>
                      <a:pt x="16758" y="10497"/>
                    </a:cubicBezTo>
                    <a:cubicBezTo>
                      <a:pt x="16861" y="10745"/>
                      <a:pt x="16657" y="10804"/>
                      <a:pt x="16402" y="10804"/>
                    </a:cubicBezTo>
                    <a:cubicBezTo>
                      <a:pt x="16174" y="10804"/>
                      <a:pt x="15906" y="10757"/>
                      <a:pt x="15783" y="10757"/>
                    </a:cubicBezTo>
                    <a:cubicBezTo>
                      <a:pt x="15562" y="10747"/>
                      <a:pt x="15340" y="10743"/>
                      <a:pt x="15118" y="10743"/>
                    </a:cubicBezTo>
                    <a:cubicBezTo>
                      <a:pt x="14625" y="10743"/>
                      <a:pt x="14132" y="10762"/>
                      <a:pt x="13639" y="10773"/>
                    </a:cubicBezTo>
                    <a:cubicBezTo>
                      <a:pt x="13490" y="10777"/>
                      <a:pt x="13353" y="10783"/>
                      <a:pt x="13230" y="10783"/>
                    </a:cubicBezTo>
                    <a:cubicBezTo>
                      <a:pt x="12770" y="10783"/>
                      <a:pt x="12495" y="10695"/>
                      <a:pt x="12534" y="10042"/>
                    </a:cubicBezTo>
                    <a:cubicBezTo>
                      <a:pt x="13427" y="9928"/>
                      <a:pt x="14305" y="9685"/>
                      <a:pt x="15198" y="9603"/>
                    </a:cubicBezTo>
                    <a:cubicBezTo>
                      <a:pt x="15465" y="9580"/>
                      <a:pt x="16094" y="9474"/>
                      <a:pt x="16546" y="9474"/>
                    </a:cubicBezTo>
                    <a:close/>
                    <a:moveTo>
                      <a:pt x="11692" y="9789"/>
                    </a:moveTo>
                    <a:cubicBezTo>
                      <a:pt x="11713" y="9789"/>
                      <a:pt x="11733" y="9792"/>
                      <a:pt x="11754" y="9798"/>
                    </a:cubicBezTo>
                    <a:cubicBezTo>
                      <a:pt x="12030" y="9880"/>
                      <a:pt x="12063" y="10529"/>
                      <a:pt x="12046" y="10724"/>
                    </a:cubicBezTo>
                    <a:cubicBezTo>
                      <a:pt x="11721" y="10757"/>
                      <a:pt x="11380" y="10773"/>
                      <a:pt x="11039" y="10773"/>
                    </a:cubicBezTo>
                    <a:lnTo>
                      <a:pt x="10909" y="10919"/>
                    </a:lnTo>
                    <a:cubicBezTo>
                      <a:pt x="10940" y="10674"/>
                      <a:pt x="11333" y="9789"/>
                      <a:pt x="11692" y="9789"/>
                    </a:cubicBezTo>
                    <a:close/>
                    <a:moveTo>
                      <a:pt x="10714" y="10091"/>
                    </a:moveTo>
                    <a:lnTo>
                      <a:pt x="10714" y="10091"/>
                    </a:lnTo>
                    <a:cubicBezTo>
                      <a:pt x="10551" y="10302"/>
                      <a:pt x="10422" y="10546"/>
                      <a:pt x="10340" y="10789"/>
                    </a:cubicBezTo>
                    <a:cubicBezTo>
                      <a:pt x="9984" y="10820"/>
                      <a:pt x="9525" y="11117"/>
                      <a:pt x="9173" y="11117"/>
                    </a:cubicBezTo>
                    <a:cubicBezTo>
                      <a:pt x="9156" y="11117"/>
                      <a:pt x="9139" y="11116"/>
                      <a:pt x="9122" y="11114"/>
                    </a:cubicBezTo>
                    <a:cubicBezTo>
                      <a:pt x="8602" y="11082"/>
                      <a:pt x="8456" y="10464"/>
                      <a:pt x="7919" y="10334"/>
                    </a:cubicBezTo>
                    <a:lnTo>
                      <a:pt x="7854" y="10269"/>
                    </a:lnTo>
                    <a:cubicBezTo>
                      <a:pt x="7908" y="10205"/>
                      <a:pt x="8016" y="10183"/>
                      <a:pt x="8149" y="10183"/>
                    </a:cubicBezTo>
                    <a:cubicBezTo>
                      <a:pt x="8420" y="10183"/>
                      <a:pt x="8795" y="10275"/>
                      <a:pt x="9024" y="10286"/>
                    </a:cubicBezTo>
                    <a:cubicBezTo>
                      <a:pt x="9123" y="10289"/>
                      <a:pt x="9223" y="10290"/>
                      <a:pt x="9325" y="10290"/>
                    </a:cubicBezTo>
                    <a:cubicBezTo>
                      <a:pt x="9794" y="10290"/>
                      <a:pt x="10287" y="10251"/>
                      <a:pt x="10714" y="10091"/>
                    </a:cubicBezTo>
                    <a:close/>
                    <a:moveTo>
                      <a:pt x="23192" y="10643"/>
                    </a:moveTo>
                    <a:cubicBezTo>
                      <a:pt x="23192" y="11066"/>
                      <a:pt x="22997" y="11618"/>
                      <a:pt x="22770" y="12008"/>
                    </a:cubicBezTo>
                    <a:cubicBezTo>
                      <a:pt x="22640" y="11667"/>
                      <a:pt x="22672" y="11293"/>
                      <a:pt x="22656" y="10936"/>
                    </a:cubicBezTo>
                    <a:lnTo>
                      <a:pt x="22656" y="10936"/>
                    </a:lnTo>
                    <a:lnTo>
                      <a:pt x="22672" y="11001"/>
                    </a:lnTo>
                    <a:cubicBezTo>
                      <a:pt x="22640" y="10871"/>
                      <a:pt x="22965" y="10692"/>
                      <a:pt x="23192" y="10643"/>
                    </a:cubicBezTo>
                    <a:close/>
                    <a:moveTo>
                      <a:pt x="24736" y="9637"/>
                    </a:moveTo>
                    <a:lnTo>
                      <a:pt x="24736" y="9637"/>
                    </a:lnTo>
                    <a:cubicBezTo>
                      <a:pt x="24702" y="9967"/>
                      <a:pt x="24105" y="13535"/>
                      <a:pt x="24054" y="13535"/>
                    </a:cubicBezTo>
                    <a:cubicBezTo>
                      <a:pt x="24054" y="13535"/>
                      <a:pt x="24054" y="13535"/>
                      <a:pt x="24053" y="13535"/>
                    </a:cubicBezTo>
                    <a:cubicBezTo>
                      <a:pt x="23777" y="13503"/>
                      <a:pt x="23550" y="13373"/>
                      <a:pt x="23420" y="13129"/>
                    </a:cubicBezTo>
                    <a:lnTo>
                      <a:pt x="23420" y="13129"/>
                    </a:lnTo>
                    <a:cubicBezTo>
                      <a:pt x="23436" y="13162"/>
                      <a:pt x="23306" y="13227"/>
                      <a:pt x="23290" y="13243"/>
                    </a:cubicBezTo>
                    <a:cubicBezTo>
                      <a:pt x="22819" y="12902"/>
                      <a:pt x="23387" y="12235"/>
                      <a:pt x="23501" y="11846"/>
                    </a:cubicBezTo>
                    <a:cubicBezTo>
                      <a:pt x="23631" y="11374"/>
                      <a:pt x="23615" y="10741"/>
                      <a:pt x="23842" y="10318"/>
                    </a:cubicBezTo>
                    <a:cubicBezTo>
                      <a:pt x="23939" y="10108"/>
                      <a:pt x="24726" y="9690"/>
                      <a:pt x="24736" y="9637"/>
                    </a:cubicBezTo>
                    <a:close/>
                    <a:moveTo>
                      <a:pt x="15405" y="12439"/>
                    </a:moveTo>
                    <a:cubicBezTo>
                      <a:pt x="15033" y="13163"/>
                      <a:pt x="14627" y="13325"/>
                      <a:pt x="13899" y="13568"/>
                    </a:cubicBezTo>
                    <a:cubicBezTo>
                      <a:pt x="14159" y="13357"/>
                      <a:pt x="14337" y="13064"/>
                      <a:pt x="14597" y="12869"/>
                    </a:cubicBezTo>
                    <a:cubicBezTo>
                      <a:pt x="14756" y="12742"/>
                      <a:pt x="15322" y="12583"/>
                      <a:pt x="15405" y="12439"/>
                    </a:cubicBezTo>
                    <a:close/>
                    <a:moveTo>
                      <a:pt x="21811" y="12544"/>
                    </a:moveTo>
                    <a:lnTo>
                      <a:pt x="21811" y="12544"/>
                    </a:lnTo>
                    <a:cubicBezTo>
                      <a:pt x="22169" y="13357"/>
                      <a:pt x="21210" y="14461"/>
                      <a:pt x="20593" y="14916"/>
                    </a:cubicBezTo>
                    <a:lnTo>
                      <a:pt x="20593" y="14916"/>
                    </a:lnTo>
                    <a:lnTo>
                      <a:pt x="20658" y="14721"/>
                    </a:lnTo>
                    <a:cubicBezTo>
                      <a:pt x="20495" y="14656"/>
                      <a:pt x="21389" y="12658"/>
                      <a:pt x="21811" y="12544"/>
                    </a:cubicBezTo>
                    <a:close/>
                    <a:moveTo>
                      <a:pt x="20836" y="12040"/>
                    </a:moveTo>
                    <a:lnTo>
                      <a:pt x="20836" y="12040"/>
                    </a:lnTo>
                    <a:cubicBezTo>
                      <a:pt x="20641" y="12544"/>
                      <a:pt x="20365" y="13080"/>
                      <a:pt x="20154" y="13633"/>
                    </a:cubicBezTo>
                    <a:cubicBezTo>
                      <a:pt x="19927" y="14234"/>
                      <a:pt x="19813" y="14949"/>
                      <a:pt x="19423" y="15501"/>
                    </a:cubicBezTo>
                    <a:cubicBezTo>
                      <a:pt x="19359" y="15465"/>
                      <a:pt x="19291" y="15449"/>
                      <a:pt x="19221" y="15449"/>
                    </a:cubicBezTo>
                    <a:cubicBezTo>
                      <a:pt x="19040" y="15449"/>
                      <a:pt x="18848" y="15556"/>
                      <a:pt x="18708" y="15696"/>
                    </a:cubicBezTo>
                    <a:cubicBezTo>
                      <a:pt x="18753" y="15908"/>
                      <a:pt x="18967" y="16007"/>
                      <a:pt x="19192" y="16007"/>
                    </a:cubicBezTo>
                    <a:cubicBezTo>
                      <a:pt x="19209" y="16007"/>
                      <a:pt x="19227" y="16006"/>
                      <a:pt x="19244" y="16005"/>
                    </a:cubicBezTo>
                    <a:lnTo>
                      <a:pt x="19244" y="16005"/>
                    </a:lnTo>
                    <a:cubicBezTo>
                      <a:pt x="19227" y="16007"/>
                      <a:pt x="18952" y="16964"/>
                      <a:pt x="18854" y="17045"/>
                    </a:cubicBezTo>
                    <a:cubicBezTo>
                      <a:pt x="18659" y="17240"/>
                      <a:pt x="18253" y="17305"/>
                      <a:pt x="17993" y="17386"/>
                    </a:cubicBezTo>
                    <a:cubicBezTo>
                      <a:pt x="18040" y="16979"/>
                      <a:pt x="18524" y="14058"/>
                      <a:pt x="19110" y="14058"/>
                    </a:cubicBezTo>
                    <a:cubicBezTo>
                      <a:pt x="19133" y="14058"/>
                      <a:pt x="19156" y="14062"/>
                      <a:pt x="19179" y="14071"/>
                    </a:cubicBezTo>
                    <a:cubicBezTo>
                      <a:pt x="19407" y="13682"/>
                      <a:pt x="19309" y="13178"/>
                      <a:pt x="19618" y="12804"/>
                    </a:cubicBezTo>
                    <a:cubicBezTo>
                      <a:pt x="19894" y="12463"/>
                      <a:pt x="20479" y="12252"/>
                      <a:pt x="20836" y="12040"/>
                    </a:cubicBezTo>
                    <a:close/>
                    <a:moveTo>
                      <a:pt x="17733" y="16054"/>
                    </a:moveTo>
                    <a:cubicBezTo>
                      <a:pt x="17619" y="16444"/>
                      <a:pt x="17587" y="16948"/>
                      <a:pt x="17441" y="17354"/>
                    </a:cubicBezTo>
                    <a:cubicBezTo>
                      <a:pt x="17424" y="17386"/>
                      <a:pt x="16644" y="17549"/>
                      <a:pt x="16563" y="17581"/>
                    </a:cubicBezTo>
                    <a:cubicBezTo>
                      <a:pt x="16742" y="17256"/>
                      <a:pt x="16921" y="16931"/>
                      <a:pt x="17116" y="16622"/>
                    </a:cubicBezTo>
                    <a:cubicBezTo>
                      <a:pt x="17196" y="16510"/>
                      <a:pt x="17721" y="16080"/>
                      <a:pt x="17733" y="16054"/>
                    </a:cubicBezTo>
                    <a:close/>
                    <a:moveTo>
                      <a:pt x="23891" y="16119"/>
                    </a:moveTo>
                    <a:cubicBezTo>
                      <a:pt x="24070" y="16232"/>
                      <a:pt x="24346" y="16557"/>
                      <a:pt x="24460" y="16769"/>
                    </a:cubicBezTo>
                    <a:cubicBezTo>
                      <a:pt x="24687" y="17159"/>
                      <a:pt x="24638" y="16964"/>
                      <a:pt x="24476" y="17337"/>
                    </a:cubicBezTo>
                    <a:cubicBezTo>
                      <a:pt x="24200" y="17955"/>
                      <a:pt x="24021" y="18605"/>
                      <a:pt x="23794" y="19238"/>
                    </a:cubicBezTo>
                    <a:cubicBezTo>
                      <a:pt x="23550" y="18280"/>
                      <a:pt x="23972" y="17126"/>
                      <a:pt x="23891" y="16119"/>
                    </a:cubicBezTo>
                    <a:close/>
                    <a:moveTo>
                      <a:pt x="18464" y="17803"/>
                    </a:moveTo>
                    <a:cubicBezTo>
                      <a:pt x="18526" y="17803"/>
                      <a:pt x="18591" y="17819"/>
                      <a:pt x="18659" y="17857"/>
                    </a:cubicBezTo>
                    <a:cubicBezTo>
                      <a:pt x="19033" y="18068"/>
                      <a:pt x="18919" y="18913"/>
                      <a:pt x="18887" y="19255"/>
                    </a:cubicBezTo>
                    <a:cubicBezTo>
                      <a:pt x="18838" y="19921"/>
                      <a:pt x="18318" y="20408"/>
                      <a:pt x="17863" y="20863"/>
                    </a:cubicBezTo>
                    <a:cubicBezTo>
                      <a:pt x="17506" y="20197"/>
                      <a:pt x="17522" y="19157"/>
                      <a:pt x="17814" y="18475"/>
                    </a:cubicBezTo>
                    <a:cubicBezTo>
                      <a:pt x="17923" y="18218"/>
                      <a:pt x="18155" y="17803"/>
                      <a:pt x="18464" y="17803"/>
                    </a:cubicBezTo>
                    <a:close/>
                    <a:moveTo>
                      <a:pt x="26686" y="1"/>
                    </a:moveTo>
                    <a:cubicBezTo>
                      <a:pt x="26052" y="114"/>
                      <a:pt x="25792" y="1284"/>
                      <a:pt x="25256" y="1431"/>
                    </a:cubicBezTo>
                    <a:cubicBezTo>
                      <a:pt x="25226" y="1438"/>
                      <a:pt x="25198" y="1442"/>
                      <a:pt x="25172" y="1442"/>
                    </a:cubicBezTo>
                    <a:cubicBezTo>
                      <a:pt x="24909" y="1442"/>
                      <a:pt x="24800" y="1092"/>
                      <a:pt x="24545" y="1092"/>
                    </a:cubicBezTo>
                    <a:cubicBezTo>
                      <a:pt x="24505" y="1092"/>
                      <a:pt x="24460" y="1101"/>
                      <a:pt x="24411" y="1122"/>
                    </a:cubicBezTo>
                    <a:cubicBezTo>
                      <a:pt x="24411" y="1512"/>
                      <a:pt x="24882" y="1869"/>
                      <a:pt x="25093" y="2178"/>
                    </a:cubicBezTo>
                    <a:cubicBezTo>
                      <a:pt x="25386" y="2600"/>
                      <a:pt x="25353" y="2730"/>
                      <a:pt x="25288" y="3218"/>
                    </a:cubicBezTo>
                    <a:cubicBezTo>
                      <a:pt x="25223" y="3705"/>
                      <a:pt x="25240" y="3787"/>
                      <a:pt x="24882" y="4063"/>
                    </a:cubicBezTo>
                    <a:cubicBezTo>
                      <a:pt x="24638" y="4258"/>
                      <a:pt x="24216" y="4550"/>
                      <a:pt x="23907" y="4550"/>
                    </a:cubicBezTo>
                    <a:cubicBezTo>
                      <a:pt x="23810" y="4063"/>
                      <a:pt x="24151" y="3494"/>
                      <a:pt x="23907" y="3055"/>
                    </a:cubicBezTo>
                    <a:lnTo>
                      <a:pt x="23907" y="3055"/>
                    </a:lnTo>
                    <a:cubicBezTo>
                      <a:pt x="23566" y="3250"/>
                      <a:pt x="23631" y="4095"/>
                      <a:pt x="23485" y="4485"/>
                    </a:cubicBezTo>
                    <a:cubicBezTo>
                      <a:pt x="23297" y="5064"/>
                      <a:pt x="22823" y="6049"/>
                      <a:pt x="22121" y="6049"/>
                    </a:cubicBezTo>
                    <a:cubicBezTo>
                      <a:pt x="22094" y="6049"/>
                      <a:pt x="22067" y="6048"/>
                      <a:pt x="22039" y="6045"/>
                    </a:cubicBezTo>
                    <a:cubicBezTo>
                      <a:pt x="21470" y="5980"/>
                      <a:pt x="20804" y="5086"/>
                      <a:pt x="20869" y="4534"/>
                    </a:cubicBezTo>
                    <a:cubicBezTo>
                      <a:pt x="20999" y="3429"/>
                      <a:pt x="21974" y="2129"/>
                      <a:pt x="21568" y="1024"/>
                    </a:cubicBezTo>
                    <a:lnTo>
                      <a:pt x="21568" y="1024"/>
                    </a:lnTo>
                    <a:cubicBezTo>
                      <a:pt x="21161" y="1593"/>
                      <a:pt x="21275" y="2600"/>
                      <a:pt x="20836" y="3153"/>
                    </a:cubicBezTo>
                    <a:cubicBezTo>
                      <a:pt x="20729" y="3288"/>
                      <a:pt x="20631" y="3343"/>
                      <a:pt x="20537" y="3343"/>
                    </a:cubicBezTo>
                    <a:cubicBezTo>
                      <a:pt x="20145" y="3343"/>
                      <a:pt x="19827" y="2390"/>
                      <a:pt x="19277" y="2324"/>
                    </a:cubicBezTo>
                    <a:lnTo>
                      <a:pt x="19277" y="2324"/>
                    </a:lnTo>
                    <a:cubicBezTo>
                      <a:pt x="19618" y="2958"/>
                      <a:pt x="20446" y="3462"/>
                      <a:pt x="20446" y="4193"/>
                    </a:cubicBezTo>
                    <a:cubicBezTo>
                      <a:pt x="20430" y="5395"/>
                      <a:pt x="19537" y="4859"/>
                      <a:pt x="18838" y="5346"/>
                    </a:cubicBezTo>
                    <a:cubicBezTo>
                      <a:pt x="18971" y="5542"/>
                      <a:pt x="19142" y="5594"/>
                      <a:pt x="19324" y="5594"/>
                    </a:cubicBezTo>
                    <a:cubicBezTo>
                      <a:pt x="19521" y="5594"/>
                      <a:pt x="19733" y="5533"/>
                      <a:pt x="19927" y="5525"/>
                    </a:cubicBezTo>
                    <a:cubicBezTo>
                      <a:pt x="19983" y="5521"/>
                      <a:pt x="20035" y="5519"/>
                      <a:pt x="20084" y="5519"/>
                    </a:cubicBezTo>
                    <a:cubicBezTo>
                      <a:pt x="20437" y="5519"/>
                      <a:pt x="20597" y="5627"/>
                      <a:pt x="20983" y="5899"/>
                    </a:cubicBezTo>
                    <a:cubicBezTo>
                      <a:pt x="22039" y="6662"/>
                      <a:pt x="21941" y="7199"/>
                      <a:pt x="21941" y="8401"/>
                    </a:cubicBezTo>
                    <a:cubicBezTo>
                      <a:pt x="21746" y="8385"/>
                      <a:pt x="21503" y="8303"/>
                      <a:pt x="21291" y="8287"/>
                    </a:cubicBezTo>
                    <a:cubicBezTo>
                      <a:pt x="21280" y="8287"/>
                      <a:pt x="21269" y="8286"/>
                      <a:pt x="21258" y="8286"/>
                    </a:cubicBezTo>
                    <a:cubicBezTo>
                      <a:pt x="20999" y="8286"/>
                      <a:pt x="20692" y="8451"/>
                      <a:pt x="20474" y="8451"/>
                    </a:cubicBezTo>
                    <a:cubicBezTo>
                      <a:pt x="20465" y="8451"/>
                      <a:pt x="20456" y="8450"/>
                      <a:pt x="20446" y="8450"/>
                    </a:cubicBezTo>
                    <a:cubicBezTo>
                      <a:pt x="19959" y="8401"/>
                      <a:pt x="19732" y="7849"/>
                      <a:pt x="19390" y="7589"/>
                    </a:cubicBezTo>
                    <a:cubicBezTo>
                      <a:pt x="18952" y="7296"/>
                      <a:pt x="18594" y="7134"/>
                      <a:pt x="18253" y="6662"/>
                    </a:cubicBezTo>
                    <a:cubicBezTo>
                      <a:pt x="17717" y="5931"/>
                      <a:pt x="18269" y="4323"/>
                      <a:pt x="17554" y="3835"/>
                    </a:cubicBezTo>
                    <a:lnTo>
                      <a:pt x="17554" y="3835"/>
                    </a:lnTo>
                    <a:cubicBezTo>
                      <a:pt x="17278" y="4534"/>
                      <a:pt x="17652" y="5411"/>
                      <a:pt x="17473" y="6142"/>
                    </a:cubicBezTo>
                    <a:cubicBezTo>
                      <a:pt x="17438" y="6147"/>
                      <a:pt x="17399" y="6149"/>
                      <a:pt x="17358" y="6149"/>
                    </a:cubicBezTo>
                    <a:cubicBezTo>
                      <a:pt x="17127" y="6149"/>
                      <a:pt x="16817" y="6090"/>
                      <a:pt x="16550" y="6090"/>
                    </a:cubicBezTo>
                    <a:cubicBezTo>
                      <a:pt x="16340" y="6090"/>
                      <a:pt x="16157" y="6126"/>
                      <a:pt x="16060" y="6256"/>
                    </a:cubicBezTo>
                    <a:cubicBezTo>
                      <a:pt x="16417" y="6679"/>
                      <a:pt x="17246" y="6451"/>
                      <a:pt x="17717" y="6679"/>
                    </a:cubicBezTo>
                    <a:cubicBezTo>
                      <a:pt x="18188" y="6922"/>
                      <a:pt x="19277" y="7881"/>
                      <a:pt x="19260" y="8417"/>
                    </a:cubicBezTo>
                    <a:cubicBezTo>
                      <a:pt x="18638" y="8479"/>
                      <a:pt x="18031" y="8646"/>
                      <a:pt x="17382" y="8646"/>
                    </a:cubicBezTo>
                    <a:cubicBezTo>
                      <a:pt x="17353" y="8646"/>
                      <a:pt x="17324" y="8645"/>
                      <a:pt x="17294" y="8645"/>
                    </a:cubicBezTo>
                    <a:cubicBezTo>
                      <a:pt x="16336" y="8612"/>
                      <a:pt x="16206" y="8043"/>
                      <a:pt x="15800" y="7247"/>
                    </a:cubicBezTo>
                    <a:cubicBezTo>
                      <a:pt x="15410" y="6516"/>
                      <a:pt x="14938" y="5915"/>
                      <a:pt x="14971" y="5070"/>
                    </a:cubicBezTo>
                    <a:cubicBezTo>
                      <a:pt x="14971" y="4583"/>
                      <a:pt x="15523" y="3478"/>
                      <a:pt x="14971" y="3169"/>
                    </a:cubicBezTo>
                    <a:lnTo>
                      <a:pt x="14971" y="3169"/>
                    </a:lnTo>
                    <a:cubicBezTo>
                      <a:pt x="14808" y="3722"/>
                      <a:pt x="15020" y="4875"/>
                      <a:pt x="14695" y="5363"/>
                    </a:cubicBezTo>
                    <a:cubicBezTo>
                      <a:pt x="14596" y="5504"/>
                      <a:pt x="14496" y="5555"/>
                      <a:pt x="14392" y="5555"/>
                    </a:cubicBezTo>
                    <a:cubicBezTo>
                      <a:pt x="14138" y="5555"/>
                      <a:pt x="13864" y="5246"/>
                      <a:pt x="13541" y="5200"/>
                    </a:cubicBezTo>
                    <a:lnTo>
                      <a:pt x="13541" y="5200"/>
                    </a:lnTo>
                    <a:cubicBezTo>
                      <a:pt x="13541" y="5541"/>
                      <a:pt x="14126" y="5655"/>
                      <a:pt x="14370" y="5866"/>
                    </a:cubicBezTo>
                    <a:cubicBezTo>
                      <a:pt x="14776" y="6191"/>
                      <a:pt x="15036" y="6727"/>
                      <a:pt x="15263" y="7182"/>
                    </a:cubicBezTo>
                    <a:cubicBezTo>
                      <a:pt x="15410" y="7475"/>
                      <a:pt x="15897" y="8238"/>
                      <a:pt x="15621" y="8547"/>
                    </a:cubicBezTo>
                    <a:cubicBezTo>
                      <a:pt x="15296" y="8905"/>
                      <a:pt x="14451" y="8791"/>
                      <a:pt x="14012" y="8872"/>
                    </a:cubicBezTo>
                    <a:cubicBezTo>
                      <a:pt x="13677" y="8932"/>
                      <a:pt x="13131" y="9247"/>
                      <a:pt x="12698" y="9247"/>
                    </a:cubicBezTo>
                    <a:cubicBezTo>
                      <a:pt x="12542" y="9247"/>
                      <a:pt x="12401" y="9207"/>
                      <a:pt x="12290" y="9100"/>
                    </a:cubicBezTo>
                    <a:cubicBezTo>
                      <a:pt x="12566" y="8856"/>
                      <a:pt x="12842" y="8661"/>
                      <a:pt x="13151" y="8498"/>
                    </a:cubicBezTo>
                    <a:cubicBezTo>
                      <a:pt x="13362" y="8385"/>
                      <a:pt x="13980" y="8287"/>
                      <a:pt x="14110" y="8141"/>
                    </a:cubicBezTo>
                    <a:cubicBezTo>
                      <a:pt x="14430" y="7804"/>
                      <a:pt x="14231" y="7716"/>
                      <a:pt x="13920" y="7716"/>
                    </a:cubicBezTo>
                    <a:cubicBezTo>
                      <a:pt x="13617" y="7716"/>
                      <a:pt x="13206" y="7800"/>
                      <a:pt x="13070" y="7816"/>
                    </a:cubicBezTo>
                    <a:cubicBezTo>
                      <a:pt x="13021" y="7312"/>
                      <a:pt x="13086" y="6809"/>
                      <a:pt x="12924" y="6321"/>
                    </a:cubicBezTo>
                    <a:lnTo>
                      <a:pt x="12924" y="6321"/>
                    </a:lnTo>
                    <a:cubicBezTo>
                      <a:pt x="12664" y="6825"/>
                      <a:pt x="12972" y="7475"/>
                      <a:pt x="12712" y="7946"/>
                    </a:cubicBezTo>
                    <a:cubicBezTo>
                      <a:pt x="12534" y="8303"/>
                      <a:pt x="11916" y="8563"/>
                      <a:pt x="11591" y="8758"/>
                    </a:cubicBezTo>
                    <a:cubicBezTo>
                      <a:pt x="11575" y="8173"/>
                      <a:pt x="11283" y="7962"/>
                      <a:pt x="11656" y="7377"/>
                    </a:cubicBezTo>
                    <a:cubicBezTo>
                      <a:pt x="11933" y="6955"/>
                      <a:pt x="12258" y="6695"/>
                      <a:pt x="12176" y="6142"/>
                    </a:cubicBezTo>
                    <a:lnTo>
                      <a:pt x="12176" y="6142"/>
                    </a:lnTo>
                    <a:cubicBezTo>
                      <a:pt x="11789" y="6348"/>
                      <a:pt x="11275" y="7402"/>
                      <a:pt x="10750" y="7402"/>
                    </a:cubicBezTo>
                    <a:cubicBezTo>
                      <a:pt x="10570" y="7402"/>
                      <a:pt x="10388" y="7278"/>
                      <a:pt x="10210" y="6955"/>
                    </a:cubicBezTo>
                    <a:cubicBezTo>
                      <a:pt x="9820" y="6224"/>
                      <a:pt x="10941" y="3722"/>
                      <a:pt x="10324" y="3445"/>
                    </a:cubicBezTo>
                    <a:lnTo>
                      <a:pt x="10324" y="3445"/>
                    </a:lnTo>
                    <a:cubicBezTo>
                      <a:pt x="9967" y="3852"/>
                      <a:pt x="9967" y="4745"/>
                      <a:pt x="9902" y="5249"/>
                    </a:cubicBezTo>
                    <a:cubicBezTo>
                      <a:pt x="9820" y="5736"/>
                      <a:pt x="9690" y="6256"/>
                      <a:pt x="9723" y="6760"/>
                    </a:cubicBezTo>
                    <a:cubicBezTo>
                      <a:pt x="9026" y="7034"/>
                      <a:pt x="8271" y="7785"/>
                      <a:pt x="7445" y="7785"/>
                    </a:cubicBezTo>
                    <a:cubicBezTo>
                      <a:pt x="7193" y="7785"/>
                      <a:pt x="6934" y="7715"/>
                      <a:pt x="6668" y="7540"/>
                    </a:cubicBezTo>
                    <a:cubicBezTo>
                      <a:pt x="5255" y="6597"/>
                      <a:pt x="7172" y="5330"/>
                      <a:pt x="6879" y="4258"/>
                    </a:cubicBezTo>
                    <a:lnTo>
                      <a:pt x="6879" y="4258"/>
                    </a:lnTo>
                    <a:cubicBezTo>
                      <a:pt x="6197" y="4420"/>
                      <a:pt x="6035" y="5866"/>
                      <a:pt x="5726" y="6419"/>
                    </a:cubicBezTo>
                    <a:cubicBezTo>
                      <a:pt x="5125" y="5834"/>
                      <a:pt x="5563" y="4518"/>
                      <a:pt x="5027" y="3949"/>
                    </a:cubicBezTo>
                    <a:lnTo>
                      <a:pt x="5027" y="3949"/>
                    </a:lnTo>
                    <a:cubicBezTo>
                      <a:pt x="4718" y="4550"/>
                      <a:pt x="5303" y="5476"/>
                      <a:pt x="5043" y="6045"/>
                    </a:cubicBezTo>
                    <a:cubicBezTo>
                      <a:pt x="4524" y="5866"/>
                      <a:pt x="4085" y="5411"/>
                      <a:pt x="3516" y="5216"/>
                    </a:cubicBezTo>
                    <a:cubicBezTo>
                      <a:pt x="2964" y="5021"/>
                      <a:pt x="2379" y="4891"/>
                      <a:pt x="1810" y="4745"/>
                    </a:cubicBezTo>
                    <a:cubicBezTo>
                      <a:pt x="1699" y="4715"/>
                      <a:pt x="879" y="4534"/>
                      <a:pt x="422" y="4534"/>
                    </a:cubicBezTo>
                    <a:cubicBezTo>
                      <a:pt x="144" y="4534"/>
                      <a:pt x="0" y="4601"/>
                      <a:pt x="234" y="4810"/>
                    </a:cubicBezTo>
                    <a:cubicBezTo>
                      <a:pt x="462" y="5005"/>
                      <a:pt x="998" y="5021"/>
                      <a:pt x="1258" y="5070"/>
                    </a:cubicBezTo>
                    <a:cubicBezTo>
                      <a:pt x="2590" y="5363"/>
                      <a:pt x="4637" y="5704"/>
                      <a:pt x="5401" y="7052"/>
                    </a:cubicBezTo>
                    <a:cubicBezTo>
                      <a:pt x="4911" y="7423"/>
                      <a:pt x="4131" y="7802"/>
                      <a:pt x="3461" y="7802"/>
                    </a:cubicBezTo>
                    <a:cubicBezTo>
                      <a:pt x="3221" y="7802"/>
                      <a:pt x="2995" y="7753"/>
                      <a:pt x="2801" y="7637"/>
                    </a:cubicBezTo>
                    <a:cubicBezTo>
                      <a:pt x="2379" y="7394"/>
                      <a:pt x="1810" y="7004"/>
                      <a:pt x="1534" y="6614"/>
                    </a:cubicBezTo>
                    <a:cubicBezTo>
                      <a:pt x="1282" y="6273"/>
                      <a:pt x="1273" y="5703"/>
                      <a:pt x="782" y="5703"/>
                    </a:cubicBezTo>
                    <a:cubicBezTo>
                      <a:pt x="734" y="5703"/>
                      <a:pt x="682" y="5709"/>
                      <a:pt x="624" y="5720"/>
                    </a:cubicBezTo>
                    <a:cubicBezTo>
                      <a:pt x="787" y="6077"/>
                      <a:pt x="1030" y="6402"/>
                      <a:pt x="1193" y="6760"/>
                    </a:cubicBezTo>
                    <a:cubicBezTo>
                      <a:pt x="965" y="6874"/>
                      <a:pt x="39" y="6922"/>
                      <a:pt x="137" y="7280"/>
                    </a:cubicBezTo>
                    <a:cubicBezTo>
                      <a:pt x="167" y="7430"/>
                      <a:pt x="295" y="7478"/>
                      <a:pt x="455" y="7478"/>
                    </a:cubicBezTo>
                    <a:cubicBezTo>
                      <a:pt x="729" y="7478"/>
                      <a:pt x="1098" y="7339"/>
                      <a:pt x="1241" y="7329"/>
                    </a:cubicBezTo>
                    <a:cubicBezTo>
                      <a:pt x="1264" y="7327"/>
                      <a:pt x="1287" y="7327"/>
                      <a:pt x="1309" y="7327"/>
                    </a:cubicBezTo>
                    <a:cubicBezTo>
                      <a:pt x="1882" y="7327"/>
                      <a:pt x="2377" y="7719"/>
                      <a:pt x="2752" y="8157"/>
                    </a:cubicBezTo>
                    <a:cubicBezTo>
                      <a:pt x="2444" y="8417"/>
                      <a:pt x="1306" y="9376"/>
                      <a:pt x="1436" y="9798"/>
                    </a:cubicBezTo>
                    <a:cubicBezTo>
                      <a:pt x="1490" y="9978"/>
                      <a:pt x="1578" y="10049"/>
                      <a:pt x="1684" y="10049"/>
                    </a:cubicBezTo>
                    <a:cubicBezTo>
                      <a:pt x="2027" y="10049"/>
                      <a:pt x="2559" y="9306"/>
                      <a:pt x="2720" y="9132"/>
                    </a:cubicBezTo>
                    <a:cubicBezTo>
                      <a:pt x="3240" y="8580"/>
                      <a:pt x="3630" y="8466"/>
                      <a:pt x="4345" y="8271"/>
                    </a:cubicBezTo>
                    <a:cubicBezTo>
                      <a:pt x="4855" y="8129"/>
                      <a:pt x="5377" y="7827"/>
                      <a:pt x="5922" y="7827"/>
                    </a:cubicBezTo>
                    <a:cubicBezTo>
                      <a:pt x="6002" y="7827"/>
                      <a:pt x="6083" y="7834"/>
                      <a:pt x="6165" y="7849"/>
                    </a:cubicBezTo>
                    <a:cubicBezTo>
                      <a:pt x="6733" y="7930"/>
                      <a:pt x="7188" y="8450"/>
                      <a:pt x="7676" y="8742"/>
                    </a:cubicBezTo>
                    <a:cubicBezTo>
                      <a:pt x="8112" y="9009"/>
                      <a:pt x="8812" y="9312"/>
                      <a:pt x="9422" y="9442"/>
                    </a:cubicBezTo>
                    <a:lnTo>
                      <a:pt x="9422" y="9442"/>
                    </a:lnTo>
                    <a:cubicBezTo>
                      <a:pt x="8940" y="9485"/>
                      <a:pt x="8356" y="9673"/>
                      <a:pt x="7968" y="9717"/>
                    </a:cubicBezTo>
                    <a:cubicBezTo>
                      <a:pt x="7188" y="9798"/>
                      <a:pt x="6441" y="9912"/>
                      <a:pt x="5645" y="9993"/>
                    </a:cubicBezTo>
                    <a:cubicBezTo>
                      <a:pt x="5206" y="10042"/>
                      <a:pt x="4718" y="10091"/>
                      <a:pt x="4280" y="10188"/>
                    </a:cubicBezTo>
                    <a:cubicBezTo>
                      <a:pt x="3890" y="10269"/>
                      <a:pt x="3516" y="10351"/>
                      <a:pt x="4020" y="10529"/>
                    </a:cubicBezTo>
                    <a:cubicBezTo>
                      <a:pt x="4148" y="10574"/>
                      <a:pt x="4280" y="10592"/>
                      <a:pt x="4416" y="10592"/>
                    </a:cubicBezTo>
                    <a:cubicBezTo>
                      <a:pt x="4935" y="10592"/>
                      <a:pt x="5494" y="10331"/>
                      <a:pt x="5960" y="10331"/>
                    </a:cubicBezTo>
                    <a:cubicBezTo>
                      <a:pt x="5991" y="10331"/>
                      <a:pt x="6021" y="10332"/>
                      <a:pt x="6051" y="10334"/>
                    </a:cubicBezTo>
                    <a:cubicBezTo>
                      <a:pt x="5888" y="10643"/>
                      <a:pt x="5580" y="10838"/>
                      <a:pt x="5498" y="11163"/>
                    </a:cubicBezTo>
                    <a:cubicBezTo>
                      <a:pt x="5550" y="11175"/>
                      <a:pt x="5600" y="11181"/>
                      <a:pt x="5648" y="11181"/>
                    </a:cubicBezTo>
                    <a:cubicBezTo>
                      <a:pt x="6179" y="11181"/>
                      <a:pt x="6454" y="10488"/>
                      <a:pt x="6961" y="10383"/>
                    </a:cubicBezTo>
                    <a:cubicBezTo>
                      <a:pt x="7003" y="10373"/>
                      <a:pt x="7048" y="10368"/>
                      <a:pt x="7095" y="10368"/>
                    </a:cubicBezTo>
                    <a:cubicBezTo>
                      <a:pt x="7572" y="10368"/>
                      <a:pt x="8254" y="10868"/>
                      <a:pt x="8358" y="11342"/>
                    </a:cubicBezTo>
                    <a:cubicBezTo>
                      <a:pt x="8328" y="11341"/>
                      <a:pt x="8298" y="11340"/>
                      <a:pt x="8269" y="11340"/>
                    </a:cubicBezTo>
                    <a:cubicBezTo>
                      <a:pt x="7493" y="11340"/>
                      <a:pt x="6803" y="11739"/>
                      <a:pt x="6067" y="11927"/>
                    </a:cubicBezTo>
                    <a:cubicBezTo>
                      <a:pt x="5992" y="11946"/>
                      <a:pt x="5920" y="11954"/>
                      <a:pt x="5850" y="11954"/>
                    </a:cubicBezTo>
                    <a:cubicBezTo>
                      <a:pt x="5121" y="11954"/>
                      <a:pt x="4612" y="11024"/>
                      <a:pt x="3942" y="11024"/>
                    </a:cubicBezTo>
                    <a:cubicBezTo>
                      <a:pt x="3903" y="11024"/>
                      <a:pt x="3864" y="11027"/>
                      <a:pt x="3825" y="11033"/>
                    </a:cubicBezTo>
                    <a:cubicBezTo>
                      <a:pt x="3922" y="11651"/>
                      <a:pt x="4686" y="12122"/>
                      <a:pt x="5157" y="12479"/>
                    </a:cubicBezTo>
                    <a:cubicBezTo>
                      <a:pt x="4946" y="12658"/>
                      <a:pt x="4572" y="12950"/>
                      <a:pt x="4296" y="12999"/>
                    </a:cubicBezTo>
                    <a:cubicBezTo>
                      <a:pt x="4247" y="13012"/>
                      <a:pt x="4200" y="13017"/>
                      <a:pt x="4154" y="13017"/>
                    </a:cubicBezTo>
                    <a:cubicBezTo>
                      <a:pt x="3969" y="13017"/>
                      <a:pt x="3801" y="12934"/>
                      <a:pt x="3612" y="12934"/>
                    </a:cubicBezTo>
                    <a:cubicBezTo>
                      <a:pt x="3550" y="12934"/>
                      <a:pt x="3486" y="12943"/>
                      <a:pt x="3419" y="12967"/>
                    </a:cubicBezTo>
                    <a:cubicBezTo>
                      <a:pt x="3419" y="13438"/>
                      <a:pt x="4004" y="13178"/>
                      <a:pt x="4117" y="13617"/>
                    </a:cubicBezTo>
                    <a:cubicBezTo>
                      <a:pt x="4182" y="13877"/>
                      <a:pt x="3825" y="14315"/>
                      <a:pt x="3809" y="14591"/>
                    </a:cubicBezTo>
                    <a:cubicBezTo>
                      <a:pt x="3834" y="14597"/>
                      <a:pt x="3859" y="14599"/>
                      <a:pt x="3882" y="14599"/>
                    </a:cubicBezTo>
                    <a:cubicBezTo>
                      <a:pt x="4297" y="14599"/>
                      <a:pt x="4454" y="13827"/>
                      <a:pt x="4654" y="13535"/>
                    </a:cubicBezTo>
                    <a:cubicBezTo>
                      <a:pt x="4865" y="13210"/>
                      <a:pt x="5011" y="13015"/>
                      <a:pt x="5401" y="12804"/>
                    </a:cubicBezTo>
                    <a:cubicBezTo>
                      <a:pt x="6213" y="12398"/>
                      <a:pt x="7318" y="12040"/>
                      <a:pt x="8179" y="11846"/>
                    </a:cubicBezTo>
                    <a:lnTo>
                      <a:pt x="8179" y="11846"/>
                    </a:lnTo>
                    <a:cubicBezTo>
                      <a:pt x="8910" y="12609"/>
                      <a:pt x="7026" y="14023"/>
                      <a:pt x="7269" y="14884"/>
                    </a:cubicBezTo>
                    <a:cubicBezTo>
                      <a:pt x="7789" y="14754"/>
                      <a:pt x="8423" y="13535"/>
                      <a:pt x="8715" y="13080"/>
                    </a:cubicBezTo>
                    <a:cubicBezTo>
                      <a:pt x="8975" y="12642"/>
                      <a:pt x="9187" y="11992"/>
                      <a:pt x="9625" y="11716"/>
                    </a:cubicBezTo>
                    <a:cubicBezTo>
                      <a:pt x="10117" y="11418"/>
                      <a:pt x="10824" y="11368"/>
                      <a:pt x="11461" y="11368"/>
                    </a:cubicBezTo>
                    <a:cubicBezTo>
                      <a:pt x="11625" y="11368"/>
                      <a:pt x="11783" y="11371"/>
                      <a:pt x="11933" y="11374"/>
                    </a:cubicBezTo>
                    <a:cubicBezTo>
                      <a:pt x="11949" y="11846"/>
                      <a:pt x="11218" y="12999"/>
                      <a:pt x="11673" y="13292"/>
                    </a:cubicBezTo>
                    <a:cubicBezTo>
                      <a:pt x="12030" y="12788"/>
                      <a:pt x="12079" y="12219"/>
                      <a:pt x="12387" y="11699"/>
                    </a:cubicBezTo>
                    <a:cubicBezTo>
                      <a:pt x="12544" y="11439"/>
                      <a:pt x="12645" y="11373"/>
                      <a:pt x="12764" y="11373"/>
                    </a:cubicBezTo>
                    <a:cubicBezTo>
                      <a:pt x="12888" y="11373"/>
                      <a:pt x="13030" y="11444"/>
                      <a:pt x="13270" y="11444"/>
                    </a:cubicBezTo>
                    <a:cubicBezTo>
                      <a:pt x="13304" y="11444"/>
                      <a:pt x="13340" y="11443"/>
                      <a:pt x="13379" y="11439"/>
                    </a:cubicBezTo>
                    <a:cubicBezTo>
                      <a:pt x="13395" y="11407"/>
                      <a:pt x="13395" y="11358"/>
                      <a:pt x="13411" y="11326"/>
                    </a:cubicBezTo>
                    <a:cubicBezTo>
                      <a:pt x="13711" y="11374"/>
                      <a:pt x="14009" y="11386"/>
                      <a:pt x="14308" y="11386"/>
                    </a:cubicBezTo>
                    <a:cubicBezTo>
                      <a:pt x="14635" y="11386"/>
                      <a:pt x="14963" y="11371"/>
                      <a:pt x="15297" y="11371"/>
                    </a:cubicBezTo>
                    <a:cubicBezTo>
                      <a:pt x="15484" y="11371"/>
                      <a:pt x="15673" y="11376"/>
                      <a:pt x="15865" y="11391"/>
                    </a:cubicBezTo>
                    <a:cubicBezTo>
                      <a:pt x="15294" y="11790"/>
                      <a:pt x="14460" y="12628"/>
                      <a:pt x="13682" y="12628"/>
                    </a:cubicBezTo>
                    <a:cubicBezTo>
                      <a:pt x="13574" y="12628"/>
                      <a:pt x="13467" y="12612"/>
                      <a:pt x="13362" y="12577"/>
                    </a:cubicBezTo>
                    <a:cubicBezTo>
                      <a:pt x="13237" y="12535"/>
                      <a:pt x="12802" y="12284"/>
                      <a:pt x="12538" y="12284"/>
                    </a:cubicBezTo>
                    <a:cubicBezTo>
                      <a:pt x="12392" y="12284"/>
                      <a:pt x="12298" y="12361"/>
                      <a:pt x="12339" y="12593"/>
                    </a:cubicBezTo>
                    <a:cubicBezTo>
                      <a:pt x="12387" y="12885"/>
                      <a:pt x="13086" y="13032"/>
                      <a:pt x="13314" y="13129"/>
                    </a:cubicBezTo>
                    <a:cubicBezTo>
                      <a:pt x="12891" y="13925"/>
                      <a:pt x="11933" y="14591"/>
                      <a:pt x="11266" y="15176"/>
                    </a:cubicBezTo>
                    <a:cubicBezTo>
                      <a:pt x="10714" y="15664"/>
                      <a:pt x="10389" y="16281"/>
                      <a:pt x="9723" y="16590"/>
                    </a:cubicBezTo>
                    <a:cubicBezTo>
                      <a:pt x="9235" y="16834"/>
                      <a:pt x="8715" y="16931"/>
                      <a:pt x="8212" y="17061"/>
                    </a:cubicBezTo>
                    <a:cubicBezTo>
                      <a:pt x="7881" y="17140"/>
                      <a:pt x="7519" y="17387"/>
                      <a:pt x="7187" y="17387"/>
                    </a:cubicBezTo>
                    <a:cubicBezTo>
                      <a:pt x="7176" y="17387"/>
                      <a:pt x="7166" y="17387"/>
                      <a:pt x="7156" y="17386"/>
                    </a:cubicBezTo>
                    <a:cubicBezTo>
                      <a:pt x="6820" y="17386"/>
                      <a:pt x="6248" y="16791"/>
                      <a:pt x="5832" y="16791"/>
                    </a:cubicBezTo>
                    <a:cubicBezTo>
                      <a:pt x="5725" y="16791"/>
                      <a:pt x="5627" y="16831"/>
                      <a:pt x="5547" y="16931"/>
                    </a:cubicBezTo>
                    <a:cubicBezTo>
                      <a:pt x="5888" y="16964"/>
                      <a:pt x="6571" y="17321"/>
                      <a:pt x="6603" y="17744"/>
                    </a:cubicBezTo>
                    <a:cubicBezTo>
                      <a:pt x="6619" y="18036"/>
                      <a:pt x="5823" y="18475"/>
                      <a:pt x="6425" y="18751"/>
                    </a:cubicBezTo>
                    <a:cubicBezTo>
                      <a:pt x="7042" y="18231"/>
                      <a:pt x="7399" y="17825"/>
                      <a:pt x="8244" y="17630"/>
                    </a:cubicBezTo>
                    <a:cubicBezTo>
                      <a:pt x="8737" y="17510"/>
                      <a:pt x="9340" y="17350"/>
                      <a:pt x="9875" y="17350"/>
                    </a:cubicBezTo>
                    <a:cubicBezTo>
                      <a:pt x="9923" y="17350"/>
                      <a:pt x="9969" y="17351"/>
                      <a:pt x="10015" y="17354"/>
                    </a:cubicBezTo>
                    <a:cubicBezTo>
                      <a:pt x="10080" y="17906"/>
                      <a:pt x="10015" y="18800"/>
                      <a:pt x="9723" y="19271"/>
                    </a:cubicBezTo>
                    <a:cubicBezTo>
                      <a:pt x="9382" y="19823"/>
                      <a:pt x="8358" y="19856"/>
                      <a:pt x="8212" y="20489"/>
                    </a:cubicBezTo>
                    <a:cubicBezTo>
                      <a:pt x="8297" y="20533"/>
                      <a:pt x="8379" y="20552"/>
                      <a:pt x="8458" y="20552"/>
                    </a:cubicBezTo>
                    <a:cubicBezTo>
                      <a:pt x="8849" y="20552"/>
                      <a:pt x="9182" y="20105"/>
                      <a:pt x="9560" y="20051"/>
                    </a:cubicBezTo>
                    <a:lnTo>
                      <a:pt x="9560" y="20051"/>
                    </a:lnTo>
                    <a:cubicBezTo>
                      <a:pt x="9398" y="20587"/>
                      <a:pt x="9398" y="21432"/>
                      <a:pt x="9089" y="21919"/>
                    </a:cubicBezTo>
                    <a:cubicBezTo>
                      <a:pt x="8862" y="22309"/>
                      <a:pt x="8049" y="22423"/>
                      <a:pt x="8228" y="22975"/>
                    </a:cubicBezTo>
                    <a:cubicBezTo>
                      <a:pt x="8569" y="22975"/>
                      <a:pt x="8862" y="22699"/>
                      <a:pt x="9154" y="22618"/>
                    </a:cubicBezTo>
                    <a:lnTo>
                      <a:pt x="9154" y="22618"/>
                    </a:lnTo>
                    <a:cubicBezTo>
                      <a:pt x="9203" y="23024"/>
                      <a:pt x="8894" y="23902"/>
                      <a:pt x="9365" y="24096"/>
                    </a:cubicBezTo>
                    <a:cubicBezTo>
                      <a:pt x="9772" y="23577"/>
                      <a:pt x="9560" y="22602"/>
                      <a:pt x="9625" y="21968"/>
                    </a:cubicBezTo>
                    <a:cubicBezTo>
                      <a:pt x="9690" y="21286"/>
                      <a:pt x="10032" y="20684"/>
                      <a:pt x="9983" y="19986"/>
                    </a:cubicBezTo>
                    <a:lnTo>
                      <a:pt x="9983" y="19986"/>
                    </a:lnTo>
                    <a:cubicBezTo>
                      <a:pt x="10032" y="20116"/>
                      <a:pt x="10178" y="20197"/>
                      <a:pt x="10243" y="20278"/>
                    </a:cubicBezTo>
                    <a:cubicBezTo>
                      <a:pt x="10535" y="20018"/>
                      <a:pt x="10210" y="19677"/>
                      <a:pt x="10227" y="19336"/>
                    </a:cubicBezTo>
                    <a:cubicBezTo>
                      <a:pt x="10227" y="18897"/>
                      <a:pt x="10454" y="18393"/>
                      <a:pt x="10519" y="17938"/>
                    </a:cubicBezTo>
                    <a:cubicBezTo>
                      <a:pt x="10665" y="16996"/>
                      <a:pt x="10860" y="16687"/>
                      <a:pt x="11494" y="15972"/>
                    </a:cubicBezTo>
                    <a:cubicBezTo>
                      <a:pt x="11949" y="15469"/>
                      <a:pt x="12323" y="14786"/>
                      <a:pt x="12891" y="14396"/>
                    </a:cubicBezTo>
                    <a:cubicBezTo>
                      <a:pt x="13005" y="14311"/>
                      <a:pt x="14184" y="13899"/>
                      <a:pt x="14492" y="13899"/>
                    </a:cubicBezTo>
                    <a:cubicBezTo>
                      <a:pt x="14535" y="13899"/>
                      <a:pt x="14561" y="13907"/>
                      <a:pt x="14565" y="13925"/>
                    </a:cubicBezTo>
                    <a:cubicBezTo>
                      <a:pt x="14597" y="14071"/>
                      <a:pt x="14548" y="14218"/>
                      <a:pt x="14483" y="14380"/>
                    </a:cubicBezTo>
                    <a:cubicBezTo>
                      <a:pt x="14159" y="15128"/>
                      <a:pt x="13492" y="15794"/>
                      <a:pt x="13086" y="16492"/>
                    </a:cubicBezTo>
                    <a:cubicBezTo>
                      <a:pt x="12859" y="16915"/>
                      <a:pt x="11348" y="19368"/>
                      <a:pt x="12274" y="19531"/>
                    </a:cubicBezTo>
                    <a:cubicBezTo>
                      <a:pt x="12517" y="19173"/>
                      <a:pt x="12436" y="18572"/>
                      <a:pt x="12729" y="18296"/>
                    </a:cubicBezTo>
                    <a:lnTo>
                      <a:pt x="12729" y="18296"/>
                    </a:lnTo>
                    <a:cubicBezTo>
                      <a:pt x="12761" y="18637"/>
                      <a:pt x="12664" y="19287"/>
                      <a:pt x="13102" y="19368"/>
                    </a:cubicBezTo>
                    <a:cubicBezTo>
                      <a:pt x="13135" y="18767"/>
                      <a:pt x="12891" y="18150"/>
                      <a:pt x="13054" y="17581"/>
                    </a:cubicBezTo>
                    <a:cubicBezTo>
                      <a:pt x="13135" y="17272"/>
                      <a:pt x="13395" y="17012"/>
                      <a:pt x="13509" y="16704"/>
                    </a:cubicBezTo>
                    <a:lnTo>
                      <a:pt x="13509" y="16704"/>
                    </a:lnTo>
                    <a:cubicBezTo>
                      <a:pt x="13764" y="16974"/>
                      <a:pt x="13449" y="17760"/>
                      <a:pt x="13942" y="17760"/>
                    </a:cubicBezTo>
                    <a:cubicBezTo>
                      <a:pt x="13981" y="17760"/>
                      <a:pt x="14026" y="17754"/>
                      <a:pt x="14077" y="17744"/>
                    </a:cubicBezTo>
                    <a:cubicBezTo>
                      <a:pt x="14142" y="17029"/>
                      <a:pt x="13769" y="16281"/>
                      <a:pt x="14029" y="15696"/>
                    </a:cubicBezTo>
                    <a:cubicBezTo>
                      <a:pt x="14207" y="15274"/>
                      <a:pt x="14776" y="14754"/>
                      <a:pt x="15068" y="14429"/>
                    </a:cubicBezTo>
                    <a:cubicBezTo>
                      <a:pt x="15198" y="14689"/>
                      <a:pt x="15312" y="14981"/>
                      <a:pt x="15231" y="15225"/>
                    </a:cubicBezTo>
                    <a:cubicBezTo>
                      <a:pt x="15133" y="15485"/>
                      <a:pt x="14500" y="15631"/>
                      <a:pt x="14922" y="15989"/>
                    </a:cubicBezTo>
                    <a:cubicBezTo>
                      <a:pt x="15328" y="15843"/>
                      <a:pt x="15442" y="15404"/>
                      <a:pt x="15865" y="15290"/>
                    </a:cubicBezTo>
                    <a:cubicBezTo>
                      <a:pt x="16011" y="15241"/>
                      <a:pt x="16937" y="15371"/>
                      <a:pt x="16596" y="15014"/>
                    </a:cubicBezTo>
                    <a:cubicBezTo>
                      <a:pt x="16303" y="14689"/>
                      <a:pt x="16043" y="15030"/>
                      <a:pt x="15751" y="14543"/>
                    </a:cubicBezTo>
                    <a:cubicBezTo>
                      <a:pt x="15556" y="14201"/>
                      <a:pt x="15458" y="13747"/>
                      <a:pt x="15588" y="13373"/>
                    </a:cubicBezTo>
                    <a:cubicBezTo>
                      <a:pt x="15832" y="12690"/>
                      <a:pt x="16677" y="11878"/>
                      <a:pt x="17327" y="11569"/>
                    </a:cubicBezTo>
                    <a:cubicBezTo>
                      <a:pt x="17701" y="11391"/>
                      <a:pt x="18139" y="11277"/>
                      <a:pt x="18545" y="11131"/>
                    </a:cubicBezTo>
                    <a:cubicBezTo>
                      <a:pt x="18866" y="10999"/>
                      <a:pt x="19318" y="10763"/>
                      <a:pt x="19701" y="10763"/>
                    </a:cubicBezTo>
                    <a:cubicBezTo>
                      <a:pt x="19745" y="10763"/>
                      <a:pt x="19787" y="10766"/>
                      <a:pt x="19829" y="10773"/>
                    </a:cubicBezTo>
                    <a:cubicBezTo>
                      <a:pt x="19569" y="11358"/>
                      <a:pt x="19082" y="11764"/>
                      <a:pt x="18854" y="12430"/>
                    </a:cubicBezTo>
                    <a:cubicBezTo>
                      <a:pt x="18850" y="12431"/>
                      <a:pt x="18846" y="12431"/>
                      <a:pt x="18843" y="12431"/>
                    </a:cubicBezTo>
                    <a:cubicBezTo>
                      <a:pt x="18591" y="12431"/>
                      <a:pt x="18331" y="12026"/>
                      <a:pt x="18083" y="12026"/>
                    </a:cubicBezTo>
                    <a:cubicBezTo>
                      <a:pt x="18014" y="12026"/>
                      <a:pt x="17946" y="12057"/>
                      <a:pt x="17879" y="12138"/>
                    </a:cubicBezTo>
                    <a:cubicBezTo>
                      <a:pt x="17636" y="12447"/>
                      <a:pt x="18253" y="12577"/>
                      <a:pt x="18318" y="12788"/>
                    </a:cubicBezTo>
                    <a:cubicBezTo>
                      <a:pt x="18057" y="12849"/>
                      <a:pt x="17825" y="13099"/>
                      <a:pt x="17554" y="13099"/>
                    </a:cubicBezTo>
                    <a:cubicBezTo>
                      <a:pt x="17538" y="13099"/>
                      <a:pt x="17522" y="13098"/>
                      <a:pt x="17506" y="13097"/>
                    </a:cubicBezTo>
                    <a:cubicBezTo>
                      <a:pt x="17222" y="13082"/>
                      <a:pt x="17062" y="12783"/>
                      <a:pt x="16756" y="12783"/>
                    </a:cubicBezTo>
                    <a:cubicBezTo>
                      <a:pt x="16711" y="12783"/>
                      <a:pt x="16664" y="12790"/>
                      <a:pt x="16612" y="12804"/>
                    </a:cubicBezTo>
                    <a:cubicBezTo>
                      <a:pt x="16709" y="13015"/>
                      <a:pt x="16953" y="13227"/>
                      <a:pt x="17083" y="13470"/>
                    </a:cubicBezTo>
                    <a:cubicBezTo>
                      <a:pt x="16856" y="13682"/>
                      <a:pt x="16287" y="14104"/>
                      <a:pt x="16514" y="14413"/>
                    </a:cubicBezTo>
                    <a:cubicBezTo>
                      <a:pt x="16986" y="14380"/>
                      <a:pt x="17132" y="13909"/>
                      <a:pt x="17457" y="13665"/>
                    </a:cubicBezTo>
                    <a:cubicBezTo>
                      <a:pt x="17717" y="13487"/>
                      <a:pt x="18009" y="13438"/>
                      <a:pt x="18237" y="13227"/>
                    </a:cubicBezTo>
                    <a:lnTo>
                      <a:pt x="18237" y="13227"/>
                    </a:lnTo>
                    <a:cubicBezTo>
                      <a:pt x="17863" y="14006"/>
                      <a:pt x="17749" y="14981"/>
                      <a:pt x="17116" y="15583"/>
                    </a:cubicBezTo>
                    <a:cubicBezTo>
                      <a:pt x="16498" y="16200"/>
                      <a:pt x="16011" y="16639"/>
                      <a:pt x="15653" y="17484"/>
                    </a:cubicBezTo>
                    <a:cubicBezTo>
                      <a:pt x="15377" y="17224"/>
                      <a:pt x="15361" y="16996"/>
                      <a:pt x="14906" y="16980"/>
                    </a:cubicBezTo>
                    <a:lnTo>
                      <a:pt x="14906" y="16980"/>
                    </a:lnTo>
                    <a:cubicBezTo>
                      <a:pt x="14743" y="17272"/>
                      <a:pt x="15020" y="17614"/>
                      <a:pt x="15247" y="17809"/>
                    </a:cubicBezTo>
                    <a:cubicBezTo>
                      <a:pt x="15133" y="17890"/>
                      <a:pt x="15020" y="18068"/>
                      <a:pt x="14873" y="18166"/>
                    </a:cubicBezTo>
                    <a:cubicBezTo>
                      <a:pt x="14987" y="18296"/>
                      <a:pt x="14922" y="18361"/>
                      <a:pt x="15133" y="18426"/>
                    </a:cubicBezTo>
                    <a:cubicBezTo>
                      <a:pt x="14756" y="19417"/>
                      <a:pt x="14302" y="20134"/>
                      <a:pt x="13182" y="20134"/>
                    </a:cubicBezTo>
                    <a:cubicBezTo>
                      <a:pt x="13145" y="20134"/>
                      <a:pt x="13108" y="20134"/>
                      <a:pt x="13070" y="20132"/>
                    </a:cubicBezTo>
                    <a:cubicBezTo>
                      <a:pt x="12615" y="20116"/>
                      <a:pt x="12095" y="20067"/>
                      <a:pt x="11705" y="19807"/>
                    </a:cubicBezTo>
                    <a:cubicBezTo>
                      <a:pt x="11565" y="19729"/>
                      <a:pt x="11261" y="19219"/>
                      <a:pt x="11064" y="19219"/>
                    </a:cubicBezTo>
                    <a:cubicBezTo>
                      <a:pt x="11056" y="19219"/>
                      <a:pt x="11047" y="19220"/>
                      <a:pt x="11039" y="19222"/>
                    </a:cubicBezTo>
                    <a:cubicBezTo>
                      <a:pt x="10698" y="19303"/>
                      <a:pt x="11185" y="19986"/>
                      <a:pt x="11331" y="20116"/>
                    </a:cubicBezTo>
                    <a:cubicBezTo>
                      <a:pt x="11250" y="20181"/>
                      <a:pt x="10990" y="20457"/>
                      <a:pt x="11104" y="20554"/>
                    </a:cubicBezTo>
                    <a:cubicBezTo>
                      <a:pt x="11152" y="20597"/>
                      <a:pt x="11191" y="20613"/>
                      <a:pt x="11224" y="20613"/>
                    </a:cubicBezTo>
                    <a:cubicBezTo>
                      <a:pt x="11354" y="20613"/>
                      <a:pt x="11380" y="20340"/>
                      <a:pt x="11510" y="20327"/>
                    </a:cubicBezTo>
                    <a:cubicBezTo>
                      <a:pt x="11529" y="20326"/>
                      <a:pt x="11547" y="20326"/>
                      <a:pt x="11564" y="20326"/>
                    </a:cubicBezTo>
                    <a:cubicBezTo>
                      <a:pt x="11964" y="20326"/>
                      <a:pt x="11948" y="20507"/>
                      <a:pt x="11933" y="20912"/>
                    </a:cubicBezTo>
                    <a:cubicBezTo>
                      <a:pt x="11957" y="20916"/>
                      <a:pt x="11980" y="20918"/>
                      <a:pt x="12002" y="20918"/>
                    </a:cubicBezTo>
                    <a:cubicBezTo>
                      <a:pt x="12246" y="20918"/>
                      <a:pt x="12359" y="20679"/>
                      <a:pt x="12404" y="20441"/>
                    </a:cubicBezTo>
                    <a:cubicBezTo>
                      <a:pt x="12458" y="20436"/>
                      <a:pt x="12507" y="20434"/>
                      <a:pt x="12551" y="20434"/>
                    </a:cubicBezTo>
                    <a:cubicBezTo>
                      <a:pt x="13263" y="20434"/>
                      <a:pt x="12624" y="21026"/>
                      <a:pt x="13037" y="21302"/>
                    </a:cubicBezTo>
                    <a:cubicBezTo>
                      <a:pt x="13216" y="21139"/>
                      <a:pt x="13330" y="20863"/>
                      <a:pt x="13379" y="20619"/>
                    </a:cubicBezTo>
                    <a:cubicBezTo>
                      <a:pt x="13389" y="20620"/>
                      <a:pt x="13400" y="20620"/>
                      <a:pt x="13411" y="20620"/>
                    </a:cubicBezTo>
                    <a:cubicBezTo>
                      <a:pt x="13754" y="20620"/>
                      <a:pt x="14039" y="20374"/>
                      <a:pt x="14370" y="20311"/>
                    </a:cubicBezTo>
                    <a:lnTo>
                      <a:pt x="14370" y="20311"/>
                    </a:lnTo>
                    <a:cubicBezTo>
                      <a:pt x="14077" y="21009"/>
                      <a:pt x="13541" y="21952"/>
                      <a:pt x="13021" y="22504"/>
                    </a:cubicBezTo>
                    <a:cubicBezTo>
                      <a:pt x="12566" y="22439"/>
                      <a:pt x="12404" y="21773"/>
                      <a:pt x="12225" y="21399"/>
                    </a:cubicBezTo>
                    <a:cubicBezTo>
                      <a:pt x="12111" y="21432"/>
                      <a:pt x="12046" y="21464"/>
                      <a:pt x="11965" y="21562"/>
                    </a:cubicBezTo>
                    <a:cubicBezTo>
                      <a:pt x="12095" y="21903"/>
                      <a:pt x="12193" y="22342"/>
                      <a:pt x="12436" y="22634"/>
                    </a:cubicBezTo>
                    <a:cubicBezTo>
                      <a:pt x="12046" y="22813"/>
                      <a:pt x="11413" y="22992"/>
                      <a:pt x="11478" y="23544"/>
                    </a:cubicBezTo>
                    <a:cubicBezTo>
                      <a:pt x="11916" y="23544"/>
                      <a:pt x="12436" y="23008"/>
                      <a:pt x="12859" y="22829"/>
                    </a:cubicBezTo>
                    <a:lnTo>
                      <a:pt x="12859" y="22829"/>
                    </a:lnTo>
                    <a:cubicBezTo>
                      <a:pt x="12599" y="23365"/>
                      <a:pt x="12404" y="24048"/>
                      <a:pt x="11981" y="24503"/>
                    </a:cubicBezTo>
                    <a:cubicBezTo>
                      <a:pt x="11721" y="24779"/>
                      <a:pt x="10730" y="25120"/>
                      <a:pt x="10795" y="25494"/>
                    </a:cubicBezTo>
                    <a:cubicBezTo>
                      <a:pt x="11234" y="25478"/>
                      <a:pt x="11494" y="24925"/>
                      <a:pt x="11916" y="24893"/>
                    </a:cubicBezTo>
                    <a:cubicBezTo>
                      <a:pt x="11925" y="24892"/>
                      <a:pt x="11934" y="24892"/>
                      <a:pt x="11942" y="24892"/>
                    </a:cubicBezTo>
                    <a:cubicBezTo>
                      <a:pt x="12410" y="24892"/>
                      <a:pt x="12149" y="25762"/>
                      <a:pt x="12436" y="26192"/>
                    </a:cubicBezTo>
                    <a:cubicBezTo>
                      <a:pt x="12794" y="25721"/>
                      <a:pt x="12485" y="25250"/>
                      <a:pt x="12615" y="24746"/>
                    </a:cubicBezTo>
                    <a:cubicBezTo>
                      <a:pt x="12712" y="24324"/>
                      <a:pt x="13265" y="24340"/>
                      <a:pt x="13265" y="23918"/>
                    </a:cubicBezTo>
                    <a:cubicBezTo>
                      <a:pt x="13247" y="23917"/>
                      <a:pt x="13229" y="23916"/>
                      <a:pt x="13211" y="23916"/>
                    </a:cubicBezTo>
                    <a:cubicBezTo>
                      <a:pt x="12990" y="23916"/>
                      <a:pt x="12794" y="24007"/>
                      <a:pt x="12599" y="24113"/>
                    </a:cubicBezTo>
                    <a:cubicBezTo>
                      <a:pt x="12826" y="23723"/>
                      <a:pt x="13037" y="23317"/>
                      <a:pt x="13281" y="22927"/>
                    </a:cubicBezTo>
                    <a:cubicBezTo>
                      <a:pt x="13899" y="21968"/>
                      <a:pt x="14597" y="21058"/>
                      <a:pt x="15150" y="20067"/>
                    </a:cubicBezTo>
                    <a:cubicBezTo>
                      <a:pt x="15458" y="19515"/>
                      <a:pt x="15718" y="18410"/>
                      <a:pt x="16254" y="18036"/>
                    </a:cubicBezTo>
                    <a:cubicBezTo>
                      <a:pt x="16337" y="17981"/>
                      <a:pt x="16812" y="17915"/>
                      <a:pt x="17036" y="17915"/>
                    </a:cubicBezTo>
                    <a:cubicBezTo>
                      <a:pt x="17078" y="17915"/>
                      <a:pt x="17111" y="17917"/>
                      <a:pt x="17132" y="17922"/>
                    </a:cubicBezTo>
                    <a:cubicBezTo>
                      <a:pt x="17522" y="18052"/>
                      <a:pt x="17343" y="18117"/>
                      <a:pt x="17327" y="18458"/>
                    </a:cubicBezTo>
                    <a:cubicBezTo>
                      <a:pt x="17327" y="19076"/>
                      <a:pt x="17164" y="19628"/>
                      <a:pt x="16791" y="20083"/>
                    </a:cubicBezTo>
                    <a:cubicBezTo>
                      <a:pt x="16401" y="20587"/>
                      <a:pt x="15881" y="21383"/>
                      <a:pt x="15328" y="21692"/>
                    </a:cubicBezTo>
                    <a:cubicBezTo>
                      <a:pt x="15272" y="21723"/>
                      <a:pt x="15200" y="21734"/>
                      <a:pt x="15119" y="21734"/>
                    </a:cubicBezTo>
                    <a:cubicBezTo>
                      <a:pt x="14917" y="21734"/>
                      <a:pt x="14664" y="21666"/>
                      <a:pt x="14479" y="21666"/>
                    </a:cubicBezTo>
                    <a:cubicBezTo>
                      <a:pt x="14307" y="21666"/>
                      <a:pt x="14194" y="21725"/>
                      <a:pt x="14240" y="21952"/>
                    </a:cubicBezTo>
                    <a:cubicBezTo>
                      <a:pt x="14289" y="22195"/>
                      <a:pt x="14613" y="22212"/>
                      <a:pt x="14646" y="22488"/>
                    </a:cubicBezTo>
                    <a:cubicBezTo>
                      <a:pt x="14695" y="22683"/>
                      <a:pt x="14451" y="23089"/>
                      <a:pt x="14500" y="23382"/>
                    </a:cubicBezTo>
                    <a:cubicBezTo>
                      <a:pt x="14792" y="23268"/>
                      <a:pt x="14841" y="22992"/>
                      <a:pt x="15003" y="22748"/>
                    </a:cubicBezTo>
                    <a:cubicBezTo>
                      <a:pt x="15215" y="22423"/>
                      <a:pt x="15280" y="22423"/>
                      <a:pt x="15556" y="22195"/>
                    </a:cubicBezTo>
                    <a:cubicBezTo>
                      <a:pt x="16108" y="21724"/>
                      <a:pt x="16531" y="21107"/>
                      <a:pt x="17083" y="20636"/>
                    </a:cubicBezTo>
                    <a:lnTo>
                      <a:pt x="17083" y="20636"/>
                    </a:lnTo>
                    <a:cubicBezTo>
                      <a:pt x="17116" y="20863"/>
                      <a:pt x="17116" y="21237"/>
                      <a:pt x="17034" y="21448"/>
                    </a:cubicBezTo>
                    <a:cubicBezTo>
                      <a:pt x="16969" y="21611"/>
                      <a:pt x="16693" y="21757"/>
                      <a:pt x="16661" y="21887"/>
                    </a:cubicBezTo>
                    <a:cubicBezTo>
                      <a:pt x="16531" y="22228"/>
                      <a:pt x="16758" y="22244"/>
                      <a:pt x="16791" y="22553"/>
                    </a:cubicBezTo>
                    <a:cubicBezTo>
                      <a:pt x="16807" y="22699"/>
                      <a:pt x="16709" y="22959"/>
                      <a:pt x="16677" y="23105"/>
                    </a:cubicBezTo>
                    <a:cubicBezTo>
                      <a:pt x="16563" y="23674"/>
                      <a:pt x="16417" y="24405"/>
                      <a:pt x="16076" y="24909"/>
                    </a:cubicBezTo>
                    <a:cubicBezTo>
                      <a:pt x="15848" y="25234"/>
                      <a:pt x="15345" y="25461"/>
                      <a:pt x="15345" y="25900"/>
                    </a:cubicBezTo>
                    <a:cubicBezTo>
                      <a:pt x="15519" y="25783"/>
                      <a:pt x="16087" y="25379"/>
                      <a:pt x="16331" y="25379"/>
                    </a:cubicBezTo>
                    <a:cubicBezTo>
                      <a:pt x="16359" y="25379"/>
                      <a:pt x="16382" y="25385"/>
                      <a:pt x="16401" y="25396"/>
                    </a:cubicBezTo>
                    <a:cubicBezTo>
                      <a:pt x="16612" y="25526"/>
                      <a:pt x="16514" y="26144"/>
                      <a:pt x="16726" y="26339"/>
                    </a:cubicBezTo>
                    <a:cubicBezTo>
                      <a:pt x="17116" y="25965"/>
                      <a:pt x="16596" y="24876"/>
                      <a:pt x="16726" y="24340"/>
                    </a:cubicBezTo>
                    <a:cubicBezTo>
                      <a:pt x="16856" y="23723"/>
                      <a:pt x="17067" y="22569"/>
                      <a:pt x="17538" y="22130"/>
                    </a:cubicBezTo>
                    <a:lnTo>
                      <a:pt x="17538" y="22130"/>
                    </a:lnTo>
                    <a:cubicBezTo>
                      <a:pt x="17668" y="22748"/>
                      <a:pt x="17506" y="23609"/>
                      <a:pt x="17473" y="24243"/>
                    </a:cubicBezTo>
                    <a:cubicBezTo>
                      <a:pt x="17457" y="24681"/>
                      <a:pt x="16969" y="25445"/>
                      <a:pt x="17619" y="25591"/>
                    </a:cubicBezTo>
                    <a:cubicBezTo>
                      <a:pt x="17782" y="25266"/>
                      <a:pt x="17798" y="24779"/>
                      <a:pt x="18026" y="24519"/>
                    </a:cubicBezTo>
                    <a:cubicBezTo>
                      <a:pt x="18123" y="24617"/>
                      <a:pt x="18378" y="24853"/>
                      <a:pt x="18546" y="24853"/>
                    </a:cubicBezTo>
                    <a:cubicBezTo>
                      <a:pt x="18601" y="24853"/>
                      <a:pt x="18647" y="24827"/>
                      <a:pt x="18675" y="24763"/>
                    </a:cubicBezTo>
                    <a:cubicBezTo>
                      <a:pt x="18789" y="24486"/>
                      <a:pt x="18139" y="24129"/>
                      <a:pt x="18042" y="23934"/>
                    </a:cubicBezTo>
                    <a:cubicBezTo>
                      <a:pt x="17782" y="23447"/>
                      <a:pt x="17944" y="22634"/>
                      <a:pt x="17961" y="22098"/>
                    </a:cubicBezTo>
                    <a:lnTo>
                      <a:pt x="17961" y="22098"/>
                    </a:lnTo>
                    <a:cubicBezTo>
                      <a:pt x="18328" y="22327"/>
                      <a:pt x="18436" y="23378"/>
                      <a:pt x="18922" y="23378"/>
                    </a:cubicBezTo>
                    <a:cubicBezTo>
                      <a:pt x="18952" y="23378"/>
                      <a:pt x="18983" y="23374"/>
                      <a:pt x="19017" y="23365"/>
                    </a:cubicBezTo>
                    <a:cubicBezTo>
                      <a:pt x="19114" y="22683"/>
                      <a:pt x="18513" y="22065"/>
                      <a:pt x="18285" y="21481"/>
                    </a:cubicBezTo>
                    <a:cubicBezTo>
                      <a:pt x="18578" y="21139"/>
                      <a:pt x="18919" y="20782"/>
                      <a:pt x="19195" y="20473"/>
                    </a:cubicBezTo>
                    <a:cubicBezTo>
                      <a:pt x="19212" y="21204"/>
                      <a:pt x="19715" y="22082"/>
                      <a:pt x="19992" y="22764"/>
                    </a:cubicBezTo>
                    <a:cubicBezTo>
                      <a:pt x="20121" y="23122"/>
                      <a:pt x="20495" y="23690"/>
                      <a:pt x="20495" y="24080"/>
                    </a:cubicBezTo>
                    <a:cubicBezTo>
                      <a:pt x="20511" y="24470"/>
                      <a:pt x="20105" y="24649"/>
                      <a:pt x="20203" y="25039"/>
                    </a:cubicBezTo>
                    <a:cubicBezTo>
                      <a:pt x="20396" y="24984"/>
                      <a:pt x="20578" y="24846"/>
                      <a:pt x="20778" y="24846"/>
                    </a:cubicBezTo>
                    <a:cubicBezTo>
                      <a:pt x="20813" y="24846"/>
                      <a:pt x="20849" y="24850"/>
                      <a:pt x="20885" y="24860"/>
                    </a:cubicBezTo>
                    <a:cubicBezTo>
                      <a:pt x="21112" y="24917"/>
                      <a:pt x="21116" y="25222"/>
                      <a:pt x="21406" y="25222"/>
                    </a:cubicBezTo>
                    <a:cubicBezTo>
                      <a:pt x="21448" y="25222"/>
                      <a:pt x="21496" y="25216"/>
                      <a:pt x="21551" y="25201"/>
                    </a:cubicBezTo>
                    <a:cubicBezTo>
                      <a:pt x="21503" y="24746"/>
                      <a:pt x="20918" y="24535"/>
                      <a:pt x="20723" y="24145"/>
                    </a:cubicBezTo>
                    <a:cubicBezTo>
                      <a:pt x="20593" y="23902"/>
                      <a:pt x="20625" y="23512"/>
                      <a:pt x="20528" y="23252"/>
                    </a:cubicBezTo>
                    <a:cubicBezTo>
                      <a:pt x="20414" y="22943"/>
                      <a:pt x="20235" y="22683"/>
                      <a:pt x="20138" y="22358"/>
                    </a:cubicBezTo>
                    <a:cubicBezTo>
                      <a:pt x="19813" y="21026"/>
                      <a:pt x="19423" y="19726"/>
                      <a:pt x="19488" y="18345"/>
                    </a:cubicBezTo>
                    <a:lnTo>
                      <a:pt x="19488" y="18345"/>
                    </a:lnTo>
                    <a:cubicBezTo>
                      <a:pt x="19927" y="18637"/>
                      <a:pt x="20446" y="19693"/>
                      <a:pt x="20625" y="20213"/>
                    </a:cubicBezTo>
                    <a:cubicBezTo>
                      <a:pt x="20853" y="20896"/>
                      <a:pt x="20479" y="21935"/>
                      <a:pt x="20918" y="22455"/>
                    </a:cubicBezTo>
                    <a:cubicBezTo>
                      <a:pt x="21308" y="22049"/>
                      <a:pt x="21161" y="21221"/>
                      <a:pt x="21129" y="20701"/>
                    </a:cubicBezTo>
                    <a:lnTo>
                      <a:pt x="21129" y="20701"/>
                    </a:lnTo>
                    <a:cubicBezTo>
                      <a:pt x="21373" y="20912"/>
                      <a:pt x="21649" y="21529"/>
                      <a:pt x="21974" y="21562"/>
                    </a:cubicBezTo>
                    <a:cubicBezTo>
                      <a:pt x="22008" y="21566"/>
                      <a:pt x="22038" y="21569"/>
                      <a:pt x="22063" y="21569"/>
                    </a:cubicBezTo>
                    <a:cubicBezTo>
                      <a:pt x="22484" y="21569"/>
                      <a:pt x="21755" y="20969"/>
                      <a:pt x="21633" y="20847"/>
                    </a:cubicBezTo>
                    <a:cubicBezTo>
                      <a:pt x="21048" y="20197"/>
                      <a:pt x="20674" y="19336"/>
                      <a:pt x="20251" y="18556"/>
                    </a:cubicBezTo>
                    <a:cubicBezTo>
                      <a:pt x="19878" y="17841"/>
                      <a:pt x="19862" y="17159"/>
                      <a:pt x="20024" y="16314"/>
                    </a:cubicBezTo>
                    <a:cubicBezTo>
                      <a:pt x="20154" y="15631"/>
                      <a:pt x="20918" y="15420"/>
                      <a:pt x="21405" y="14965"/>
                    </a:cubicBezTo>
                    <a:cubicBezTo>
                      <a:pt x="21611" y="15171"/>
                      <a:pt x="21740" y="15486"/>
                      <a:pt x="22033" y="15486"/>
                    </a:cubicBezTo>
                    <a:cubicBezTo>
                      <a:pt x="22040" y="15486"/>
                      <a:pt x="22048" y="15485"/>
                      <a:pt x="22055" y="15485"/>
                    </a:cubicBezTo>
                    <a:cubicBezTo>
                      <a:pt x="22087" y="15176"/>
                      <a:pt x="21876" y="14916"/>
                      <a:pt x="21698" y="14705"/>
                    </a:cubicBezTo>
                    <a:cubicBezTo>
                      <a:pt x="21958" y="14396"/>
                      <a:pt x="22185" y="13958"/>
                      <a:pt x="22461" y="13698"/>
                    </a:cubicBezTo>
                    <a:cubicBezTo>
                      <a:pt x="22754" y="14169"/>
                      <a:pt x="22965" y="14689"/>
                      <a:pt x="23241" y="15176"/>
                    </a:cubicBezTo>
                    <a:cubicBezTo>
                      <a:pt x="23566" y="15761"/>
                      <a:pt x="23404" y="16102"/>
                      <a:pt x="23257" y="16752"/>
                    </a:cubicBezTo>
                    <a:cubicBezTo>
                      <a:pt x="23066" y="16819"/>
                      <a:pt x="22728" y="16869"/>
                      <a:pt x="22413" y="16869"/>
                    </a:cubicBezTo>
                    <a:cubicBezTo>
                      <a:pt x="22193" y="16869"/>
                      <a:pt x="21984" y="16845"/>
                      <a:pt x="21844" y="16785"/>
                    </a:cubicBezTo>
                    <a:cubicBezTo>
                      <a:pt x="21405" y="16590"/>
                      <a:pt x="21438" y="15908"/>
                      <a:pt x="20983" y="15810"/>
                    </a:cubicBezTo>
                    <a:lnTo>
                      <a:pt x="20983" y="15810"/>
                    </a:lnTo>
                    <a:cubicBezTo>
                      <a:pt x="20723" y="16265"/>
                      <a:pt x="21649" y="16947"/>
                      <a:pt x="21714" y="17435"/>
                    </a:cubicBezTo>
                    <a:cubicBezTo>
                      <a:pt x="21779" y="17906"/>
                      <a:pt x="21113" y="19092"/>
                      <a:pt x="21584" y="19352"/>
                    </a:cubicBezTo>
                    <a:cubicBezTo>
                      <a:pt x="22071" y="18962"/>
                      <a:pt x="21763" y="17971"/>
                      <a:pt x="22071" y="17484"/>
                    </a:cubicBezTo>
                    <a:cubicBezTo>
                      <a:pt x="22225" y="17247"/>
                      <a:pt x="22638" y="17122"/>
                      <a:pt x="22988" y="17122"/>
                    </a:cubicBezTo>
                    <a:cubicBezTo>
                      <a:pt x="23119" y="17122"/>
                      <a:pt x="23242" y="17140"/>
                      <a:pt x="23339" y="17175"/>
                    </a:cubicBezTo>
                    <a:cubicBezTo>
                      <a:pt x="23371" y="17857"/>
                      <a:pt x="23387" y="19060"/>
                      <a:pt x="23225" y="19661"/>
                    </a:cubicBezTo>
                    <a:cubicBezTo>
                      <a:pt x="23079" y="20164"/>
                      <a:pt x="22900" y="20002"/>
                      <a:pt x="22477" y="20278"/>
                    </a:cubicBezTo>
                    <a:cubicBezTo>
                      <a:pt x="22068" y="20551"/>
                      <a:pt x="22073" y="20713"/>
                      <a:pt x="22301" y="20713"/>
                    </a:cubicBezTo>
                    <a:cubicBezTo>
                      <a:pt x="22400" y="20713"/>
                      <a:pt x="22539" y="20683"/>
                      <a:pt x="22705" y="20619"/>
                    </a:cubicBezTo>
                    <a:cubicBezTo>
                      <a:pt x="22936" y="20517"/>
                      <a:pt x="23118" y="20387"/>
                      <a:pt x="23238" y="20387"/>
                    </a:cubicBezTo>
                    <a:cubicBezTo>
                      <a:pt x="23345" y="20387"/>
                      <a:pt x="23404" y="20492"/>
                      <a:pt x="23404" y="20814"/>
                    </a:cubicBezTo>
                    <a:cubicBezTo>
                      <a:pt x="23420" y="21221"/>
                      <a:pt x="23144" y="21513"/>
                      <a:pt x="22965" y="21919"/>
                    </a:cubicBezTo>
                    <a:cubicBezTo>
                      <a:pt x="22721" y="22504"/>
                      <a:pt x="22185" y="24145"/>
                      <a:pt x="22721" y="24633"/>
                    </a:cubicBezTo>
                    <a:cubicBezTo>
                      <a:pt x="23225" y="23966"/>
                      <a:pt x="22591" y="22569"/>
                      <a:pt x="23290" y="21968"/>
                    </a:cubicBezTo>
                    <a:cubicBezTo>
                      <a:pt x="23405" y="21870"/>
                      <a:pt x="23500" y="21827"/>
                      <a:pt x="23581" y="21827"/>
                    </a:cubicBezTo>
                    <a:cubicBezTo>
                      <a:pt x="24060" y="21827"/>
                      <a:pt x="24017" y="23329"/>
                      <a:pt x="24378" y="23593"/>
                    </a:cubicBezTo>
                    <a:cubicBezTo>
                      <a:pt x="24882" y="22780"/>
                      <a:pt x="23095" y="20246"/>
                      <a:pt x="23988" y="19856"/>
                    </a:cubicBezTo>
                    <a:lnTo>
                      <a:pt x="23988" y="19856"/>
                    </a:lnTo>
                    <a:cubicBezTo>
                      <a:pt x="24047" y="19987"/>
                      <a:pt x="24158" y="20511"/>
                      <a:pt x="24403" y="20511"/>
                    </a:cubicBezTo>
                    <a:cubicBezTo>
                      <a:pt x="24431" y="20511"/>
                      <a:pt x="24461" y="20504"/>
                      <a:pt x="24492" y="20489"/>
                    </a:cubicBezTo>
                    <a:cubicBezTo>
                      <a:pt x="24768" y="20343"/>
                      <a:pt x="24362" y="19840"/>
                      <a:pt x="24346" y="19677"/>
                    </a:cubicBezTo>
                    <a:cubicBezTo>
                      <a:pt x="24297" y="19060"/>
                      <a:pt x="24541" y="18133"/>
                      <a:pt x="24915" y="17646"/>
                    </a:cubicBezTo>
                    <a:cubicBezTo>
                      <a:pt x="25056" y="17454"/>
                      <a:pt x="25205" y="17376"/>
                      <a:pt x="25348" y="17376"/>
                    </a:cubicBezTo>
                    <a:cubicBezTo>
                      <a:pt x="25714" y="17376"/>
                      <a:pt x="26038" y="17893"/>
                      <a:pt x="26084" y="18361"/>
                    </a:cubicBezTo>
                    <a:cubicBezTo>
                      <a:pt x="26133" y="18848"/>
                      <a:pt x="25987" y="19710"/>
                      <a:pt x="26572" y="19921"/>
                    </a:cubicBezTo>
                    <a:cubicBezTo>
                      <a:pt x="26718" y="19417"/>
                      <a:pt x="26182" y="18556"/>
                      <a:pt x="26458" y="18150"/>
                    </a:cubicBezTo>
                    <a:cubicBezTo>
                      <a:pt x="26574" y="17979"/>
                      <a:pt x="26721" y="17918"/>
                      <a:pt x="26876" y="17918"/>
                    </a:cubicBezTo>
                    <a:cubicBezTo>
                      <a:pt x="27090" y="17918"/>
                      <a:pt x="27319" y="18036"/>
                      <a:pt x="27498" y="18150"/>
                    </a:cubicBezTo>
                    <a:cubicBezTo>
                      <a:pt x="27872" y="18377"/>
                      <a:pt x="28262" y="18832"/>
                      <a:pt x="28522" y="19190"/>
                    </a:cubicBezTo>
                    <a:cubicBezTo>
                      <a:pt x="28712" y="19476"/>
                      <a:pt x="28950" y="20182"/>
                      <a:pt x="29340" y="20182"/>
                    </a:cubicBezTo>
                    <a:cubicBezTo>
                      <a:pt x="29349" y="20182"/>
                      <a:pt x="29358" y="20181"/>
                      <a:pt x="29367" y="20181"/>
                    </a:cubicBezTo>
                    <a:cubicBezTo>
                      <a:pt x="29415" y="19206"/>
                      <a:pt x="27628" y="18702"/>
                      <a:pt x="27726" y="17646"/>
                    </a:cubicBezTo>
                    <a:cubicBezTo>
                      <a:pt x="28229" y="17565"/>
                      <a:pt x="30748" y="17207"/>
                      <a:pt x="30618" y="16655"/>
                    </a:cubicBezTo>
                    <a:cubicBezTo>
                      <a:pt x="30600" y="16653"/>
                      <a:pt x="30581" y="16652"/>
                      <a:pt x="30562" y="16652"/>
                    </a:cubicBezTo>
                    <a:cubicBezTo>
                      <a:pt x="30033" y="16652"/>
                      <a:pt x="28914" y="17339"/>
                      <a:pt x="28331" y="17339"/>
                    </a:cubicBezTo>
                    <a:cubicBezTo>
                      <a:pt x="28212" y="17339"/>
                      <a:pt x="28115" y="17310"/>
                      <a:pt x="28050" y="17240"/>
                    </a:cubicBezTo>
                    <a:cubicBezTo>
                      <a:pt x="28392" y="16606"/>
                      <a:pt x="29042" y="16070"/>
                      <a:pt x="29058" y="15323"/>
                    </a:cubicBezTo>
                    <a:cubicBezTo>
                      <a:pt x="29054" y="15323"/>
                      <a:pt x="29051" y="15322"/>
                      <a:pt x="29047" y="15322"/>
                    </a:cubicBezTo>
                    <a:cubicBezTo>
                      <a:pt x="28244" y="15322"/>
                      <a:pt x="28129" y="17144"/>
                      <a:pt x="27482" y="17500"/>
                    </a:cubicBezTo>
                    <a:cubicBezTo>
                      <a:pt x="27373" y="17556"/>
                      <a:pt x="27251" y="17580"/>
                      <a:pt x="27123" y="17580"/>
                    </a:cubicBezTo>
                    <a:cubicBezTo>
                      <a:pt x="26738" y="17580"/>
                      <a:pt x="26304" y="17366"/>
                      <a:pt x="26036" y="17207"/>
                    </a:cubicBezTo>
                    <a:cubicBezTo>
                      <a:pt x="25548" y="16931"/>
                      <a:pt x="25223" y="16541"/>
                      <a:pt x="24882" y="16086"/>
                    </a:cubicBezTo>
                    <a:cubicBezTo>
                      <a:pt x="24508" y="15599"/>
                      <a:pt x="23810" y="14786"/>
                      <a:pt x="23680" y="14218"/>
                    </a:cubicBezTo>
                    <a:cubicBezTo>
                      <a:pt x="23781" y="14206"/>
                      <a:pt x="23874" y="14200"/>
                      <a:pt x="23961" y="14200"/>
                    </a:cubicBezTo>
                    <a:cubicBezTo>
                      <a:pt x="24583" y="14200"/>
                      <a:pt x="24860" y="14502"/>
                      <a:pt x="25288" y="15030"/>
                    </a:cubicBezTo>
                    <a:cubicBezTo>
                      <a:pt x="25608" y="15411"/>
                      <a:pt x="25900" y="16507"/>
                      <a:pt x="26445" y="16507"/>
                    </a:cubicBezTo>
                    <a:cubicBezTo>
                      <a:pt x="26480" y="16507"/>
                      <a:pt x="26517" y="16502"/>
                      <a:pt x="26556" y="16492"/>
                    </a:cubicBezTo>
                    <a:cubicBezTo>
                      <a:pt x="26686" y="15859"/>
                      <a:pt x="25467" y="14803"/>
                      <a:pt x="25256" y="14153"/>
                    </a:cubicBezTo>
                    <a:lnTo>
                      <a:pt x="25256" y="14153"/>
                    </a:lnTo>
                    <a:cubicBezTo>
                      <a:pt x="25587" y="14263"/>
                      <a:pt x="25914" y="14300"/>
                      <a:pt x="26243" y="14300"/>
                    </a:cubicBezTo>
                    <a:cubicBezTo>
                      <a:pt x="26641" y="14300"/>
                      <a:pt x="27040" y="14246"/>
                      <a:pt x="27449" y="14201"/>
                    </a:cubicBezTo>
                    <a:cubicBezTo>
                      <a:pt x="28213" y="14136"/>
                      <a:pt x="28977" y="14006"/>
                      <a:pt x="29708" y="13844"/>
                    </a:cubicBezTo>
                    <a:cubicBezTo>
                      <a:pt x="30031" y="13767"/>
                      <a:pt x="30449" y="13624"/>
                      <a:pt x="30815" y="13624"/>
                    </a:cubicBezTo>
                    <a:cubicBezTo>
                      <a:pt x="31147" y="13624"/>
                      <a:pt x="31437" y="13742"/>
                      <a:pt x="31576" y="14136"/>
                    </a:cubicBezTo>
                    <a:cubicBezTo>
                      <a:pt x="31735" y="14566"/>
                      <a:pt x="31443" y="16333"/>
                      <a:pt x="32024" y="16333"/>
                    </a:cubicBezTo>
                    <a:cubicBezTo>
                      <a:pt x="32037" y="16333"/>
                      <a:pt x="32050" y="16332"/>
                      <a:pt x="32064" y="16330"/>
                    </a:cubicBezTo>
                    <a:cubicBezTo>
                      <a:pt x="31869" y="15648"/>
                      <a:pt x="31885" y="14916"/>
                      <a:pt x="31852" y="14185"/>
                    </a:cubicBezTo>
                    <a:lnTo>
                      <a:pt x="31852" y="14185"/>
                    </a:lnTo>
                    <a:cubicBezTo>
                      <a:pt x="32021" y="14445"/>
                      <a:pt x="32666" y="14921"/>
                      <a:pt x="33159" y="14921"/>
                    </a:cubicBezTo>
                    <a:cubicBezTo>
                      <a:pt x="33284" y="14921"/>
                      <a:pt x="33398" y="14891"/>
                      <a:pt x="33494" y="14819"/>
                    </a:cubicBezTo>
                    <a:cubicBezTo>
                      <a:pt x="33201" y="14315"/>
                      <a:pt x="32372" y="14120"/>
                      <a:pt x="31966" y="13633"/>
                    </a:cubicBezTo>
                    <a:cubicBezTo>
                      <a:pt x="31316" y="12885"/>
                      <a:pt x="32437" y="12772"/>
                      <a:pt x="32389" y="12057"/>
                    </a:cubicBezTo>
                    <a:lnTo>
                      <a:pt x="32389" y="12057"/>
                    </a:lnTo>
                    <a:cubicBezTo>
                      <a:pt x="31917" y="12284"/>
                      <a:pt x="31625" y="12950"/>
                      <a:pt x="31138" y="13145"/>
                    </a:cubicBezTo>
                    <a:cubicBezTo>
                      <a:pt x="31021" y="13188"/>
                      <a:pt x="30900" y="13199"/>
                      <a:pt x="30778" y="13199"/>
                    </a:cubicBezTo>
                    <a:cubicBezTo>
                      <a:pt x="30660" y="13199"/>
                      <a:pt x="30540" y="13189"/>
                      <a:pt x="30422" y="13189"/>
                    </a:cubicBezTo>
                    <a:cubicBezTo>
                      <a:pt x="30340" y="13189"/>
                      <a:pt x="30258" y="13194"/>
                      <a:pt x="30179" y="13210"/>
                    </a:cubicBezTo>
                    <a:cubicBezTo>
                      <a:pt x="29935" y="13259"/>
                      <a:pt x="29740" y="13422"/>
                      <a:pt x="29513" y="13503"/>
                    </a:cubicBezTo>
                    <a:cubicBezTo>
                      <a:pt x="29256" y="13585"/>
                      <a:pt x="28888" y="13667"/>
                      <a:pt x="28550" y="13667"/>
                    </a:cubicBezTo>
                    <a:cubicBezTo>
                      <a:pt x="28354" y="13667"/>
                      <a:pt x="28167" y="13639"/>
                      <a:pt x="28018" y="13568"/>
                    </a:cubicBezTo>
                    <a:cubicBezTo>
                      <a:pt x="28197" y="12950"/>
                      <a:pt x="29042" y="12902"/>
                      <a:pt x="29578" y="12707"/>
                    </a:cubicBezTo>
                    <a:cubicBezTo>
                      <a:pt x="30033" y="12544"/>
                      <a:pt x="31138" y="12398"/>
                      <a:pt x="31333" y="11959"/>
                    </a:cubicBezTo>
                    <a:cubicBezTo>
                      <a:pt x="31299" y="11953"/>
                      <a:pt x="31266" y="11951"/>
                      <a:pt x="31232" y="11951"/>
                    </a:cubicBezTo>
                    <a:cubicBezTo>
                      <a:pt x="30979" y="11951"/>
                      <a:pt x="30721" y="12103"/>
                      <a:pt x="30481" y="12103"/>
                    </a:cubicBezTo>
                    <a:cubicBezTo>
                      <a:pt x="30411" y="12103"/>
                      <a:pt x="30343" y="12090"/>
                      <a:pt x="30276" y="12057"/>
                    </a:cubicBezTo>
                    <a:cubicBezTo>
                      <a:pt x="30341" y="11716"/>
                      <a:pt x="30845" y="11472"/>
                      <a:pt x="30650" y="11147"/>
                    </a:cubicBezTo>
                    <a:lnTo>
                      <a:pt x="30650" y="11147"/>
                    </a:lnTo>
                    <a:cubicBezTo>
                      <a:pt x="29920" y="11436"/>
                      <a:pt x="29831" y="12593"/>
                      <a:pt x="28916" y="12593"/>
                    </a:cubicBezTo>
                    <a:cubicBezTo>
                      <a:pt x="28853" y="12593"/>
                      <a:pt x="28787" y="12588"/>
                      <a:pt x="28717" y="12577"/>
                    </a:cubicBezTo>
                    <a:cubicBezTo>
                      <a:pt x="28619" y="12024"/>
                      <a:pt x="29659" y="11098"/>
                      <a:pt x="30065" y="10806"/>
                    </a:cubicBezTo>
                    <a:cubicBezTo>
                      <a:pt x="30601" y="10399"/>
                      <a:pt x="32031" y="10448"/>
                      <a:pt x="32307" y="9782"/>
                    </a:cubicBezTo>
                    <a:cubicBezTo>
                      <a:pt x="32240" y="9745"/>
                      <a:pt x="32155" y="9730"/>
                      <a:pt x="32059" y="9730"/>
                    </a:cubicBezTo>
                    <a:cubicBezTo>
                      <a:pt x="31605" y="9730"/>
                      <a:pt x="30902" y="10081"/>
                      <a:pt x="30553" y="10188"/>
                    </a:cubicBezTo>
                    <a:cubicBezTo>
                      <a:pt x="30380" y="10240"/>
                      <a:pt x="30251" y="10263"/>
                      <a:pt x="30154" y="10263"/>
                    </a:cubicBezTo>
                    <a:cubicBezTo>
                      <a:pt x="29520" y="10263"/>
                      <a:pt x="30280" y="9282"/>
                      <a:pt x="29562" y="8986"/>
                    </a:cubicBezTo>
                    <a:lnTo>
                      <a:pt x="29562" y="8986"/>
                    </a:lnTo>
                    <a:cubicBezTo>
                      <a:pt x="29545" y="9506"/>
                      <a:pt x="29610" y="10042"/>
                      <a:pt x="29529" y="10562"/>
                    </a:cubicBezTo>
                    <a:cubicBezTo>
                      <a:pt x="29432" y="11179"/>
                      <a:pt x="29107" y="11228"/>
                      <a:pt x="28668" y="11634"/>
                    </a:cubicBezTo>
                    <a:cubicBezTo>
                      <a:pt x="28180" y="12122"/>
                      <a:pt x="28050" y="13503"/>
                      <a:pt x="27238" y="13730"/>
                    </a:cubicBezTo>
                    <a:cubicBezTo>
                      <a:pt x="27238" y="13487"/>
                      <a:pt x="27888" y="12690"/>
                      <a:pt x="27612" y="12560"/>
                    </a:cubicBezTo>
                    <a:cubicBezTo>
                      <a:pt x="27598" y="12554"/>
                      <a:pt x="27584" y="12551"/>
                      <a:pt x="27570" y="12551"/>
                    </a:cubicBezTo>
                    <a:cubicBezTo>
                      <a:pt x="27329" y="12551"/>
                      <a:pt x="27001" y="13413"/>
                      <a:pt x="26832" y="13552"/>
                    </a:cubicBezTo>
                    <a:cubicBezTo>
                      <a:pt x="26622" y="13725"/>
                      <a:pt x="26398" y="13781"/>
                      <a:pt x="26168" y="13781"/>
                    </a:cubicBezTo>
                    <a:cubicBezTo>
                      <a:pt x="25742" y="13781"/>
                      <a:pt x="25292" y="13589"/>
                      <a:pt x="24860" y="13589"/>
                    </a:cubicBezTo>
                    <a:cubicBezTo>
                      <a:pt x="24802" y="13589"/>
                      <a:pt x="24744" y="13593"/>
                      <a:pt x="24687" y="13600"/>
                    </a:cubicBezTo>
                    <a:cubicBezTo>
                      <a:pt x="24460" y="12284"/>
                      <a:pt x="25873" y="10156"/>
                      <a:pt x="26653" y="9165"/>
                    </a:cubicBezTo>
                    <a:cubicBezTo>
                      <a:pt x="27628" y="7914"/>
                      <a:pt x="28928" y="6939"/>
                      <a:pt x="29838" y="5606"/>
                    </a:cubicBezTo>
                    <a:cubicBezTo>
                      <a:pt x="30536" y="4566"/>
                      <a:pt x="30358" y="2048"/>
                      <a:pt x="29464" y="1203"/>
                    </a:cubicBezTo>
                    <a:cubicBezTo>
                      <a:pt x="29009" y="1577"/>
                      <a:pt x="28782" y="2324"/>
                      <a:pt x="28473" y="2844"/>
                    </a:cubicBezTo>
                    <a:cubicBezTo>
                      <a:pt x="27661" y="4209"/>
                      <a:pt x="26783" y="5168"/>
                      <a:pt x="25743" y="6305"/>
                    </a:cubicBezTo>
                    <a:cubicBezTo>
                      <a:pt x="24882" y="7231"/>
                      <a:pt x="24265" y="8141"/>
                      <a:pt x="22997" y="8433"/>
                    </a:cubicBezTo>
                    <a:cubicBezTo>
                      <a:pt x="23030" y="7881"/>
                      <a:pt x="23924" y="7329"/>
                      <a:pt x="23826" y="6841"/>
                    </a:cubicBezTo>
                    <a:cubicBezTo>
                      <a:pt x="23819" y="6841"/>
                      <a:pt x="23813" y="6840"/>
                      <a:pt x="23806" y="6840"/>
                    </a:cubicBezTo>
                    <a:cubicBezTo>
                      <a:pt x="23483" y="6840"/>
                      <a:pt x="23168" y="7380"/>
                      <a:pt x="22954" y="7380"/>
                    </a:cubicBezTo>
                    <a:cubicBezTo>
                      <a:pt x="22860" y="7380"/>
                      <a:pt x="22786" y="7278"/>
                      <a:pt x="22737" y="6987"/>
                    </a:cubicBezTo>
                    <a:cubicBezTo>
                      <a:pt x="22640" y="6435"/>
                      <a:pt x="23241" y="5899"/>
                      <a:pt x="23582" y="5558"/>
                    </a:cubicBezTo>
                    <a:cubicBezTo>
                      <a:pt x="24070" y="5070"/>
                      <a:pt x="24703" y="4745"/>
                      <a:pt x="25337" y="4453"/>
                    </a:cubicBezTo>
                    <a:cubicBezTo>
                      <a:pt x="25678" y="4290"/>
                      <a:pt x="26621" y="4241"/>
                      <a:pt x="26751" y="3917"/>
                    </a:cubicBezTo>
                    <a:cubicBezTo>
                      <a:pt x="26832" y="3705"/>
                      <a:pt x="25906" y="3884"/>
                      <a:pt x="25792" y="3689"/>
                    </a:cubicBezTo>
                    <a:cubicBezTo>
                      <a:pt x="25662" y="3462"/>
                      <a:pt x="26036" y="2942"/>
                      <a:pt x="26133" y="2779"/>
                    </a:cubicBezTo>
                    <a:cubicBezTo>
                      <a:pt x="26247" y="2568"/>
                      <a:pt x="27157" y="959"/>
                      <a:pt x="27336" y="943"/>
                    </a:cubicBezTo>
                    <a:lnTo>
                      <a:pt x="27336" y="943"/>
                    </a:lnTo>
                    <a:cubicBezTo>
                      <a:pt x="27010" y="971"/>
                      <a:pt x="26315" y="2097"/>
                      <a:pt x="25905" y="2097"/>
                    </a:cubicBezTo>
                    <a:cubicBezTo>
                      <a:pt x="25844" y="2097"/>
                      <a:pt x="25789" y="2072"/>
                      <a:pt x="25743" y="2015"/>
                    </a:cubicBezTo>
                    <a:cubicBezTo>
                      <a:pt x="25386" y="1577"/>
                      <a:pt x="26718" y="439"/>
                      <a:pt x="26686" y="1"/>
                    </a:cubicBezTo>
                    <a:close/>
                  </a:path>
                </a:pathLst>
              </a:custGeom>
              <a:solidFill>
                <a:srgbClr val="FFD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>
                <a:off x="5157187" y="1591171"/>
                <a:ext cx="987380" cy="1251833"/>
              </a:xfrm>
              <a:custGeom>
                <a:avLst/>
                <a:gdLst/>
                <a:ahLst/>
                <a:cxnLst/>
                <a:rect l="l" t="t" r="r" b="b"/>
                <a:pathLst>
                  <a:path w="30149" h="38444" extrusionOk="0">
                    <a:moveTo>
                      <a:pt x="21092" y="9942"/>
                    </a:moveTo>
                    <a:cubicBezTo>
                      <a:pt x="21114" y="9942"/>
                      <a:pt x="21135" y="9943"/>
                      <a:pt x="21156" y="9945"/>
                    </a:cubicBezTo>
                    <a:cubicBezTo>
                      <a:pt x="21757" y="10010"/>
                      <a:pt x="21984" y="10708"/>
                      <a:pt x="22472" y="11001"/>
                    </a:cubicBezTo>
                    <a:cubicBezTo>
                      <a:pt x="22000" y="11228"/>
                      <a:pt x="21367" y="11699"/>
                      <a:pt x="20863" y="11797"/>
                    </a:cubicBezTo>
                    <a:cubicBezTo>
                      <a:pt x="20802" y="11811"/>
                      <a:pt x="20739" y="11817"/>
                      <a:pt x="20675" y="11817"/>
                    </a:cubicBezTo>
                    <a:cubicBezTo>
                      <a:pt x="20281" y="11817"/>
                      <a:pt x="19845" y="11588"/>
                      <a:pt x="19482" y="11504"/>
                    </a:cubicBezTo>
                    <a:cubicBezTo>
                      <a:pt x="18280" y="11244"/>
                      <a:pt x="16964" y="11212"/>
                      <a:pt x="15777" y="10887"/>
                    </a:cubicBezTo>
                    <a:cubicBezTo>
                      <a:pt x="16704" y="9993"/>
                      <a:pt x="18767" y="10367"/>
                      <a:pt x="19921" y="10205"/>
                    </a:cubicBezTo>
                    <a:cubicBezTo>
                      <a:pt x="20241" y="10159"/>
                      <a:pt x="20761" y="9942"/>
                      <a:pt x="21092" y="9942"/>
                    </a:cubicBezTo>
                    <a:close/>
                    <a:moveTo>
                      <a:pt x="21009" y="17939"/>
                    </a:moveTo>
                    <a:cubicBezTo>
                      <a:pt x="21643" y="18134"/>
                      <a:pt x="22520" y="18004"/>
                      <a:pt x="23073" y="18361"/>
                    </a:cubicBezTo>
                    <a:cubicBezTo>
                      <a:pt x="23560" y="18654"/>
                      <a:pt x="23853" y="19368"/>
                      <a:pt x="24145" y="19840"/>
                    </a:cubicBezTo>
                    <a:cubicBezTo>
                      <a:pt x="24519" y="20457"/>
                      <a:pt x="25006" y="20766"/>
                      <a:pt x="25461" y="21269"/>
                    </a:cubicBezTo>
                    <a:cubicBezTo>
                      <a:pt x="25802" y="21659"/>
                      <a:pt x="25932" y="22212"/>
                      <a:pt x="26095" y="22716"/>
                    </a:cubicBezTo>
                    <a:cubicBezTo>
                      <a:pt x="25039" y="21903"/>
                      <a:pt x="24291" y="20815"/>
                      <a:pt x="23268" y="20002"/>
                    </a:cubicBezTo>
                    <a:cubicBezTo>
                      <a:pt x="22504" y="19401"/>
                      <a:pt x="21692" y="18784"/>
                      <a:pt x="21009" y="18069"/>
                    </a:cubicBezTo>
                    <a:lnTo>
                      <a:pt x="21009" y="17939"/>
                    </a:lnTo>
                    <a:close/>
                    <a:moveTo>
                      <a:pt x="26176" y="21773"/>
                    </a:moveTo>
                    <a:lnTo>
                      <a:pt x="26176" y="21773"/>
                    </a:lnTo>
                    <a:cubicBezTo>
                      <a:pt x="26241" y="21789"/>
                      <a:pt x="28581" y="23040"/>
                      <a:pt x="27996" y="23333"/>
                    </a:cubicBezTo>
                    <a:cubicBezTo>
                      <a:pt x="27849" y="23400"/>
                      <a:pt x="27665" y="23433"/>
                      <a:pt x="27474" y="23433"/>
                    </a:cubicBezTo>
                    <a:cubicBezTo>
                      <a:pt x="27200" y="23433"/>
                      <a:pt x="26914" y="23363"/>
                      <a:pt x="26712" y="23219"/>
                    </a:cubicBezTo>
                    <a:cubicBezTo>
                      <a:pt x="26322" y="22959"/>
                      <a:pt x="26501" y="21936"/>
                      <a:pt x="26176" y="21773"/>
                    </a:cubicBezTo>
                    <a:close/>
                    <a:moveTo>
                      <a:pt x="25152" y="22683"/>
                    </a:moveTo>
                    <a:lnTo>
                      <a:pt x="25152" y="22683"/>
                    </a:lnTo>
                    <a:cubicBezTo>
                      <a:pt x="25575" y="22992"/>
                      <a:pt x="26046" y="23382"/>
                      <a:pt x="25559" y="23820"/>
                    </a:cubicBezTo>
                    <a:cubicBezTo>
                      <a:pt x="25364" y="23495"/>
                      <a:pt x="25429" y="23122"/>
                      <a:pt x="25169" y="22813"/>
                    </a:cubicBezTo>
                    <a:lnTo>
                      <a:pt x="25152" y="22683"/>
                    </a:lnTo>
                    <a:close/>
                    <a:moveTo>
                      <a:pt x="6971" y="9278"/>
                    </a:moveTo>
                    <a:lnTo>
                      <a:pt x="6971" y="9278"/>
                    </a:lnTo>
                    <a:cubicBezTo>
                      <a:pt x="8157" y="9831"/>
                      <a:pt x="8905" y="11342"/>
                      <a:pt x="9684" y="12317"/>
                    </a:cubicBezTo>
                    <a:cubicBezTo>
                      <a:pt x="10026" y="12772"/>
                      <a:pt x="10399" y="13357"/>
                      <a:pt x="10464" y="13958"/>
                    </a:cubicBezTo>
                    <a:cubicBezTo>
                      <a:pt x="10527" y="14383"/>
                      <a:pt x="10346" y="15374"/>
                      <a:pt x="11017" y="15374"/>
                    </a:cubicBezTo>
                    <a:cubicBezTo>
                      <a:pt x="11038" y="15374"/>
                      <a:pt x="11059" y="15373"/>
                      <a:pt x="11082" y="15371"/>
                    </a:cubicBezTo>
                    <a:cubicBezTo>
                      <a:pt x="11131" y="14819"/>
                      <a:pt x="10757" y="14299"/>
                      <a:pt x="10838" y="13747"/>
                    </a:cubicBezTo>
                    <a:lnTo>
                      <a:pt x="10838" y="13747"/>
                    </a:lnTo>
                    <a:cubicBezTo>
                      <a:pt x="11196" y="14202"/>
                      <a:pt x="11683" y="14462"/>
                      <a:pt x="12170" y="14803"/>
                    </a:cubicBezTo>
                    <a:cubicBezTo>
                      <a:pt x="12788" y="15241"/>
                      <a:pt x="13210" y="15794"/>
                      <a:pt x="13990" y="16038"/>
                    </a:cubicBezTo>
                    <a:cubicBezTo>
                      <a:pt x="14055" y="15924"/>
                      <a:pt x="14055" y="15908"/>
                      <a:pt x="14039" y="15778"/>
                    </a:cubicBezTo>
                    <a:cubicBezTo>
                      <a:pt x="13405" y="15599"/>
                      <a:pt x="12772" y="14852"/>
                      <a:pt x="12268" y="14429"/>
                    </a:cubicBezTo>
                    <a:cubicBezTo>
                      <a:pt x="11845" y="14055"/>
                      <a:pt x="11131" y="13649"/>
                      <a:pt x="11017" y="13064"/>
                    </a:cubicBezTo>
                    <a:cubicBezTo>
                      <a:pt x="11107" y="13056"/>
                      <a:pt x="11196" y="13051"/>
                      <a:pt x="11285" y="13051"/>
                    </a:cubicBezTo>
                    <a:cubicBezTo>
                      <a:pt x="12693" y="13051"/>
                      <a:pt x="14000" y="14093"/>
                      <a:pt x="15176" y="14689"/>
                    </a:cubicBezTo>
                    <a:cubicBezTo>
                      <a:pt x="14900" y="14234"/>
                      <a:pt x="14023" y="13925"/>
                      <a:pt x="13551" y="13649"/>
                    </a:cubicBezTo>
                    <a:cubicBezTo>
                      <a:pt x="13064" y="13373"/>
                      <a:pt x="12625" y="13048"/>
                      <a:pt x="12105" y="12821"/>
                    </a:cubicBezTo>
                    <a:cubicBezTo>
                      <a:pt x="11488" y="12561"/>
                      <a:pt x="10822" y="12609"/>
                      <a:pt x="10367" y="12171"/>
                    </a:cubicBezTo>
                    <a:cubicBezTo>
                      <a:pt x="9896" y="11732"/>
                      <a:pt x="9051" y="10968"/>
                      <a:pt x="8856" y="10383"/>
                    </a:cubicBezTo>
                    <a:lnTo>
                      <a:pt x="8856" y="10383"/>
                    </a:lnTo>
                    <a:cubicBezTo>
                      <a:pt x="11309" y="10708"/>
                      <a:pt x="13714" y="12138"/>
                      <a:pt x="15420" y="13942"/>
                    </a:cubicBezTo>
                    <a:cubicBezTo>
                      <a:pt x="16249" y="14819"/>
                      <a:pt x="17191" y="15518"/>
                      <a:pt x="17987" y="16395"/>
                    </a:cubicBezTo>
                    <a:cubicBezTo>
                      <a:pt x="18328" y="16769"/>
                      <a:pt x="18913" y="17191"/>
                      <a:pt x="19125" y="17662"/>
                    </a:cubicBezTo>
                    <a:cubicBezTo>
                      <a:pt x="19254" y="17922"/>
                      <a:pt x="19206" y="18182"/>
                      <a:pt x="19238" y="18475"/>
                    </a:cubicBezTo>
                    <a:cubicBezTo>
                      <a:pt x="19287" y="18930"/>
                      <a:pt x="19206" y="19905"/>
                      <a:pt x="19514" y="20246"/>
                    </a:cubicBezTo>
                    <a:cubicBezTo>
                      <a:pt x="19921" y="19872"/>
                      <a:pt x="19596" y="18507"/>
                      <a:pt x="19644" y="17987"/>
                    </a:cubicBezTo>
                    <a:lnTo>
                      <a:pt x="19644" y="17987"/>
                    </a:lnTo>
                    <a:cubicBezTo>
                      <a:pt x="20067" y="18085"/>
                      <a:pt x="20798" y="18751"/>
                      <a:pt x="21107" y="19108"/>
                    </a:cubicBezTo>
                    <a:cubicBezTo>
                      <a:pt x="21497" y="19563"/>
                      <a:pt x="21497" y="20181"/>
                      <a:pt x="21659" y="20717"/>
                    </a:cubicBezTo>
                    <a:cubicBezTo>
                      <a:pt x="22000" y="21871"/>
                      <a:pt x="22764" y="22878"/>
                      <a:pt x="22992" y="24048"/>
                    </a:cubicBezTo>
                    <a:cubicBezTo>
                      <a:pt x="22244" y="23642"/>
                      <a:pt x="21480" y="23024"/>
                      <a:pt x="20749" y="22537"/>
                    </a:cubicBezTo>
                    <a:cubicBezTo>
                      <a:pt x="19742" y="21854"/>
                      <a:pt x="19027" y="20766"/>
                      <a:pt x="18052" y="20018"/>
                    </a:cubicBezTo>
                    <a:cubicBezTo>
                      <a:pt x="16996" y="19222"/>
                      <a:pt x="15631" y="18751"/>
                      <a:pt x="14396" y="18312"/>
                    </a:cubicBezTo>
                    <a:cubicBezTo>
                      <a:pt x="13665" y="18052"/>
                      <a:pt x="13129" y="17695"/>
                      <a:pt x="12658" y="17061"/>
                    </a:cubicBezTo>
                    <a:cubicBezTo>
                      <a:pt x="13357" y="17045"/>
                      <a:pt x="14153" y="16915"/>
                      <a:pt x="14851" y="16801"/>
                    </a:cubicBezTo>
                    <a:cubicBezTo>
                      <a:pt x="14916" y="16785"/>
                      <a:pt x="15989" y="16460"/>
                      <a:pt x="15777" y="16411"/>
                    </a:cubicBezTo>
                    <a:cubicBezTo>
                      <a:pt x="15512" y="16333"/>
                      <a:pt x="15233" y="16308"/>
                      <a:pt x="14950" y="16308"/>
                    </a:cubicBezTo>
                    <a:cubicBezTo>
                      <a:pt x="14470" y="16308"/>
                      <a:pt x="13979" y="16379"/>
                      <a:pt x="13519" y="16379"/>
                    </a:cubicBezTo>
                    <a:cubicBezTo>
                      <a:pt x="13335" y="16379"/>
                      <a:pt x="12267" y="16625"/>
                      <a:pt x="12094" y="16625"/>
                    </a:cubicBezTo>
                    <a:cubicBezTo>
                      <a:pt x="12084" y="16625"/>
                      <a:pt x="12077" y="16624"/>
                      <a:pt x="12073" y="16623"/>
                    </a:cubicBezTo>
                    <a:cubicBezTo>
                      <a:pt x="11147" y="15940"/>
                      <a:pt x="10026" y="15306"/>
                      <a:pt x="9441" y="14267"/>
                    </a:cubicBezTo>
                    <a:cubicBezTo>
                      <a:pt x="8953" y="13389"/>
                      <a:pt x="8515" y="12479"/>
                      <a:pt x="8076" y="11586"/>
                    </a:cubicBezTo>
                    <a:cubicBezTo>
                      <a:pt x="7735" y="10887"/>
                      <a:pt x="7052" y="10042"/>
                      <a:pt x="6971" y="9278"/>
                    </a:cubicBezTo>
                    <a:close/>
                    <a:moveTo>
                      <a:pt x="22260" y="20035"/>
                    </a:moveTo>
                    <a:lnTo>
                      <a:pt x="22260" y="20035"/>
                    </a:lnTo>
                    <a:cubicBezTo>
                      <a:pt x="22764" y="20441"/>
                      <a:pt x="23430" y="20620"/>
                      <a:pt x="23869" y="21123"/>
                    </a:cubicBezTo>
                    <a:cubicBezTo>
                      <a:pt x="24340" y="21643"/>
                      <a:pt x="24600" y="22358"/>
                      <a:pt x="24828" y="23008"/>
                    </a:cubicBezTo>
                    <a:cubicBezTo>
                      <a:pt x="25250" y="24243"/>
                      <a:pt x="25802" y="25445"/>
                      <a:pt x="26192" y="26680"/>
                    </a:cubicBezTo>
                    <a:cubicBezTo>
                      <a:pt x="25559" y="26128"/>
                      <a:pt x="24941" y="25526"/>
                      <a:pt x="24259" y="25023"/>
                    </a:cubicBezTo>
                    <a:cubicBezTo>
                      <a:pt x="23641" y="24568"/>
                      <a:pt x="22992" y="23820"/>
                      <a:pt x="23186" y="22959"/>
                    </a:cubicBezTo>
                    <a:cubicBezTo>
                      <a:pt x="23219" y="22797"/>
                      <a:pt x="23625" y="22618"/>
                      <a:pt x="23495" y="22407"/>
                    </a:cubicBezTo>
                    <a:cubicBezTo>
                      <a:pt x="23463" y="22353"/>
                      <a:pt x="23394" y="22335"/>
                      <a:pt x="23312" y="22335"/>
                    </a:cubicBezTo>
                    <a:cubicBezTo>
                      <a:pt x="23147" y="22335"/>
                      <a:pt x="22927" y="22407"/>
                      <a:pt x="22829" y="22407"/>
                    </a:cubicBezTo>
                    <a:cubicBezTo>
                      <a:pt x="22553" y="21789"/>
                      <a:pt x="21935" y="20701"/>
                      <a:pt x="22260" y="20035"/>
                    </a:cubicBezTo>
                    <a:close/>
                    <a:moveTo>
                      <a:pt x="26144" y="23967"/>
                    </a:moveTo>
                    <a:cubicBezTo>
                      <a:pt x="26680" y="24568"/>
                      <a:pt x="27135" y="26274"/>
                      <a:pt x="26485" y="26891"/>
                    </a:cubicBezTo>
                    <a:cubicBezTo>
                      <a:pt x="26420" y="26046"/>
                      <a:pt x="26192" y="25266"/>
                      <a:pt x="25981" y="24438"/>
                    </a:cubicBezTo>
                    <a:lnTo>
                      <a:pt x="25916" y="24584"/>
                    </a:lnTo>
                    <a:cubicBezTo>
                      <a:pt x="25997" y="24389"/>
                      <a:pt x="26079" y="24162"/>
                      <a:pt x="26144" y="23967"/>
                    </a:cubicBezTo>
                    <a:close/>
                    <a:moveTo>
                      <a:pt x="22602" y="24438"/>
                    </a:moveTo>
                    <a:lnTo>
                      <a:pt x="22602" y="24438"/>
                    </a:lnTo>
                    <a:cubicBezTo>
                      <a:pt x="23138" y="24877"/>
                      <a:pt x="23690" y="25283"/>
                      <a:pt x="24226" y="25721"/>
                    </a:cubicBezTo>
                    <a:cubicBezTo>
                      <a:pt x="24746" y="26144"/>
                      <a:pt x="25315" y="26485"/>
                      <a:pt x="25770" y="26989"/>
                    </a:cubicBezTo>
                    <a:cubicBezTo>
                      <a:pt x="26160" y="27427"/>
                      <a:pt x="26322" y="27639"/>
                      <a:pt x="26014" y="28142"/>
                    </a:cubicBezTo>
                    <a:cubicBezTo>
                      <a:pt x="25802" y="28500"/>
                      <a:pt x="25299" y="29003"/>
                      <a:pt x="24974" y="29231"/>
                    </a:cubicBezTo>
                    <a:cubicBezTo>
                      <a:pt x="24503" y="28662"/>
                      <a:pt x="24275" y="27736"/>
                      <a:pt x="23950" y="27054"/>
                    </a:cubicBezTo>
                    <a:cubicBezTo>
                      <a:pt x="23528" y="26160"/>
                      <a:pt x="22975" y="25348"/>
                      <a:pt x="22602" y="24438"/>
                    </a:cubicBezTo>
                    <a:close/>
                    <a:moveTo>
                      <a:pt x="27281" y="26046"/>
                    </a:moveTo>
                    <a:cubicBezTo>
                      <a:pt x="27914" y="26745"/>
                      <a:pt x="27947" y="28385"/>
                      <a:pt x="27996" y="29295"/>
                    </a:cubicBezTo>
                    <a:lnTo>
                      <a:pt x="27996" y="29295"/>
                    </a:lnTo>
                    <a:cubicBezTo>
                      <a:pt x="27977" y="28969"/>
                      <a:pt x="26940" y="28142"/>
                      <a:pt x="26712" y="27866"/>
                    </a:cubicBezTo>
                    <a:cubicBezTo>
                      <a:pt x="26680" y="27817"/>
                      <a:pt x="27102" y="27232"/>
                      <a:pt x="27135" y="27135"/>
                    </a:cubicBezTo>
                    <a:cubicBezTo>
                      <a:pt x="27248" y="26794"/>
                      <a:pt x="27313" y="26404"/>
                      <a:pt x="27281" y="26046"/>
                    </a:cubicBezTo>
                    <a:close/>
                    <a:moveTo>
                      <a:pt x="24327" y="29119"/>
                    </a:moveTo>
                    <a:cubicBezTo>
                      <a:pt x="24539" y="29462"/>
                      <a:pt x="24740" y="29878"/>
                      <a:pt x="24470" y="30238"/>
                    </a:cubicBezTo>
                    <a:cubicBezTo>
                      <a:pt x="24389" y="29885"/>
                      <a:pt x="24398" y="29487"/>
                      <a:pt x="24327" y="29119"/>
                    </a:cubicBezTo>
                    <a:close/>
                    <a:moveTo>
                      <a:pt x="22862" y="1"/>
                    </a:moveTo>
                    <a:cubicBezTo>
                      <a:pt x="22423" y="358"/>
                      <a:pt x="22488" y="1284"/>
                      <a:pt x="22374" y="1804"/>
                    </a:cubicBezTo>
                    <a:cubicBezTo>
                      <a:pt x="21887" y="4144"/>
                      <a:pt x="21091" y="6338"/>
                      <a:pt x="18735" y="7345"/>
                    </a:cubicBezTo>
                    <a:cubicBezTo>
                      <a:pt x="18670" y="6468"/>
                      <a:pt x="20083" y="5931"/>
                      <a:pt x="20359" y="5168"/>
                    </a:cubicBezTo>
                    <a:cubicBezTo>
                      <a:pt x="19888" y="5168"/>
                      <a:pt x="19693" y="5704"/>
                      <a:pt x="19303" y="5736"/>
                    </a:cubicBezTo>
                    <a:cubicBezTo>
                      <a:pt x="19254" y="5363"/>
                      <a:pt x="19514" y="4924"/>
                      <a:pt x="19271" y="4599"/>
                    </a:cubicBezTo>
                    <a:lnTo>
                      <a:pt x="19271" y="4599"/>
                    </a:lnTo>
                    <a:cubicBezTo>
                      <a:pt x="18913" y="5200"/>
                      <a:pt x="18816" y="6744"/>
                      <a:pt x="18101" y="7020"/>
                    </a:cubicBezTo>
                    <a:cubicBezTo>
                      <a:pt x="17987" y="5866"/>
                      <a:pt x="18653" y="4599"/>
                      <a:pt x="19141" y="3559"/>
                    </a:cubicBezTo>
                    <a:cubicBezTo>
                      <a:pt x="19661" y="2487"/>
                      <a:pt x="20701" y="1837"/>
                      <a:pt x="21237" y="813"/>
                    </a:cubicBezTo>
                    <a:lnTo>
                      <a:pt x="21237" y="813"/>
                    </a:lnTo>
                    <a:cubicBezTo>
                      <a:pt x="20733" y="862"/>
                      <a:pt x="19856" y="1821"/>
                      <a:pt x="19449" y="2162"/>
                    </a:cubicBezTo>
                    <a:cubicBezTo>
                      <a:pt x="19352" y="1723"/>
                      <a:pt x="19498" y="456"/>
                      <a:pt x="19157" y="261"/>
                    </a:cubicBezTo>
                    <a:cubicBezTo>
                      <a:pt x="18978" y="846"/>
                      <a:pt x="19141" y="1479"/>
                      <a:pt x="19092" y="2113"/>
                    </a:cubicBezTo>
                    <a:cubicBezTo>
                      <a:pt x="19060" y="2601"/>
                      <a:pt x="18865" y="2958"/>
                      <a:pt x="18653" y="3413"/>
                    </a:cubicBezTo>
                    <a:cubicBezTo>
                      <a:pt x="18377" y="3998"/>
                      <a:pt x="18182" y="4615"/>
                      <a:pt x="17987" y="5233"/>
                    </a:cubicBezTo>
                    <a:cubicBezTo>
                      <a:pt x="17841" y="5688"/>
                      <a:pt x="17825" y="6500"/>
                      <a:pt x="17548" y="6841"/>
                    </a:cubicBezTo>
                    <a:cubicBezTo>
                      <a:pt x="17305" y="6451"/>
                      <a:pt x="17159" y="6029"/>
                      <a:pt x="16931" y="5639"/>
                    </a:cubicBezTo>
                    <a:lnTo>
                      <a:pt x="16931" y="5639"/>
                    </a:lnTo>
                    <a:cubicBezTo>
                      <a:pt x="16427" y="5753"/>
                      <a:pt x="17159" y="6890"/>
                      <a:pt x="17142" y="7264"/>
                    </a:cubicBezTo>
                    <a:cubicBezTo>
                      <a:pt x="17117" y="7637"/>
                      <a:pt x="16911" y="8039"/>
                      <a:pt x="16612" y="8039"/>
                    </a:cubicBezTo>
                    <a:cubicBezTo>
                      <a:pt x="16521" y="8039"/>
                      <a:pt x="16420" y="8001"/>
                      <a:pt x="16314" y="7914"/>
                    </a:cubicBezTo>
                    <a:cubicBezTo>
                      <a:pt x="15940" y="7621"/>
                      <a:pt x="15631" y="6923"/>
                      <a:pt x="15517" y="6516"/>
                    </a:cubicBezTo>
                    <a:cubicBezTo>
                      <a:pt x="15371" y="5996"/>
                      <a:pt x="15323" y="4502"/>
                      <a:pt x="14851" y="4323"/>
                    </a:cubicBezTo>
                    <a:lnTo>
                      <a:pt x="14851" y="4323"/>
                    </a:lnTo>
                    <a:cubicBezTo>
                      <a:pt x="14851" y="4794"/>
                      <a:pt x="14949" y="5298"/>
                      <a:pt x="15063" y="5753"/>
                    </a:cubicBezTo>
                    <a:cubicBezTo>
                      <a:pt x="15193" y="6240"/>
                      <a:pt x="15225" y="6939"/>
                      <a:pt x="15469" y="7345"/>
                    </a:cubicBezTo>
                    <a:cubicBezTo>
                      <a:pt x="15712" y="7751"/>
                      <a:pt x="16297" y="7930"/>
                      <a:pt x="16346" y="8466"/>
                    </a:cubicBezTo>
                    <a:cubicBezTo>
                      <a:pt x="16427" y="9100"/>
                      <a:pt x="15729" y="9262"/>
                      <a:pt x="15339" y="9587"/>
                    </a:cubicBezTo>
                    <a:cubicBezTo>
                      <a:pt x="14916" y="9928"/>
                      <a:pt x="14543" y="10383"/>
                      <a:pt x="13958" y="10383"/>
                    </a:cubicBezTo>
                    <a:cubicBezTo>
                      <a:pt x="13948" y="10384"/>
                      <a:pt x="13939" y="10384"/>
                      <a:pt x="13930" y="10384"/>
                    </a:cubicBezTo>
                    <a:cubicBezTo>
                      <a:pt x="13122" y="10384"/>
                      <a:pt x="12113" y="9697"/>
                      <a:pt x="11374" y="9392"/>
                    </a:cubicBezTo>
                    <a:cubicBezTo>
                      <a:pt x="10627" y="9083"/>
                      <a:pt x="9863" y="8807"/>
                      <a:pt x="9132" y="8450"/>
                    </a:cubicBezTo>
                    <a:cubicBezTo>
                      <a:pt x="8450" y="8125"/>
                      <a:pt x="7735" y="7800"/>
                      <a:pt x="7036" y="7491"/>
                    </a:cubicBezTo>
                    <a:cubicBezTo>
                      <a:pt x="6597" y="7296"/>
                      <a:pt x="5785" y="7069"/>
                      <a:pt x="5752" y="6500"/>
                    </a:cubicBezTo>
                    <a:cubicBezTo>
                      <a:pt x="5249" y="6224"/>
                      <a:pt x="5054" y="5493"/>
                      <a:pt x="4680" y="5021"/>
                    </a:cubicBezTo>
                    <a:cubicBezTo>
                      <a:pt x="4196" y="4425"/>
                      <a:pt x="3408" y="3364"/>
                      <a:pt x="2555" y="3364"/>
                    </a:cubicBezTo>
                    <a:cubicBezTo>
                      <a:pt x="2548" y="3364"/>
                      <a:pt x="2542" y="3364"/>
                      <a:pt x="2535" y="3364"/>
                    </a:cubicBezTo>
                    <a:cubicBezTo>
                      <a:pt x="1" y="3397"/>
                      <a:pt x="4046" y="8222"/>
                      <a:pt x="4453" y="8937"/>
                    </a:cubicBezTo>
                    <a:cubicBezTo>
                      <a:pt x="5395" y="10611"/>
                      <a:pt x="6386" y="12284"/>
                      <a:pt x="7101" y="14072"/>
                    </a:cubicBezTo>
                    <a:cubicBezTo>
                      <a:pt x="7832" y="15859"/>
                      <a:pt x="8255" y="17906"/>
                      <a:pt x="8758" y="19807"/>
                    </a:cubicBezTo>
                    <a:cubicBezTo>
                      <a:pt x="8986" y="20652"/>
                      <a:pt x="9538" y="21724"/>
                      <a:pt x="9555" y="22602"/>
                    </a:cubicBezTo>
                    <a:cubicBezTo>
                      <a:pt x="9587" y="23739"/>
                      <a:pt x="9083" y="25266"/>
                      <a:pt x="8693" y="26339"/>
                    </a:cubicBezTo>
                    <a:cubicBezTo>
                      <a:pt x="8303" y="27427"/>
                      <a:pt x="7881" y="29117"/>
                      <a:pt x="6955" y="29881"/>
                    </a:cubicBezTo>
                    <a:cubicBezTo>
                      <a:pt x="6240" y="30482"/>
                      <a:pt x="4566" y="30953"/>
                      <a:pt x="4176" y="31847"/>
                    </a:cubicBezTo>
                    <a:cubicBezTo>
                      <a:pt x="4239" y="31856"/>
                      <a:pt x="4301" y="31861"/>
                      <a:pt x="4363" y="31861"/>
                    </a:cubicBezTo>
                    <a:cubicBezTo>
                      <a:pt x="5367" y="31861"/>
                      <a:pt x="6195" y="30675"/>
                      <a:pt x="7052" y="30385"/>
                    </a:cubicBezTo>
                    <a:cubicBezTo>
                      <a:pt x="7187" y="30337"/>
                      <a:pt x="7284" y="30314"/>
                      <a:pt x="7356" y="30314"/>
                    </a:cubicBezTo>
                    <a:cubicBezTo>
                      <a:pt x="7579" y="30314"/>
                      <a:pt x="7559" y="30539"/>
                      <a:pt x="7670" y="30969"/>
                    </a:cubicBezTo>
                    <a:cubicBezTo>
                      <a:pt x="7800" y="31424"/>
                      <a:pt x="7881" y="32204"/>
                      <a:pt x="8303" y="32464"/>
                    </a:cubicBezTo>
                    <a:cubicBezTo>
                      <a:pt x="8612" y="31993"/>
                      <a:pt x="8060" y="30953"/>
                      <a:pt x="8027" y="30417"/>
                    </a:cubicBezTo>
                    <a:cubicBezTo>
                      <a:pt x="7962" y="29686"/>
                      <a:pt x="8271" y="29003"/>
                      <a:pt x="8498" y="28337"/>
                    </a:cubicBezTo>
                    <a:cubicBezTo>
                      <a:pt x="8742" y="27606"/>
                      <a:pt x="9018" y="26908"/>
                      <a:pt x="9246" y="26176"/>
                    </a:cubicBezTo>
                    <a:cubicBezTo>
                      <a:pt x="9378" y="25785"/>
                      <a:pt x="9486" y="25640"/>
                      <a:pt x="9587" y="25640"/>
                    </a:cubicBezTo>
                    <a:cubicBezTo>
                      <a:pt x="9858" y="25640"/>
                      <a:pt x="10076" y="26692"/>
                      <a:pt x="10562" y="26810"/>
                    </a:cubicBezTo>
                    <a:cubicBezTo>
                      <a:pt x="10643" y="26128"/>
                      <a:pt x="9863" y="25673"/>
                      <a:pt x="9749" y="25055"/>
                    </a:cubicBezTo>
                    <a:cubicBezTo>
                      <a:pt x="9684" y="24747"/>
                      <a:pt x="9847" y="23772"/>
                      <a:pt x="10107" y="23544"/>
                    </a:cubicBezTo>
                    <a:cubicBezTo>
                      <a:pt x="10757" y="24308"/>
                      <a:pt x="11585" y="24974"/>
                      <a:pt x="12333" y="25656"/>
                    </a:cubicBezTo>
                    <a:cubicBezTo>
                      <a:pt x="13600" y="26859"/>
                      <a:pt x="15582" y="27102"/>
                      <a:pt x="17142" y="27785"/>
                    </a:cubicBezTo>
                    <a:cubicBezTo>
                      <a:pt x="17630" y="27980"/>
                      <a:pt x="18215" y="28289"/>
                      <a:pt x="18556" y="28679"/>
                    </a:cubicBezTo>
                    <a:cubicBezTo>
                      <a:pt x="18897" y="29068"/>
                      <a:pt x="18881" y="29816"/>
                      <a:pt x="19271" y="30092"/>
                    </a:cubicBezTo>
                    <a:cubicBezTo>
                      <a:pt x="19579" y="29572"/>
                      <a:pt x="18978" y="29085"/>
                      <a:pt x="18962" y="28597"/>
                    </a:cubicBezTo>
                    <a:cubicBezTo>
                      <a:pt x="18962" y="28142"/>
                      <a:pt x="19579" y="28094"/>
                      <a:pt x="19547" y="27769"/>
                    </a:cubicBezTo>
                    <a:lnTo>
                      <a:pt x="19547" y="27769"/>
                    </a:lnTo>
                    <a:cubicBezTo>
                      <a:pt x="19206" y="27826"/>
                      <a:pt x="18925" y="27874"/>
                      <a:pt x="18647" y="27874"/>
                    </a:cubicBezTo>
                    <a:cubicBezTo>
                      <a:pt x="18369" y="27874"/>
                      <a:pt x="18093" y="27826"/>
                      <a:pt x="17760" y="27687"/>
                    </a:cubicBezTo>
                    <a:cubicBezTo>
                      <a:pt x="17029" y="27395"/>
                      <a:pt x="16444" y="26826"/>
                      <a:pt x="15745" y="26485"/>
                    </a:cubicBezTo>
                    <a:cubicBezTo>
                      <a:pt x="14949" y="26095"/>
                      <a:pt x="14006" y="25998"/>
                      <a:pt x="13259" y="25543"/>
                    </a:cubicBezTo>
                    <a:cubicBezTo>
                      <a:pt x="12073" y="24828"/>
                      <a:pt x="10627" y="23577"/>
                      <a:pt x="10139" y="22228"/>
                    </a:cubicBezTo>
                    <a:cubicBezTo>
                      <a:pt x="9896" y="21513"/>
                      <a:pt x="9766" y="20733"/>
                      <a:pt x="9587" y="20002"/>
                    </a:cubicBezTo>
                    <a:cubicBezTo>
                      <a:pt x="9408" y="19238"/>
                      <a:pt x="9246" y="18475"/>
                      <a:pt x="9067" y="17727"/>
                    </a:cubicBezTo>
                    <a:cubicBezTo>
                      <a:pt x="8921" y="17061"/>
                      <a:pt x="9002" y="16395"/>
                      <a:pt x="8840" y="15745"/>
                    </a:cubicBezTo>
                    <a:lnTo>
                      <a:pt x="8840" y="15745"/>
                    </a:lnTo>
                    <a:cubicBezTo>
                      <a:pt x="9782" y="16883"/>
                      <a:pt x="11228" y="17175"/>
                      <a:pt x="12317" y="18069"/>
                    </a:cubicBezTo>
                    <a:cubicBezTo>
                      <a:pt x="13308" y="18865"/>
                      <a:pt x="13162" y="20425"/>
                      <a:pt x="13909" y="21416"/>
                    </a:cubicBezTo>
                    <a:cubicBezTo>
                      <a:pt x="14266" y="21887"/>
                      <a:pt x="14673" y="22326"/>
                      <a:pt x="15046" y="22797"/>
                    </a:cubicBezTo>
                    <a:cubicBezTo>
                      <a:pt x="15517" y="23382"/>
                      <a:pt x="15891" y="24405"/>
                      <a:pt x="16427" y="24844"/>
                    </a:cubicBezTo>
                    <a:cubicBezTo>
                      <a:pt x="16817" y="24503"/>
                      <a:pt x="16054" y="23495"/>
                      <a:pt x="15842" y="23122"/>
                    </a:cubicBezTo>
                    <a:cubicBezTo>
                      <a:pt x="16086" y="22911"/>
                      <a:pt x="16541" y="22911"/>
                      <a:pt x="16622" y="22569"/>
                    </a:cubicBezTo>
                    <a:lnTo>
                      <a:pt x="16622" y="22569"/>
                    </a:lnTo>
                    <a:cubicBezTo>
                      <a:pt x="16259" y="22627"/>
                      <a:pt x="16031" y="22734"/>
                      <a:pt x="15799" y="22734"/>
                    </a:cubicBezTo>
                    <a:cubicBezTo>
                      <a:pt x="15637" y="22734"/>
                      <a:pt x="15472" y="22681"/>
                      <a:pt x="15258" y="22521"/>
                    </a:cubicBezTo>
                    <a:cubicBezTo>
                      <a:pt x="14851" y="22196"/>
                      <a:pt x="14429" y="21692"/>
                      <a:pt x="14153" y="21269"/>
                    </a:cubicBezTo>
                    <a:cubicBezTo>
                      <a:pt x="13569" y="20378"/>
                      <a:pt x="13535" y="19325"/>
                      <a:pt x="13197" y="18352"/>
                    </a:cubicBezTo>
                    <a:lnTo>
                      <a:pt x="13197" y="18352"/>
                    </a:lnTo>
                    <a:cubicBezTo>
                      <a:pt x="13290" y="18580"/>
                      <a:pt x="14724" y="18915"/>
                      <a:pt x="14965" y="19011"/>
                    </a:cubicBezTo>
                    <a:cubicBezTo>
                      <a:pt x="15631" y="19303"/>
                      <a:pt x="16297" y="19645"/>
                      <a:pt x="16882" y="20083"/>
                    </a:cubicBezTo>
                    <a:cubicBezTo>
                      <a:pt x="17581" y="20603"/>
                      <a:pt x="18263" y="20944"/>
                      <a:pt x="18637" y="21757"/>
                    </a:cubicBezTo>
                    <a:cubicBezTo>
                      <a:pt x="19027" y="22602"/>
                      <a:pt x="18881" y="23544"/>
                      <a:pt x="19222" y="24389"/>
                    </a:cubicBezTo>
                    <a:cubicBezTo>
                      <a:pt x="19027" y="24617"/>
                      <a:pt x="18166" y="25526"/>
                      <a:pt x="18263" y="25819"/>
                    </a:cubicBezTo>
                    <a:cubicBezTo>
                      <a:pt x="18299" y="25927"/>
                      <a:pt x="18362" y="25972"/>
                      <a:pt x="18440" y="25972"/>
                    </a:cubicBezTo>
                    <a:cubicBezTo>
                      <a:pt x="18748" y="25972"/>
                      <a:pt x="19297" y="25269"/>
                      <a:pt x="19401" y="25023"/>
                    </a:cubicBezTo>
                    <a:cubicBezTo>
                      <a:pt x="20051" y="25071"/>
                      <a:pt x="20652" y="26859"/>
                      <a:pt x="20587" y="27444"/>
                    </a:cubicBezTo>
                    <a:cubicBezTo>
                      <a:pt x="20473" y="28549"/>
                      <a:pt x="19563" y="29783"/>
                      <a:pt x="19742" y="30905"/>
                    </a:cubicBezTo>
                    <a:cubicBezTo>
                      <a:pt x="20132" y="30677"/>
                      <a:pt x="20359" y="29588"/>
                      <a:pt x="20473" y="29150"/>
                    </a:cubicBezTo>
                    <a:cubicBezTo>
                      <a:pt x="20636" y="28614"/>
                      <a:pt x="20701" y="27720"/>
                      <a:pt x="21074" y="27314"/>
                    </a:cubicBezTo>
                    <a:cubicBezTo>
                      <a:pt x="21432" y="27590"/>
                      <a:pt x="21822" y="27882"/>
                      <a:pt x="22195" y="28159"/>
                    </a:cubicBezTo>
                    <a:cubicBezTo>
                      <a:pt x="22369" y="28293"/>
                      <a:pt x="22719" y="28491"/>
                      <a:pt x="22887" y="28491"/>
                    </a:cubicBezTo>
                    <a:cubicBezTo>
                      <a:pt x="23003" y="28491"/>
                      <a:pt x="23034" y="28398"/>
                      <a:pt x="22862" y="28126"/>
                    </a:cubicBezTo>
                    <a:cubicBezTo>
                      <a:pt x="22504" y="27525"/>
                      <a:pt x="21480" y="27232"/>
                      <a:pt x="21026" y="26599"/>
                    </a:cubicBezTo>
                    <a:cubicBezTo>
                      <a:pt x="20197" y="25445"/>
                      <a:pt x="19206" y="23609"/>
                      <a:pt x="19303" y="22131"/>
                    </a:cubicBezTo>
                    <a:lnTo>
                      <a:pt x="19303" y="22131"/>
                    </a:lnTo>
                    <a:cubicBezTo>
                      <a:pt x="19904" y="22196"/>
                      <a:pt x="20506" y="23170"/>
                      <a:pt x="20928" y="23577"/>
                    </a:cubicBezTo>
                    <a:cubicBezTo>
                      <a:pt x="21367" y="24032"/>
                      <a:pt x="21692" y="24422"/>
                      <a:pt x="22017" y="24990"/>
                    </a:cubicBezTo>
                    <a:cubicBezTo>
                      <a:pt x="22325" y="25526"/>
                      <a:pt x="22618" y="26063"/>
                      <a:pt x="22943" y="26599"/>
                    </a:cubicBezTo>
                    <a:cubicBezTo>
                      <a:pt x="23674" y="27866"/>
                      <a:pt x="24113" y="28857"/>
                      <a:pt x="24113" y="30352"/>
                    </a:cubicBezTo>
                    <a:cubicBezTo>
                      <a:pt x="24113" y="31051"/>
                      <a:pt x="23820" y="31538"/>
                      <a:pt x="23349" y="32091"/>
                    </a:cubicBezTo>
                    <a:cubicBezTo>
                      <a:pt x="22764" y="32789"/>
                      <a:pt x="22390" y="33618"/>
                      <a:pt x="21854" y="34349"/>
                    </a:cubicBezTo>
                    <a:cubicBezTo>
                      <a:pt x="21432" y="34934"/>
                      <a:pt x="21009" y="35438"/>
                      <a:pt x="20457" y="35893"/>
                    </a:cubicBezTo>
                    <a:cubicBezTo>
                      <a:pt x="20099" y="36169"/>
                      <a:pt x="19352" y="36413"/>
                      <a:pt x="19417" y="36949"/>
                    </a:cubicBezTo>
                    <a:cubicBezTo>
                      <a:pt x="19520" y="36978"/>
                      <a:pt x="19618" y="36991"/>
                      <a:pt x="19711" y="36991"/>
                    </a:cubicBezTo>
                    <a:cubicBezTo>
                      <a:pt x="20862" y="36991"/>
                      <a:pt x="21284" y="34915"/>
                      <a:pt x="22277" y="34674"/>
                    </a:cubicBezTo>
                    <a:cubicBezTo>
                      <a:pt x="22715" y="35113"/>
                      <a:pt x="22992" y="35746"/>
                      <a:pt x="23268" y="36315"/>
                    </a:cubicBezTo>
                    <a:cubicBezTo>
                      <a:pt x="23625" y="37046"/>
                      <a:pt x="23755" y="37794"/>
                      <a:pt x="24373" y="38362"/>
                    </a:cubicBezTo>
                    <a:cubicBezTo>
                      <a:pt x="24340" y="38330"/>
                      <a:pt x="24259" y="37582"/>
                      <a:pt x="24226" y="37485"/>
                    </a:cubicBezTo>
                    <a:cubicBezTo>
                      <a:pt x="24145" y="37160"/>
                      <a:pt x="24031" y="36868"/>
                      <a:pt x="23901" y="36559"/>
                    </a:cubicBezTo>
                    <a:cubicBezTo>
                      <a:pt x="23219" y="35129"/>
                      <a:pt x="21984" y="33650"/>
                      <a:pt x="23609" y="32318"/>
                    </a:cubicBezTo>
                    <a:lnTo>
                      <a:pt x="23609" y="32318"/>
                    </a:lnTo>
                    <a:cubicBezTo>
                      <a:pt x="23804" y="32643"/>
                      <a:pt x="23836" y="33358"/>
                      <a:pt x="24129" y="33585"/>
                    </a:cubicBezTo>
                    <a:cubicBezTo>
                      <a:pt x="24215" y="33649"/>
                      <a:pt x="24279" y="33676"/>
                      <a:pt x="24325" y="33676"/>
                    </a:cubicBezTo>
                    <a:cubicBezTo>
                      <a:pt x="24571" y="33676"/>
                      <a:pt x="24292" y="32881"/>
                      <a:pt x="24210" y="32676"/>
                    </a:cubicBezTo>
                    <a:cubicBezTo>
                      <a:pt x="23999" y="32172"/>
                      <a:pt x="23918" y="32009"/>
                      <a:pt x="24210" y="31506"/>
                    </a:cubicBezTo>
                    <a:cubicBezTo>
                      <a:pt x="24470" y="31067"/>
                      <a:pt x="24795" y="30645"/>
                      <a:pt x="25120" y="30271"/>
                    </a:cubicBezTo>
                    <a:cubicBezTo>
                      <a:pt x="25494" y="30580"/>
                      <a:pt x="25559" y="31538"/>
                      <a:pt x="25997" y="31587"/>
                    </a:cubicBezTo>
                    <a:cubicBezTo>
                      <a:pt x="26225" y="30986"/>
                      <a:pt x="25429" y="30498"/>
                      <a:pt x="25380" y="29913"/>
                    </a:cubicBezTo>
                    <a:cubicBezTo>
                      <a:pt x="25347" y="29361"/>
                      <a:pt x="26079" y="28646"/>
                      <a:pt x="26322" y="28142"/>
                    </a:cubicBezTo>
                    <a:lnTo>
                      <a:pt x="26322" y="28142"/>
                    </a:lnTo>
                    <a:cubicBezTo>
                      <a:pt x="26631" y="28337"/>
                      <a:pt x="26274" y="29913"/>
                      <a:pt x="26322" y="30401"/>
                    </a:cubicBezTo>
                    <a:cubicBezTo>
                      <a:pt x="26875" y="30255"/>
                      <a:pt x="26680" y="29345"/>
                      <a:pt x="26940" y="28971"/>
                    </a:cubicBezTo>
                    <a:cubicBezTo>
                      <a:pt x="26962" y="29152"/>
                      <a:pt x="27033" y="29326"/>
                      <a:pt x="27145" y="29326"/>
                    </a:cubicBezTo>
                    <a:cubicBezTo>
                      <a:pt x="27193" y="29326"/>
                      <a:pt x="27250" y="29293"/>
                      <a:pt x="27313" y="29215"/>
                    </a:cubicBezTo>
                    <a:lnTo>
                      <a:pt x="27313" y="29215"/>
                    </a:lnTo>
                    <a:cubicBezTo>
                      <a:pt x="28110" y="29426"/>
                      <a:pt x="27265" y="30547"/>
                      <a:pt x="27037" y="30921"/>
                    </a:cubicBezTo>
                    <a:cubicBezTo>
                      <a:pt x="26387" y="31977"/>
                      <a:pt x="25932" y="33163"/>
                      <a:pt x="25201" y="34170"/>
                    </a:cubicBezTo>
                    <a:cubicBezTo>
                      <a:pt x="24941" y="34544"/>
                      <a:pt x="24681" y="34918"/>
                      <a:pt x="24421" y="35275"/>
                    </a:cubicBezTo>
                    <a:cubicBezTo>
                      <a:pt x="24294" y="35431"/>
                      <a:pt x="23931" y="35822"/>
                      <a:pt x="24208" y="35822"/>
                    </a:cubicBezTo>
                    <a:cubicBezTo>
                      <a:pt x="24248" y="35822"/>
                      <a:pt x="24302" y="35814"/>
                      <a:pt x="24373" y="35795"/>
                    </a:cubicBezTo>
                    <a:cubicBezTo>
                      <a:pt x="25006" y="35616"/>
                      <a:pt x="25689" y="34170"/>
                      <a:pt x="26095" y="33667"/>
                    </a:cubicBezTo>
                    <a:cubicBezTo>
                      <a:pt x="26599" y="34349"/>
                      <a:pt x="26160" y="35535"/>
                      <a:pt x="26810" y="36153"/>
                    </a:cubicBezTo>
                    <a:cubicBezTo>
                      <a:pt x="27037" y="35356"/>
                      <a:pt x="26501" y="34008"/>
                      <a:pt x="26290" y="33244"/>
                    </a:cubicBezTo>
                    <a:cubicBezTo>
                      <a:pt x="26631" y="32806"/>
                      <a:pt x="26826" y="32286"/>
                      <a:pt x="27118" y="31814"/>
                    </a:cubicBezTo>
                    <a:cubicBezTo>
                      <a:pt x="27378" y="31376"/>
                      <a:pt x="27785" y="30986"/>
                      <a:pt x="27915" y="30498"/>
                    </a:cubicBezTo>
                    <a:cubicBezTo>
                      <a:pt x="28727" y="30628"/>
                      <a:pt x="28743" y="33585"/>
                      <a:pt x="28857" y="34300"/>
                    </a:cubicBezTo>
                    <a:cubicBezTo>
                      <a:pt x="29068" y="35759"/>
                      <a:pt x="28341" y="36991"/>
                      <a:pt x="28321" y="38431"/>
                    </a:cubicBezTo>
                    <a:lnTo>
                      <a:pt x="28321" y="38431"/>
                    </a:lnTo>
                    <a:cubicBezTo>
                      <a:pt x="28339" y="38307"/>
                      <a:pt x="28761" y="37624"/>
                      <a:pt x="28808" y="37452"/>
                    </a:cubicBezTo>
                    <a:cubicBezTo>
                      <a:pt x="29068" y="36478"/>
                      <a:pt x="29377" y="35405"/>
                      <a:pt x="29361" y="34382"/>
                    </a:cubicBezTo>
                    <a:cubicBezTo>
                      <a:pt x="29344" y="33407"/>
                      <a:pt x="29198" y="32416"/>
                      <a:pt x="29019" y="31457"/>
                    </a:cubicBezTo>
                    <a:cubicBezTo>
                      <a:pt x="28873" y="30563"/>
                      <a:pt x="28483" y="29735"/>
                      <a:pt x="28386" y="28825"/>
                    </a:cubicBezTo>
                    <a:cubicBezTo>
                      <a:pt x="28321" y="28110"/>
                      <a:pt x="28353" y="27460"/>
                      <a:pt x="28175" y="26778"/>
                    </a:cubicBezTo>
                    <a:cubicBezTo>
                      <a:pt x="27915" y="25819"/>
                      <a:pt x="27378" y="24649"/>
                      <a:pt x="26875" y="23804"/>
                    </a:cubicBezTo>
                    <a:cubicBezTo>
                      <a:pt x="26910" y="23800"/>
                      <a:pt x="26944" y="23798"/>
                      <a:pt x="26979" y="23798"/>
                    </a:cubicBezTo>
                    <a:cubicBezTo>
                      <a:pt x="27306" y="23798"/>
                      <a:pt x="27596" y="23973"/>
                      <a:pt x="27912" y="23973"/>
                    </a:cubicBezTo>
                    <a:cubicBezTo>
                      <a:pt x="27945" y="23973"/>
                      <a:pt x="27978" y="23971"/>
                      <a:pt x="28012" y="23967"/>
                    </a:cubicBezTo>
                    <a:lnTo>
                      <a:pt x="28012" y="23967"/>
                    </a:lnTo>
                    <a:cubicBezTo>
                      <a:pt x="27963" y="24308"/>
                      <a:pt x="27671" y="25039"/>
                      <a:pt x="27996" y="25250"/>
                    </a:cubicBezTo>
                    <a:cubicBezTo>
                      <a:pt x="28288" y="24958"/>
                      <a:pt x="28288" y="24617"/>
                      <a:pt x="28386" y="24227"/>
                    </a:cubicBezTo>
                    <a:cubicBezTo>
                      <a:pt x="28401" y="24226"/>
                      <a:pt x="28417" y="24225"/>
                      <a:pt x="28431" y="24225"/>
                    </a:cubicBezTo>
                    <a:cubicBezTo>
                      <a:pt x="29657" y="24225"/>
                      <a:pt x="28476" y="27496"/>
                      <a:pt x="29182" y="27769"/>
                    </a:cubicBezTo>
                    <a:cubicBezTo>
                      <a:pt x="29702" y="26891"/>
                      <a:pt x="29426" y="25071"/>
                      <a:pt x="29198" y="24129"/>
                    </a:cubicBezTo>
                    <a:lnTo>
                      <a:pt x="29198" y="24129"/>
                    </a:lnTo>
                    <a:cubicBezTo>
                      <a:pt x="29213" y="24130"/>
                      <a:pt x="29228" y="24130"/>
                      <a:pt x="29245" y="24130"/>
                    </a:cubicBezTo>
                    <a:cubicBezTo>
                      <a:pt x="29534" y="24130"/>
                      <a:pt x="30149" y="23998"/>
                      <a:pt x="29734" y="23707"/>
                    </a:cubicBezTo>
                    <a:cubicBezTo>
                      <a:pt x="29642" y="23643"/>
                      <a:pt x="29543" y="23627"/>
                      <a:pt x="29442" y="23627"/>
                    </a:cubicBezTo>
                    <a:cubicBezTo>
                      <a:pt x="29332" y="23627"/>
                      <a:pt x="29220" y="23646"/>
                      <a:pt x="29109" y="23646"/>
                    </a:cubicBezTo>
                    <a:cubicBezTo>
                      <a:pt x="28983" y="23646"/>
                      <a:pt x="28858" y="23621"/>
                      <a:pt x="28743" y="23512"/>
                    </a:cubicBezTo>
                    <a:cubicBezTo>
                      <a:pt x="28630" y="23414"/>
                      <a:pt x="28158" y="22651"/>
                      <a:pt x="28175" y="22504"/>
                    </a:cubicBezTo>
                    <a:cubicBezTo>
                      <a:pt x="28223" y="22163"/>
                      <a:pt x="28695" y="22163"/>
                      <a:pt x="28678" y="21757"/>
                    </a:cubicBezTo>
                    <a:cubicBezTo>
                      <a:pt x="28322" y="21757"/>
                      <a:pt x="28191" y="22036"/>
                      <a:pt x="27901" y="22036"/>
                    </a:cubicBezTo>
                    <a:cubicBezTo>
                      <a:pt x="27834" y="22036"/>
                      <a:pt x="27759" y="22021"/>
                      <a:pt x="27671" y="21984"/>
                    </a:cubicBezTo>
                    <a:cubicBezTo>
                      <a:pt x="27297" y="21838"/>
                      <a:pt x="26810" y="21286"/>
                      <a:pt x="26469" y="21042"/>
                    </a:cubicBezTo>
                    <a:cubicBezTo>
                      <a:pt x="25445" y="20311"/>
                      <a:pt x="24763" y="19385"/>
                      <a:pt x="23918" y="18475"/>
                    </a:cubicBezTo>
                    <a:cubicBezTo>
                      <a:pt x="23988" y="18463"/>
                      <a:pt x="24060" y="18457"/>
                      <a:pt x="24134" y="18457"/>
                    </a:cubicBezTo>
                    <a:cubicBezTo>
                      <a:pt x="24660" y="18457"/>
                      <a:pt x="25273" y="18729"/>
                      <a:pt x="25786" y="18800"/>
                    </a:cubicBezTo>
                    <a:cubicBezTo>
                      <a:pt x="26257" y="18881"/>
                      <a:pt x="26810" y="18978"/>
                      <a:pt x="27248" y="19222"/>
                    </a:cubicBezTo>
                    <a:cubicBezTo>
                      <a:pt x="27683" y="19455"/>
                      <a:pt x="28990" y="21315"/>
                      <a:pt x="29391" y="21315"/>
                    </a:cubicBezTo>
                    <a:cubicBezTo>
                      <a:pt x="29410" y="21315"/>
                      <a:pt x="29427" y="21311"/>
                      <a:pt x="29442" y="21302"/>
                    </a:cubicBezTo>
                    <a:cubicBezTo>
                      <a:pt x="29182" y="20538"/>
                      <a:pt x="28370" y="19840"/>
                      <a:pt x="27947" y="19141"/>
                    </a:cubicBezTo>
                    <a:cubicBezTo>
                      <a:pt x="28565" y="18767"/>
                      <a:pt x="29344" y="18199"/>
                      <a:pt x="29442" y="17386"/>
                    </a:cubicBezTo>
                    <a:lnTo>
                      <a:pt x="29442" y="17386"/>
                    </a:lnTo>
                    <a:cubicBezTo>
                      <a:pt x="28971" y="17402"/>
                      <a:pt x="28873" y="18036"/>
                      <a:pt x="28581" y="18345"/>
                    </a:cubicBezTo>
                    <a:cubicBezTo>
                      <a:pt x="28340" y="18623"/>
                      <a:pt x="28141" y="18711"/>
                      <a:pt x="27910" y="18711"/>
                    </a:cubicBezTo>
                    <a:cubicBezTo>
                      <a:pt x="27735" y="18711"/>
                      <a:pt x="27542" y="18661"/>
                      <a:pt x="27297" y="18605"/>
                    </a:cubicBezTo>
                    <a:cubicBezTo>
                      <a:pt x="27005" y="18540"/>
                      <a:pt x="26371" y="18426"/>
                      <a:pt x="26176" y="18247"/>
                    </a:cubicBezTo>
                    <a:cubicBezTo>
                      <a:pt x="25689" y="17792"/>
                      <a:pt x="26534" y="17532"/>
                      <a:pt x="26404" y="16931"/>
                    </a:cubicBezTo>
                    <a:lnTo>
                      <a:pt x="26404" y="16931"/>
                    </a:lnTo>
                    <a:cubicBezTo>
                      <a:pt x="25997" y="17175"/>
                      <a:pt x="25900" y="17776"/>
                      <a:pt x="25526" y="17971"/>
                    </a:cubicBezTo>
                    <a:cubicBezTo>
                      <a:pt x="25402" y="18038"/>
                      <a:pt x="25230" y="18063"/>
                      <a:pt x="25040" y="18063"/>
                    </a:cubicBezTo>
                    <a:cubicBezTo>
                      <a:pt x="24631" y="18063"/>
                      <a:pt x="24136" y="17950"/>
                      <a:pt x="23836" y="17906"/>
                    </a:cubicBezTo>
                    <a:cubicBezTo>
                      <a:pt x="23251" y="17809"/>
                      <a:pt x="22732" y="17516"/>
                      <a:pt x="22163" y="17370"/>
                    </a:cubicBezTo>
                    <a:cubicBezTo>
                      <a:pt x="22010" y="17331"/>
                      <a:pt x="21855" y="17318"/>
                      <a:pt x="21699" y="17318"/>
                    </a:cubicBezTo>
                    <a:cubicBezTo>
                      <a:pt x="21404" y="17318"/>
                      <a:pt x="21106" y="17363"/>
                      <a:pt x="20814" y="17363"/>
                    </a:cubicBezTo>
                    <a:cubicBezTo>
                      <a:pt x="20615" y="17363"/>
                      <a:pt x="20419" y="17342"/>
                      <a:pt x="20229" y="17272"/>
                    </a:cubicBezTo>
                    <a:cubicBezTo>
                      <a:pt x="19774" y="17110"/>
                      <a:pt x="19125" y="16379"/>
                      <a:pt x="18881" y="15956"/>
                    </a:cubicBezTo>
                    <a:cubicBezTo>
                      <a:pt x="19372" y="15814"/>
                      <a:pt x="19898" y="15750"/>
                      <a:pt x="20426" y="15750"/>
                    </a:cubicBezTo>
                    <a:cubicBezTo>
                      <a:pt x="21101" y="15750"/>
                      <a:pt x="21779" y="15855"/>
                      <a:pt x="22390" y="16038"/>
                    </a:cubicBezTo>
                    <a:cubicBezTo>
                      <a:pt x="23463" y="16379"/>
                      <a:pt x="24584" y="16184"/>
                      <a:pt x="25689" y="16395"/>
                    </a:cubicBezTo>
                    <a:cubicBezTo>
                      <a:pt x="25721" y="16363"/>
                      <a:pt x="25737" y="16314"/>
                      <a:pt x="25737" y="16265"/>
                    </a:cubicBezTo>
                    <a:cubicBezTo>
                      <a:pt x="25022" y="15615"/>
                      <a:pt x="23593" y="16070"/>
                      <a:pt x="22715" y="15729"/>
                    </a:cubicBezTo>
                    <a:cubicBezTo>
                      <a:pt x="22179" y="15518"/>
                      <a:pt x="21838" y="15258"/>
                      <a:pt x="21253" y="15176"/>
                    </a:cubicBezTo>
                    <a:cubicBezTo>
                      <a:pt x="21167" y="15165"/>
                      <a:pt x="21074" y="15160"/>
                      <a:pt x="20976" y="15160"/>
                    </a:cubicBezTo>
                    <a:cubicBezTo>
                      <a:pt x="20494" y="15160"/>
                      <a:pt x="19882" y="15274"/>
                      <a:pt x="19325" y="15274"/>
                    </a:cubicBezTo>
                    <a:cubicBezTo>
                      <a:pt x="18858" y="15274"/>
                      <a:pt x="18430" y="15194"/>
                      <a:pt x="18150" y="14900"/>
                    </a:cubicBezTo>
                    <a:cubicBezTo>
                      <a:pt x="17743" y="14478"/>
                      <a:pt x="17353" y="14023"/>
                      <a:pt x="16947" y="13600"/>
                    </a:cubicBezTo>
                    <a:cubicBezTo>
                      <a:pt x="16557" y="13227"/>
                      <a:pt x="16135" y="12788"/>
                      <a:pt x="15712" y="12463"/>
                    </a:cubicBezTo>
                    <a:cubicBezTo>
                      <a:pt x="15371" y="12187"/>
                      <a:pt x="14786" y="12057"/>
                      <a:pt x="14608" y="11634"/>
                    </a:cubicBezTo>
                    <a:cubicBezTo>
                      <a:pt x="14728" y="11612"/>
                      <a:pt x="14854" y="11603"/>
                      <a:pt x="14983" y="11603"/>
                    </a:cubicBezTo>
                    <a:cubicBezTo>
                      <a:pt x="15416" y="11603"/>
                      <a:pt x="15889" y="11699"/>
                      <a:pt x="16314" y="11699"/>
                    </a:cubicBezTo>
                    <a:cubicBezTo>
                      <a:pt x="16996" y="11699"/>
                      <a:pt x="17630" y="11878"/>
                      <a:pt x="18296" y="11943"/>
                    </a:cubicBezTo>
                    <a:cubicBezTo>
                      <a:pt x="18897" y="12024"/>
                      <a:pt x="19547" y="11927"/>
                      <a:pt x="20083" y="12317"/>
                    </a:cubicBezTo>
                    <a:cubicBezTo>
                      <a:pt x="20652" y="12739"/>
                      <a:pt x="21156" y="13308"/>
                      <a:pt x="21789" y="13649"/>
                    </a:cubicBezTo>
                    <a:cubicBezTo>
                      <a:pt x="22423" y="13990"/>
                      <a:pt x="23154" y="14055"/>
                      <a:pt x="23836" y="14202"/>
                    </a:cubicBezTo>
                    <a:cubicBezTo>
                      <a:pt x="25087" y="14494"/>
                      <a:pt x="26322" y="15469"/>
                      <a:pt x="27135" y="16428"/>
                    </a:cubicBezTo>
                    <a:cubicBezTo>
                      <a:pt x="27310" y="16651"/>
                      <a:pt x="27735" y="17810"/>
                      <a:pt x="28073" y="17810"/>
                    </a:cubicBezTo>
                    <a:cubicBezTo>
                      <a:pt x="28080" y="17810"/>
                      <a:pt x="28087" y="17810"/>
                      <a:pt x="28093" y="17809"/>
                    </a:cubicBezTo>
                    <a:cubicBezTo>
                      <a:pt x="28678" y="17727"/>
                      <a:pt x="27508" y="16314"/>
                      <a:pt x="27492" y="16135"/>
                    </a:cubicBezTo>
                    <a:cubicBezTo>
                      <a:pt x="27427" y="15306"/>
                      <a:pt x="29279" y="15144"/>
                      <a:pt x="29068" y="14364"/>
                    </a:cubicBezTo>
                    <a:lnTo>
                      <a:pt x="29068" y="14364"/>
                    </a:lnTo>
                    <a:cubicBezTo>
                      <a:pt x="28451" y="14592"/>
                      <a:pt x="27785" y="15518"/>
                      <a:pt x="27183" y="15583"/>
                    </a:cubicBezTo>
                    <a:cubicBezTo>
                      <a:pt x="27168" y="15584"/>
                      <a:pt x="27153" y="15585"/>
                      <a:pt x="27138" y="15585"/>
                    </a:cubicBezTo>
                    <a:cubicBezTo>
                      <a:pt x="26645" y="15585"/>
                      <a:pt x="26086" y="14842"/>
                      <a:pt x="25786" y="14527"/>
                    </a:cubicBezTo>
                    <a:cubicBezTo>
                      <a:pt x="26014" y="13828"/>
                      <a:pt x="27898" y="13194"/>
                      <a:pt x="27687" y="12414"/>
                    </a:cubicBezTo>
                    <a:cubicBezTo>
                      <a:pt x="27664" y="12411"/>
                      <a:pt x="27640" y="12409"/>
                      <a:pt x="27616" y="12409"/>
                    </a:cubicBezTo>
                    <a:cubicBezTo>
                      <a:pt x="26976" y="12409"/>
                      <a:pt x="26160" y="13629"/>
                      <a:pt x="25721" y="13958"/>
                    </a:cubicBezTo>
                    <a:cubicBezTo>
                      <a:pt x="25490" y="14139"/>
                      <a:pt x="25236" y="14209"/>
                      <a:pt x="24969" y="14209"/>
                    </a:cubicBezTo>
                    <a:cubicBezTo>
                      <a:pt x="24204" y="14209"/>
                      <a:pt x="23332" y="13626"/>
                      <a:pt x="22585" y="13373"/>
                    </a:cubicBezTo>
                    <a:cubicBezTo>
                      <a:pt x="22358" y="13308"/>
                      <a:pt x="20977" y="12366"/>
                      <a:pt x="21091" y="12301"/>
                    </a:cubicBezTo>
                    <a:cubicBezTo>
                      <a:pt x="21627" y="12057"/>
                      <a:pt x="22130" y="11781"/>
                      <a:pt x="22650" y="11488"/>
                    </a:cubicBezTo>
                    <a:cubicBezTo>
                      <a:pt x="22893" y="11345"/>
                      <a:pt x="23036" y="11295"/>
                      <a:pt x="23156" y="11295"/>
                    </a:cubicBezTo>
                    <a:cubicBezTo>
                      <a:pt x="23349" y="11295"/>
                      <a:pt x="23484" y="11424"/>
                      <a:pt x="23885" y="11504"/>
                    </a:cubicBezTo>
                    <a:cubicBezTo>
                      <a:pt x="24064" y="11196"/>
                      <a:pt x="23723" y="11033"/>
                      <a:pt x="23463" y="10952"/>
                    </a:cubicBezTo>
                    <a:cubicBezTo>
                      <a:pt x="23560" y="10903"/>
                      <a:pt x="23934" y="10643"/>
                      <a:pt x="23723" y="10497"/>
                    </a:cubicBezTo>
                    <a:cubicBezTo>
                      <a:pt x="23687" y="10472"/>
                      <a:pt x="23652" y="10462"/>
                      <a:pt x="23619" y="10462"/>
                    </a:cubicBezTo>
                    <a:cubicBezTo>
                      <a:pt x="23460" y="10462"/>
                      <a:pt x="23326" y="10693"/>
                      <a:pt x="23182" y="10693"/>
                    </a:cubicBezTo>
                    <a:cubicBezTo>
                      <a:pt x="23178" y="10693"/>
                      <a:pt x="23174" y="10692"/>
                      <a:pt x="23170" y="10692"/>
                    </a:cubicBezTo>
                    <a:cubicBezTo>
                      <a:pt x="22862" y="10660"/>
                      <a:pt x="22212" y="10026"/>
                      <a:pt x="22065" y="9782"/>
                    </a:cubicBezTo>
                    <a:cubicBezTo>
                      <a:pt x="22276" y="9633"/>
                      <a:pt x="22518" y="9567"/>
                      <a:pt x="22763" y="9567"/>
                    </a:cubicBezTo>
                    <a:cubicBezTo>
                      <a:pt x="23296" y="9567"/>
                      <a:pt x="23841" y="9879"/>
                      <a:pt x="24096" y="10335"/>
                    </a:cubicBezTo>
                    <a:cubicBezTo>
                      <a:pt x="24340" y="10741"/>
                      <a:pt x="24486" y="12609"/>
                      <a:pt x="24941" y="12626"/>
                    </a:cubicBezTo>
                    <a:cubicBezTo>
                      <a:pt x="24990" y="11959"/>
                      <a:pt x="24340" y="11049"/>
                      <a:pt x="24616" y="10465"/>
                    </a:cubicBezTo>
                    <a:cubicBezTo>
                      <a:pt x="25445" y="10302"/>
                      <a:pt x="26355" y="10318"/>
                      <a:pt x="27200" y="10286"/>
                    </a:cubicBezTo>
                    <a:cubicBezTo>
                      <a:pt x="27171" y="10059"/>
                      <a:pt x="26885" y="9996"/>
                      <a:pt x="26537" y="9996"/>
                    </a:cubicBezTo>
                    <a:cubicBezTo>
                      <a:pt x="26107" y="9996"/>
                      <a:pt x="25583" y="10091"/>
                      <a:pt x="25330" y="10091"/>
                    </a:cubicBezTo>
                    <a:cubicBezTo>
                      <a:pt x="25319" y="10091"/>
                      <a:pt x="25309" y="10091"/>
                      <a:pt x="25299" y="10091"/>
                    </a:cubicBezTo>
                    <a:cubicBezTo>
                      <a:pt x="24763" y="10075"/>
                      <a:pt x="24340" y="9928"/>
                      <a:pt x="23836" y="9782"/>
                    </a:cubicBezTo>
                    <a:cubicBezTo>
                      <a:pt x="23950" y="9181"/>
                      <a:pt x="25689" y="9246"/>
                      <a:pt x="26127" y="8954"/>
                    </a:cubicBezTo>
                    <a:cubicBezTo>
                      <a:pt x="26043" y="8831"/>
                      <a:pt x="25874" y="8785"/>
                      <a:pt x="25669" y="8785"/>
                    </a:cubicBezTo>
                    <a:cubicBezTo>
                      <a:pt x="25164" y="8785"/>
                      <a:pt x="24434" y="9061"/>
                      <a:pt x="24145" y="9165"/>
                    </a:cubicBezTo>
                    <a:cubicBezTo>
                      <a:pt x="23316" y="9457"/>
                      <a:pt x="22520" y="9311"/>
                      <a:pt x="21610" y="9392"/>
                    </a:cubicBezTo>
                    <a:cubicBezTo>
                      <a:pt x="20437" y="9485"/>
                      <a:pt x="19219" y="9768"/>
                      <a:pt x="18041" y="9768"/>
                    </a:cubicBezTo>
                    <a:cubicBezTo>
                      <a:pt x="17980" y="9768"/>
                      <a:pt x="17918" y="9768"/>
                      <a:pt x="17857" y="9766"/>
                    </a:cubicBezTo>
                    <a:cubicBezTo>
                      <a:pt x="17711" y="9766"/>
                      <a:pt x="17622" y="9754"/>
                      <a:pt x="17526" y="9754"/>
                    </a:cubicBezTo>
                    <a:cubicBezTo>
                      <a:pt x="17431" y="9754"/>
                      <a:pt x="17329" y="9766"/>
                      <a:pt x="17159" y="9815"/>
                    </a:cubicBezTo>
                    <a:cubicBezTo>
                      <a:pt x="16885" y="9875"/>
                      <a:pt x="16612" y="9979"/>
                      <a:pt x="16339" y="9979"/>
                    </a:cubicBezTo>
                    <a:cubicBezTo>
                      <a:pt x="16319" y="9979"/>
                      <a:pt x="16300" y="9978"/>
                      <a:pt x="16281" y="9977"/>
                    </a:cubicBezTo>
                    <a:cubicBezTo>
                      <a:pt x="16232" y="9522"/>
                      <a:pt x="17110" y="9067"/>
                      <a:pt x="17402" y="8775"/>
                    </a:cubicBezTo>
                    <a:cubicBezTo>
                      <a:pt x="17841" y="8320"/>
                      <a:pt x="18442" y="8174"/>
                      <a:pt x="18962" y="7849"/>
                    </a:cubicBezTo>
                    <a:cubicBezTo>
                      <a:pt x="19466" y="7540"/>
                      <a:pt x="19969" y="7134"/>
                      <a:pt x="20424" y="6760"/>
                    </a:cubicBezTo>
                    <a:cubicBezTo>
                      <a:pt x="20766" y="6468"/>
                      <a:pt x="21058" y="5996"/>
                      <a:pt x="21464" y="5801"/>
                    </a:cubicBezTo>
                    <a:cubicBezTo>
                      <a:pt x="21887" y="5590"/>
                      <a:pt x="23690" y="5623"/>
                      <a:pt x="23576" y="4989"/>
                    </a:cubicBezTo>
                    <a:cubicBezTo>
                      <a:pt x="23068" y="4989"/>
                      <a:pt x="22495" y="5261"/>
                      <a:pt x="21962" y="5261"/>
                    </a:cubicBezTo>
                    <a:cubicBezTo>
                      <a:pt x="21898" y="5261"/>
                      <a:pt x="21835" y="5258"/>
                      <a:pt x="21773" y="5249"/>
                    </a:cubicBezTo>
                    <a:cubicBezTo>
                      <a:pt x="22228" y="4355"/>
                      <a:pt x="22488" y="3332"/>
                      <a:pt x="23089" y="2519"/>
                    </a:cubicBezTo>
                    <a:cubicBezTo>
                      <a:pt x="23430" y="2048"/>
                      <a:pt x="24649" y="1366"/>
                      <a:pt x="24470" y="700"/>
                    </a:cubicBezTo>
                    <a:lnTo>
                      <a:pt x="24470" y="700"/>
                    </a:lnTo>
                    <a:cubicBezTo>
                      <a:pt x="24145" y="911"/>
                      <a:pt x="23804" y="1268"/>
                      <a:pt x="23511" y="1544"/>
                    </a:cubicBezTo>
                    <a:cubicBezTo>
                      <a:pt x="23268" y="1772"/>
                      <a:pt x="22894" y="2422"/>
                      <a:pt x="22618" y="2471"/>
                    </a:cubicBezTo>
                    <a:cubicBezTo>
                      <a:pt x="22634" y="1674"/>
                      <a:pt x="22959" y="862"/>
                      <a:pt x="22862" y="1"/>
                    </a:cubicBezTo>
                    <a:close/>
                    <a:moveTo>
                      <a:pt x="28321" y="38431"/>
                    </a:moveTo>
                    <a:cubicBezTo>
                      <a:pt x="28320" y="38436"/>
                      <a:pt x="28320" y="38440"/>
                      <a:pt x="28321" y="38444"/>
                    </a:cubicBezTo>
                    <a:cubicBezTo>
                      <a:pt x="28321" y="38440"/>
                      <a:pt x="28321" y="38435"/>
                      <a:pt x="28321" y="38431"/>
                    </a:cubicBezTo>
                    <a:close/>
                  </a:path>
                </a:pathLst>
              </a:custGeom>
              <a:solidFill>
                <a:srgbClr val="127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6"/>
              <p:cNvSpPr/>
              <p:nvPr/>
            </p:nvSpPr>
            <p:spPr>
              <a:xfrm>
                <a:off x="4855789" y="573365"/>
                <a:ext cx="1165605" cy="2168076"/>
              </a:xfrm>
              <a:custGeom>
                <a:avLst/>
                <a:gdLst/>
                <a:ahLst/>
                <a:cxnLst/>
                <a:rect l="l" t="t" r="r" b="b"/>
                <a:pathLst>
                  <a:path w="35591" h="66582" extrusionOk="0">
                    <a:moveTo>
                      <a:pt x="5174" y="4416"/>
                    </a:moveTo>
                    <a:lnTo>
                      <a:pt x="5174" y="4481"/>
                    </a:lnTo>
                    <a:cubicBezTo>
                      <a:pt x="6685" y="4676"/>
                      <a:pt x="6360" y="6415"/>
                      <a:pt x="5824" y="7341"/>
                    </a:cubicBezTo>
                    <a:cubicBezTo>
                      <a:pt x="5564" y="7195"/>
                      <a:pt x="5613" y="6496"/>
                      <a:pt x="5564" y="6187"/>
                    </a:cubicBezTo>
                    <a:cubicBezTo>
                      <a:pt x="5483" y="5667"/>
                      <a:pt x="5109" y="4920"/>
                      <a:pt x="5174" y="4416"/>
                    </a:cubicBezTo>
                    <a:close/>
                    <a:moveTo>
                      <a:pt x="6784" y="5683"/>
                    </a:moveTo>
                    <a:cubicBezTo>
                      <a:pt x="7631" y="5683"/>
                      <a:pt x="8137" y="6493"/>
                      <a:pt x="8424" y="7195"/>
                    </a:cubicBezTo>
                    <a:cubicBezTo>
                      <a:pt x="8198" y="7360"/>
                      <a:pt x="7944" y="7805"/>
                      <a:pt x="7663" y="7805"/>
                    </a:cubicBezTo>
                    <a:cubicBezTo>
                      <a:pt x="7641" y="7805"/>
                      <a:pt x="7618" y="7802"/>
                      <a:pt x="7595" y="7796"/>
                    </a:cubicBezTo>
                    <a:cubicBezTo>
                      <a:pt x="7335" y="7715"/>
                      <a:pt x="7254" y="7178"/>
                      <a:pt x="6929" y="7113"/>
                    </a:cubicBezTo>
                    <a:lnTo>
                      <a:pt x="6929" y="7113"/>
                    </a:lnTo>
                    <a:cubicBezTo>
                      <a:pt x="6848" y="7455"/>
                      <a:pt x="7189" y="7828"/>
                      <a:pt x="7351" y="8105"/>
                    </a:cubicBezTo>
                    <a:cubicBezTo>
                      <a:pt x="7368" y="8137"/>
                      <a:pt x="6783" y="8673"/>
                      <a:pt x="6734" y="8754"/>
                    </a:cubicBezTo>
                    <a:cubicBezTo>
                      <a:pt x="6328" y="8364"/>
                      <a:pt x="6198" y="7796"/>
                      <a:pt x="6377" y="7276"/>
                    </a:cubicBezTo>
                    <a:cubicBezTo>
                      <a:pt x="6572" y="6772"/>
                      <a:pt x="6734" y="6220"/>
                      <a:pt x="6734" y="5684"/>
                    </a:cubicBezTo>
                    <a:cubicBezTo>
                      <a:pt x="6751" y="5683"/>
                      <a:pt x="6767" y="5683"/>
                      <a:pt x="6784" y="5683"/>
                    </a:cubicBezTo>
                    <a:close/>
                    <a:moveTo>
                      <a:pt x="8538" y="7893"/>
                    </a:moveTo>
                    <a:cubicBezTo>
                      <a:pt x="8911" y="8235"/>
                      <a:pt x="9139" y="9063"/>
                      <a:pt x="9269" y="9567"/>
                    </a:cubicBezTo>
                    <a:cubicBezTo>
                      <a:pt x="9512" y="10542"/>
                      <a:pt x="9821" y="11533"/>
                      <a:pt x="9886" y="12524"/>
                    </a:cubicBezTo>
                    <a:cubicBezTo>
                      <a:pt x="9301" y="12150"/>
                      <a:pt x="8716" y="12053"/>
                      <a:pt x="8213" y="11517"/>
                    </a:cubicBezTo>
                    <a:cubicBezTo>
                      <a:pt x="8083" y="11387"/>
                      <a:pt x="7969" y="11240"/>
                      <a:pt x="7839" y="11078"/>
                    </a:cubicBezTo>
                    <a:cubicBezTo>
                      <a:pt x="7465" y="10590"/>
                      <a:pt x="7173" y="10006"/>
                      <a:pt x="7254" y="9372"/>
                    </a:cubicBezTo>
                    <a:cubicBezTo>
                      <a:pt x="7335" y="8803"/>
                      <a:pt x="8196" y="8364"/>
                      <a:pt x="8538" y="7893"/>
                    </a:cubicBezTo>
                    <a:close/>
                    <a:moveTo>
                      <a:pt x="16889" y="12410"/>
                    </a:moveTo>
                    <a:lnTo>
                      <a:pt x="16889" y="12410"/>
                    </a:lnTo>
                    <a:cubicBezTo>
                      <a:pt x="16613" y="12849"/>
                      <a:pt x="16223" y="13369"/>
                      <a:pt x="15849" y="13743"/>
                    </a:cubicBezTo>
                    <a:cubicBezTo>
                      <a:pt x="15882" y="13710"/>
                      <a:pt x="15248" y="13109"/>
                      <a:pt x="15183" y="13093"/>
                    </a:cubicBezTo>
                    <a:cubicBezTo>
                      <a:pt x="15752" y="12865"/>
                      <a:pt x="16320" y="12638"/>
                      <a:pt x="16889" y="12410"/>
                    </a:cubicBezTo>
                    <a:close/>
                    <a:moveTo>
                      <a:pt x="14931" y="13519"/>
                    </a:moveTo>
                    <a:cubicBezTo>
                      <a:pt x="15205" y="13587"/>
                      <a:pt x="15568" y="14256"/>
                      <a:pt x="15410" y="14571"/>
                    </a:cubicBezTo>
                    <a:cubicBezTo>
                      <a:pt x="15280" y="14831"/>
                      <a:pt x="14127" y="15692"/>
                      <a:pt x="13883" y="15741"/>
                    </a:cubicBezTo>
                    <a:cubicBezTo>
                      <a:pt x="13805" y="14941"/>
                      <a:pt x="13969" y="13747"/>
                      <a:pt x="14931" y="13519"/>
                    </a:cubicBezTo>
                    <a:close/>
                    <a:moveTo>
                      <a:pt x="23941" y="16992"/>
                    </a:moveTo>
                    <a:cubicBezTo>
                      <a:pt x="23713" y="17480"/>
                      <a:pt x="23177" y="17886"/>
                      <a:pt x="22852" y="18308"/>
                    </a:cubicBezTo>
                    <a:cubicBezTo>
                      <a:pt x="22608" y="18633"/>
                      <a:pt x="22332" y="19056"/>
                      <a:pt x="21910" y="19104"/>
                    </a:cubicBezTo>
                    <a:cubicBezTo>
                      <a:pt x="21910" y="18926"/>
                      <a:pt x="22170" y="18292"/>
                      <a:pt x="22056" y="18162"/>
                    </a:cubicBezTo>
                    <a:cubicBezTo>
                      <a:pt x="22011" y="18109"/>
                      <a:pt x="21968" y="18087"/>
                      <a:pt x="21926" y="18087"/>
                    </a:cubicBezTo>
                    <a:cubicBezTo>
                      <a:pt x="21723" y="18087"/>
                      <a:pt x="21560" y="18615"/>
                      <a:pt x="21520" y="18763"/>
                    </a:cubicBezTo>
                    <a:cubicBezTo>
                      <a:pt x="21442" y="18520"/>
                      <a:pt x="21380" y="18224"/>
                      <a:pt x="21286" y="18224"/>
                    </a:cubicBezTo>
                    <a:cubicBezTo>
                      <a:pt x="21243" y="18224"/>
                      <a:pt x="21192" y="18289"/>
                      <a:pt x="21130" y="18454"/>
                    </a:cubicBezTo>
                    <a:cubicBezTo>
                      <a:pt x="20918" y="18974"/>
                      <a:pt x="21292" y="19039"/>
                      <a:pt x="20659" y="19234"/>
                    </a:cubicBezTo>
                    <a:cubicBezTo>
                      <a:pt x="20009" y="19429"/>
                      <a:pt x="19310" y="19397"/>
                      <a:pt x="18628" y="19559"/>
                    </a:cubicBezTo>
                    <a:cubicBezTo>
                      <a:pt x="18871" y="19494"/>
                      <a:pt x="19342" y="19023"/>
                      <a:pt x="19602" y="18861"/>
                    </a:cubicBezTo>
                    <a:cubicBezTo>
                      <a:pt x="20122" y="18552"/>
                      <a:pt x="20610" y="18211"/>
                      <a:pt x="21178" y="17983"/>
                    </a:cubicBezTo>
                    <a:cubicBezTo>
                      <a:pt x="21698" y="17788"/>
                      <a:pt x="22218" y="17707"/>
                      <a:pt x="22738" y="17577"/>
                    </a:cubicBezTo>
                    <a:cubicBezTo>
                      <a:pt x="23226" y="17463"/>
                      <a:pt x="23518" y="17236"/>
                      <a:pt x="23941" y="16992"/>
                    </a:cubicBezTo>
                    <a:close/>
                    <a:moveTo>
                      <a:pt x="13266" y="20096"/>
                    </a:moveTo>
                    <a:lnTo>
                      <a:pt x="13266" y="20096"/>
                    </a:lnTo>
                    <a:cubicBezTo>
                      <a:pt x="13203" y="20152"/>
                      <a:pt x="13143" y="20245"/>
                      <a:pt x="13090" y="20358"/>
                    </a:cubicBezTo>
                    <a:lnTo>
                      <a:pt x="13090" y="20358"/>
                    </a:lnTo>
                    <a:lnTo>
                      <a:pt x="13266" y="20096"/>
                    </a:lnTo>
                    <a:close/>
                    <a:moveTo>
                      <a:pt x="21081" y="19771"/>
                    </a:moveTo>
                    <a:lnTo>
                      <a:pt x="21081" y="19771"/>
                    </a:lnTo>
                    <a:cubicBezTo>
                      <a:pt x="21243" y="20518"/>
                      <a:pt x="19976" y="21005"/>
                      <a:pt x="19440" y="21054"/>
                    </a:cubicBezTo>
                    <a:cubicBezTo>
                      <a:pt x="18638" y="21120"/>
                      <a:pt x="17687" y="21239"/>
                      <a:pt x="16837" y="21239"/>
                    </a:cubicBezTo>
                    <a:cubicBezTo>
                      <a:pt x="16637" y="21239"/>
                      <a:pt x="16442" y="21232"/>
                      <a:pt x="16255" y="21217"/>
                    </a:cubicBezTo>
                    <a:cubicBezTo>
                      <a:pt x="16320" y="21119"/>
                      <a:pt x="16418" y="21070"/>
                      <a:pt x="16532" y="21022"/>
                    </a:cubicBezTo>
                    <a:lnTo>
                      <a:pt x="16320" y="21022"/>
                    </a:lnTo>
                    <a:cubicBezTo>
                      <a:pt x="17149" y="20420"/>
                      <a:pt x="17701" y="20209"/>
                      <a:pt x="18676" y="20112"/>
                    </a:cubicBezTo>
                    <a:cubicBezTo>
                      <a:pt x="19472" y="20047"/>
                      <a:pt x="20366" y="20047"/>
                      <a:pt x="21081" y="19771"/>
                    </a:cubicBezTo>
                    <a:close/>
                    <a:moveTo>
                      <a:pt x="13234" y="20036"/>
                    </a:moveTo>
                    <a:cubicBezTo>
                      <a:pt x="13884" y="20036"/>
                      <a:pt x="15307" y="20413"/>
                      <a:pt x="14744" y="21005"/>
                    </a:cubicBezTo>
                    <a:cubicBezTo>
                      <a:pt x="14563" y="21202"/>
                      <a:pt x="13509" y="21680"/>
                      <a:pt x="13180" y="21680"/>
                    </a:cubicBezTo>
                    <a:cubicBezTo>
                      <a:pt x="13156" y="21680"/>
                      <a:pt x="13135" y="21677"/>
                      <a:pt x="13119" y="21672"/>
                    </a:cubicBezTo>
                    <a:cubicBezTo>
                      <a:pt x="12796" y="21568"/>
                      <a:pt x="12885" y="20804"/>
                      <a:pt x="13090" y="20358"/>
                    </a:cubicBezTo>
                    <a:lnTo>
                      <a:pt x="13090" y="20358"/>
                    </a:lnTo>
                    <a:lnTo>
                      <a:pt x="13071" y="20388"/>
                    </a:lnTo>
                    <a:cubicBezTo>
                      <a:pt x="13038" y="20290"/>
                      <a:pt x="13054" y="20144"/>
                      <a:pt x="13071" y="20047"/>
                    </a:cubicBezTo>
                    <a:cubicBezTo>
                      <a:pt x="13116" y="20040"/>
                      <a:pt x="13172" y="20036"/>
                      <a:pt x="13234" y="20036"/>
                    </a:cubicBezTo>
                    <a:close/>
                    <a:moveTo>
                      <a:pt x="26930" y="21753"/>
                    </a:moveTo>
                    <a:cubicBezTo>
                      <a:pt x="26929" y="21753"/>
                      <a:pt x="26928" y="21753"/>
                      <a:pt x="26926" y="21753"/>
                    </a:cubicBezTo>
                    <a:lnTo>
                      <a:pt x="26926" y="21753"/>
                    </a:lnTo>
                    <a:cubicBezTo>
                      <a:pt x="26928" y="21753"/>
                      <a:pt x="26929" y="21753"/>
                      <a:pt x="26930" y="21753"/>
                    </a:cubicBezTo>
                    <a:close/>
                    <a:moveTo>
                      <a:pt x="26833" y="28382"/>
                    </a:moveTo>
                    <a:cubicBezTo>
                      <a:pt x="27002" y="28382"/>
                      <a:pt x="28081" y="28505"/>
                      <a:pt x="28381" y="28505"/>
                    </a:cubicBezTo>
                    <a:cubicBezTo>
                      <a:pt x="28426" y="28505"/>
                      <a:pt x="28453" y="28502"/>
                      <a:pt x="28457" y="28496"/>
                    </a:cubicBezTo>
                    <a:lnTo>
                      <a:pt x="28457" y="28496"/>
                    </a:lnTo>
                    <a:cubicBezTo>
                      <a:pt x="28311" y="28756"/>
                      <a:pt x="28100" y="28951"/>
                      <a:pt x="28003" y="29211"/>
                    </a:cubicBezTo>
                    <a:cubicBezTo>
                      <a:pt x="27564" y="29178"/>
                      <a:pt x="27060" y="28739"/>
                      <a:pt x="26833" y="28382"/>
                    </a:cubicBezTo>
                    <a:close/>
                    <a:moveTo>
                      <a:pt x="26163" y="28788"/>
                    </a:moveTo>
                    <a:cubicBezTo>
                      <a:pt x="26289" y="28788"/>
                      <a:pt x="26419" y="28806"/>
                      <a:pt x="26556" y="28853"/>
                    </a:cubicBezTo>
                    <a:cubicBezTo>
                      <a:pt x="26930" y="28967"/>
                      <a:pt x="27434" y="29243"/>
                      <a:pt x="27596" y="29584"/>
                    </a:cubicBezTo>
                    <a:cubicBezTo>
                      <a:pt x="26655" y="29489"/>
                      <a:pt x="25745" y="29064"/>
                      <a:pt x="24790" y="29064"/>
                    </a:cubicBezTo>
                    <a:cubicBezTo>
                      <a:pt x="24783" y="29064"/>
                      <a:pt x="24777" y="29064"/>
                      <a:pt x="24770" y="29064"/>
                    </a:cubicBezTo>
                    <a:lnTo>
                      <a:pt x="24770" y="29064"/>
                    </a:lnTo>
                    <a:cubicBezTo>
                      <a:pt x="25271" y="29053"/>
                      <a:pt x="25687" y="28788"/>
                      <a:pt x="26163" y="28788"/>
                    </a:cubicBezTo>
                    <a:close/>
                    <a:moveTo>
                      <a:pt x="23785" y="29441"/>
                    </a:moveTo>
                    <a:cubicBezTo>
                      <a:pt x="23921" y="29547"/>
                      <a:pt x="24169" y="29733"/>
                      <a:pt x="24340" y="29733"/>
                    </a:cubicBezTo>
                    <a:cubicBezTo>
                      <a:pt x="24441" y="29733"/>
                      <a:pt x="24515" y="29669"/>
                      <a:pt x="24526" y="29487"/>
                    </a:cubicBezTo>
                    <a:cubicBezTo>
                      <a:pt x="25078" y="29487"/>
                      <a:pt x="25777" y="29796"/>
                      <a:pt x="26329" y="29893"/>
                    </a:cubicBezTo>
                    <a:cubicBezTo>
                      <a:pt x="26849" y="30007"/>
                      <a:pt x="27499" y="29877"/>
                      <a:pt x="27710" y="30462"/>
                    </a:cubicBezTo>
                    <a:cubicBezTo>
                      <a:pt x="27163" y="30904"/>
                      <a:pt x="26596" y="31222"/>
                      <a:pt x="25890" y="31222"/>
                    </a:cubicBezTo>
                    <a:cubicBezTo>
                      <a:pt x="25715" y="31222"/>
                      <a:pt x="25532" y="31202"/>
                      <a:pt x="25338" y="31160"/>
                    </a:cubicBezTo>
                    <a:cubicBezTo>
                      <a:pt x="24794" y="31039"/>
                      <a:pt x="23940" y="30060"/>
                      <a:pt x="23785" y="29441"/>
                    </a:cubicBezTo>
                    <a:close/>
                    <a:moveTo>
                      <a:pt x="28278" y="29920"/>
                    </a:moveTo>
                    <a:cubicBezTo>
                      <a:pt x="28495" y="29920"/>
                      <a:pt x="29018" y="30125"/>
                      <a:pt x="29221" y="30202"/>
                    </a:cubicBezTo>
                    <a:cubicBezTo>
                      <a:pt x="29595" y="30332"/>
                      <a:pt x="30635" y="30429"/>
                      <a:pt x="30813" y="30705"/>
                    </a:cubicBezTo>
                    <a:cubicBezTo>
                      <a:pt x="30196" y="30900"/>
                      <a:pt x="29254" y="30917"/>
                      <a:pt x="28701" y="31242"/>
                    </a:cubicBezTo>
                    <a:cubicBezTo>
                      <a:pt x="28490" y="30868"/>
                      <a:pt x="28587" y="30575"/>
                      <a:pt x="28409" y="30250"/>
                    </a:cubicBezTo>
                    <a:cubicBezTo>
                      <a:pt x="28344" y="30283"/>
                      <a:pt x="28263" y="30299"/>
                      <a:pt x="28198" y="30332"/>
                    </a:cubicBezTo>
                    <a:cubicBezTo>
                      <a:pt x="28198" y="30218"/>
                      <a:pt x="28246" y="30121"/>
                      <a:pt x="28328" y="30039"/>
                    </a:cubicBezTo>
                    <a:lnTo>
                      <a:pt x="28181" y="29974"/>
                    </a:lnTo>
                    <a:cubicBezTo>
                      <a:pt x="28181" y="29935"/>
                      <a:pt x="28218" y="29920"/>
                      <a:pt x="28278" y="29920"/>
                    </a:cubicBezTo>
                    <a:close/>
                    <a:moveTo>
                      <a:pt x="21271" y="29106"/>
                    </a:moveTo>
                    <a:cubicBezTo>
                      <a:pt x="21970" y="29106"/>
                      <a:pt x="22702" y="29373"/>
                      <a:pt x="23112" y="29877"/>
                    </a:cubicBezTo>
                    <a:cubicBezTo>
                      <a:pt x="23518" y="30380"/>
                      <a:pt x="25094" y="31372"/>
                      <a:pt x="24737" y="31957"/>
                    </a:cubicBezTo>
                    <a:cubicBezTo>
                      <a:pt x="24632" y="32123"/>
                      <a:pt x="24531" y="32184"/>
                      <a:pt x="24427" y="32184"/>
                    </a:cubicBezTo>
                    <a:cubicBezTo>
                      <a:pt x="24256" y="32184"/>
                      <a:pt x="24075" y="32022"/>
                      <a:pt x="23843" y="31892"/>
                    </a:cubicBezTo>
                    <a:cubicBezTo>
                      <a:pt x="23437" y="31664"/>
                      <a:pt x="23014" y="31437"/>
                      <a:pt x="22592" y="31209"/>
                    </a:cubicBezTo>
                    <a:cubicBezTo>
                      <a:pt x="21780" y="30787"/>
                      <a:pt x="20853" y="30088"/>
                      <a:pt x="20496" y="29227"/>
                    </a:cubicBezTo>
                    <a:cubicBezTo>
                      <a:pt x="20736" y="29145"/>
                      <a:pt x="21001" y="29106"/>
                      <a:pt x="21271" y="29106"/>
                    </a:cubicBezTo>
                    <a:close/>
                    <a:moveTo>
                      <a:pt x="24995" y="32601"/>
                    </a:moveTo>
                    <a:cubicBezTo>
                      <a:pt x="24966" y="32616"/>
                      <a:pt x="24939" y="32631"/>
                      <a:pt x="24914" y="32648"/>
                    </a:cubicBezTo>
                    <a:lnTo>
                      <a:pt x="24914" y="32648"/>
                    </a:lnTo>
                    <a:cubicBezTo>
                      <a:pt x="24884" y="32702"/>
                      <a:pt x="24863" y="32761"/>
                      <a:pt x="24853" y="32827"/>
                    </a:cubicBezTo>
                    <a:lnTo>
                      <a:pt x="24853" y="32827"/>
                    </a:lnTo>
                    <a:cubicBezTo>
                      <a:pt x="24877" y="32816"/>
                      <a:pt x="24898" y="32794"/>
                      <a:pt x="24915" y="32769"/>
                    </a:cubicBezTo>
                    <a:lnTo>
                      <a:pt x="24995" y="32601"/>
                    </a:lnTo>
                    <a:close/>
                    <a:moveTo>
                      <a:pt x="21958" y="33013"/>
                    </a:moveTo>
                    <a:cubicBezTo>
                      <a:pt x="22137" y="33126"/>
                      <a:pt x="22283" y="33289"/>
                      <a:pt x="22381" y="33468"/>
                    </a:cubicBezTo>
                    <a:cubicBezTo>
                      <a:pt x="22258" y="33381"/>
                      <a:pt x="22125" y="33342"/>
                      <a:pt x="21977" y="33342"/>
                    </a:cubicBezTo>
                    <a:cubicBezTo>
                      <a:pt x="21929" y="33342"/>
                      <a:pt x="21880" y="33346"/>
                      <a:pt x="21828" y="33354"/>
                    </a:cubicBezTo>
                    <a:cubicBezTo>
                      <a:pt x="21845" y="33256"/>
                      <a:pt x="21893" y="33159"/>
                      <a:pt x="21958" y="33078"/>
                    </a:cubicBezTo>
                    <a:lnTo>
                      <a:pt x="21958" y="33013"/>
                    </a:lnTo>
                    <a:close/>
                    <a:moveTo>
                      <a:pt x="17275" y="29141"/>
                    </a:moveTo>
                    <a:cubicBezTo>
                      <a:pt x="17832" y="29141"/>
                      <a:pt x="18394" y="29171"/>
                      <a:pt x="18936" y="29276"/>
                    </a:cubicBezTo>
                    <a:cubicBezTo>
                      <a:pt x="19765" y="29438"/>
                      <a:pt x="20057" y="30121"/>
                      <a:pt x="20594" y="30722"/>
                    </a:cubicBezTo>
                    <a:cubicBezTo>
                      <a:pt x="20902" y="31079"/>
                      <a:pt x="21357" y="31225"/>
                      <a:pt x="21633" y="31550"/>
                    </a:cubicBezTo>
                    <a:cubicBezTo>
                      <a:pt x="22072" y="32054"/>
                      <a:pt x="21698" y="32623"/>
                      <a:pt x="21406" y="33078"/>
                    </a:cubicBezTo>
                    <a:cubicBezTo>
                      <a:pt x="21243" y="32444"/>
                      <a:pt x="20301" y="31973"/>
                      <a:pt x="19976" y="31355"/>
                    </a:cubicBezTo>
                    <a:cubicBezTo>
                      <a:pt x="19684" y="30819"/>
                      <a:pt x="19846" y="30056"/>
                      <a:pt x="19294" y="29649"/>
                    </a:cubicBezTo>
                    <a:lnTo>
                      <a:pt x="19294" y="29649"/>
                    </a:lnTo>
                    <a:cubicBezTo>
                      <a:pt x="18952" y="30023"/>
                      <a:pt x="19359" y="31242"/>
                      <a:pt x="19619" y="31599"/>
                    </a:cubicBezTo>
                    <a:cubicBezTo>
                      <a:pt x="20057" y="32168"/>
                      <a:pt x="20659" y="32590"/>
                      <a:pt x="20935" y="33305"/>
                    </a:cubicBezTo>
                    <a:cubicBezTo>
                      <a:pt x="20772" y="33354"/>
                      <a:pt x="20594" y="33500"/>
                      <a:pt x="20447" y="33533"/>
                    </a:cubicBezTo>
                    <a:cubicBezTo>
                      <a:pt x="20293" y="33557"/>
                      <a:pt x="20269" y="33577"/>
                      <a:pt x="20244" y="33577"/>
                    </a:cubicBezTo>
                    <a:cubicBezTo>
                      <a:pt x="20220" y="33577"/>
                      <a:pt x="20195" y="33557"/>
                      <a:pt x="20041" y="33500"/>
                    </a:cubicBezTo>
                    <a:cubicBezTo>
                      <a:pt x="19635" y="33370"/>
                      <a:pt x="19212" y="32915"/>
                      <a:pt x="18920" y="32623"/>
                    </a:cubicBezTo>
                    <a:cubicBezTo>
                      <a:pt x="19010" y="32351"/>
                      <a:pt x="19436" y="31535"/>
                      <a:pt x="19018" y="31535"/>
                    </a:cubicBezTo>
                    <a:cubicBezTo>
                      <a:pt x="18985" y="31535"/>
                      <a:pt x="18947" y="31540"/>
                      <a:pt x="18904" y="31550"/>
                    </a:cubicBezTo>
                    <a:cubicBezTo>
                      <a:pt x="18693" y="32054"/>
                      <a:pt x="18579" y="32460"/>
                      <a:pt x="17994" y="32558"/>
                    </a:cubicBezTo>
                    <a:cubicBezTo>
                      <a:pt x="17919" y="32568"/>
                      <a:pt x="17847" y="32574"/>
                      <a:pt x="17780" y="32574"/>
                    </a:cubicBezTo>
                    <a:cubicBezTo>
                      <a:pt x="17237" y="32574"/>
                      <a:pt x="16938" y="32235"/>
                      <a:pt x="16678" y="31729"/>
                    </a:cubicBezTo>
                    <a:cubicBezTo>
                      <a:pt x="16483" y="31339"/>
                      <a:pt x="16288" y="30982"/>
                      <a:pt x="16028" y="30640"/>
                    </a:cubicBezTo>
                    <a:cubicBezTo>
                      <a:pt x="15768" y="30299"/>
                      <a:pt x="14826" y="29909"/>
                      <a:pt x="15199" y="29406"/>
                    </a:cubicBezTo>
                    <a:cubicBezTo>
                      <a:pt x="15394" y="29146"/>
                      <a:pt x="16077" y="29178"/>
                      <a:pt x="16353" y="29162"/>
                    </a:cubicBezTo>
                    <a:cubicBezTo>
                      <a:pt x="16656" y="29150"/>
                      <a:pt x="16964" y="29141"/>
                      <a:pt x="17275" y="29141"/>
                    </a:cubicBezTo>
                    <a:close/>
                    <a:moveTo>
                      <a:pt x="22332" y="31957"/>
                    </a:moveTo>
                    <a:cubicBezTo>
                      <a:pt x="22673" y="32233"/>
                      <a:pt x="24720" y="33143"/>
                      <a:pt x="23794" y="33923"/>
                    </a:cubicBezTo>
                    <a:cubicBezTo>
                      <a:pt x="23713" y="33990"/>
                      <a:pt x="23633" y="34018"/>
                      <a:pt x="23555" y="34018"/>
                    </a:cubicBezTo>
                    <a:cubicBezTo>
                      <a:pt x="23258" y="34018"/>
                      <a:pt x="22994" y="33605"/>
                      <a:pt x="22852" y="33386"/>
                    </a:cubicBezTo>
                    <a:cubicBezTo>
                      <a:pt x="22495" y="32834"/>
                      <a:pt x="22202" y="32655"/>
                      <a:pt x="22332" y="32038"/>
                    </a:cubicBezTo>
                    <a:lnTo>
                      <a:pt x="22332" y="31957"/>
                    </a:lnTo>
                    <a:close/>
                    <a:moveTo>
                      <a:pt x="28003" y="30949"/>
                    </a:moveTo>
                    <a:cubicBezTo>
                      <a:pt x="28149" y="31307"/>
                      <a:pt x="28457" y="31615"/>
                      <a:pt x="28587" y="31957"/>
                    </a:cubicBezTo>
                    <a:cubicBezTo>
                      <a:pt x="28734" y="32281"/>
                      <a:pt x="28831" y="32639"/>
                      <a:pt x="28994" y="32964"/>
                    </a:cubicBezTo>
                    <a:cubicBezTo>
                      <a:pt x="29270" y="33484"/>
                      <a:pt x="30196" y="34199"/>
                      <a:pt x="29920" y="34784"/>
                    </a:cubicBezTo>
                    <a:cubicBezTo>
                      <a:pt x="29494" y="34832"/>
                      <a:pt x="29052" y="34926"/>
                      <a:pt x="28640" y="34926"/>
                    </a:cubicBezTo>
                    <a:cubicBezTo>
                      <a:pt x="28359" y="34926"/>
                      <a:pt x="28093" y="34883"/>
                      <a:pt x="27856" y="34751"/>
                    </a:cubicBezTo>
                    <a:cubicBezTo>
                      <a:pt x="27174" y="34377"/>
                      <a:pt x="26443" y="33858"/>
                      <a:pt x="25890" y="33354"/>
                    </a:cubicBezTo>
                    <a:cubicBezTo>
                      <a:pt x="26150" y="33159"/>
                      <a:pt x="26556" y="32996"/>
                      <a:pt x="26686" y="32655"/>
                    </a:cubicBezTo>
                    <a:lnTo>
                      <a:pt x="26686" y="32655"/>
                    </a:lnTo>
                    <a:cubicBezTo>
                      <a:pt x="26265" y="32667"/>
                      <a:pt x="25728" y="33000"/>
                      <a:pt x="25279" y="33000"/>
                    </a:cubicBezTo>
                    <a:cubicBezTo>
                      <a:pt x="25123" y="33000"/>
                      <a:pt x="24977" y="32960"/>
                      <a:pt x="24850" y="32850"/>
                    </a:cubicBezTo>
                    <a:cubicBezTo>
                      <a:pt x="24851" y="32843"/>
                      <a:pt x="24852" y="32835"/>
                      <a:pt x="24853" y="32827"/>
                    </a:cubicBezTo>
                    <a:lnTo>
                      <a:pt x="24853" y="32827"/>
                    </a:lnTo>
                    <a:cubicBezTo>
                      <a:pt x="24840" y="32834"/>
                      <a:pt x="24826" y="32838"/>
                      <a:pt x="24811" y="32838"/>
                    </a:cubicBezTo>
                    <a:cubicBezTo>
                      <a:pt x="24803" y="32838"/>
                      <a:pt x="24794" y="32837"/>
                      <a:pt x="24785" y="32834"/>
                    </a:cubicBezTo>
                    <a:cubicBezTo>
                      <a:pt x="24810" y="32741"/>
                      <a:pt x="24856" y="32688"/>
                      <a:pt x="24914" y="32648"/>
                    </a:cubicBezTo>
                    <a:lnTo>
                      <a:pt x="24914" y="32648"/>
                    </a:lnTo>
                    <a:cubicBezTo>
                      <a:pt x="24947" y="32591"/>
                      <a:pt x="24990" y="32540"/>
                      <a:pt x="25045" y="32493"/>
                    </a:cubicBezTo>
                    <a:lnTo>
                      <a:pt x="25045" y="32493"/>
                    </a:lnTo>
                    <a:lnTo>
                      <a:pt x="24995" y="32601"/>
                    </a:lnTo>
                    <a:lnTo>
                      <a:pt x="24995" y="32601"/>
                    </a:lnTo>
                    <a:cubicBezTo>
                      <a:pt x="25075" y="32558"/>
                      <a:pt x="25168" y="32517"/>
                      <a:pt x="25257" y="32428"/>
                    </a:cubicBezTo>
                    <a:cubicBezTo>
                      <a:pt x="25403" y="32298"/>
                      <a:pt x="25484" y="31957"/>
                      <a:pt x="25630" y="31859"/>
                    </a:cubicBezTo>
                    <a:cubicBezTo>
                      <a:pt x="25763" y="31771"/>
                      <a:pt x="26079" y="31730"/>
                      <a:pt x="26381" y="31730"/>
                    </a:cubicBezTo>
                    <a:cubicBezTo>
                      <a:pt x="26634" y="31730"/>
                      <a:pt x="26877" y="31758"/>
                      <a:pt x="26995" y="31810"/>
                    </a:cubicBezTo>
                    <a:cubicBezTo>
                      <a:pt x="27060" y="32103"/>
                      <a:pt x="27288" y="32444"/>
                      <a:pt x="27255" y="32769"/>
                    </a:cubicBezTo>
                    <a:cubicBezTo>
                      <a:pt x="27223" y="33029"/>
                      <a:pt x="26898" y="33256"/>
                      <a:pt x="26914" y="33533"/>
                    </a:cubicBezTo>
                    <a:cubicBezTo>
                      <a:pt x="26923" y="33757"/>
                      <a:pt x="26972" y="33830"/>
                      <a:pt x="27063" y="33830"/>
                    </a:cubicBezTo>
                    <a:cubicBezTo>
                      <a:pt x="27144" y="33830"/>
                      <a:pt x="27256" y="33772"/>
                      <a:pt x="27401" y="33711"/>
                    </a:cubicBezTo>
                    <a:cubicBezTo>
                      <a:pt x="27580" y="33630"/>
                      <a:pt x="27580" y="33403"/>
                      <a:pt x="27824" y="33354"/>
                    </a:cubicBezTo>
                    <a:cubicBezTo>
                      <a:pt x="27830" y="33353"/>
                      <a:pt x="27836" y="33353"/>
                      <a:pt x="27842" y="33353"/>
                    </a:cubicBezTo>
                    <a:cubicBezTo>
                      <a:pt x="27951" y="33353"/>
                      <a:pt x="28073" y="33484"/>
                      <a:pt x="28165" y="33484"/>
                    </a:cubicBezTo>
                    <a:cubicBezTo>
                      <a:pt x="29384" y="33451"/>
                      <a:pt x="27970" y="33094"/>
                      <a:pt x="27743" y="32866"/>
                    </a:cubicBezTo>
                    <a:cubicBezTo>
                      <a:pt x="27255" y="32330"/>
                      <a:pt x="27483" y="31339"/>
                      <a:pt x="28003" y="30949"/>
                    </a:cubicBezTo>
                    <a:close/>
                    <a:moveTo>
                      <a:pt x="17485" y="33045"/>
                    </a:moveTo>
                    <a:cubicBezTo>
                      <a:pt x="18027" y="33045"/>
                      <a:pt x="18932" y="33330"/>
                      <a:pt x="19359" y="33646"/>
                    </a:cubicBezTo>
                    <a:cubicBezTo>
                      <a:pt x="19846" y="34020"/>
                      <a:pt x="19830" y="34702"/>
                      <a:pt x="19619" y="35287"/>
                    </a:cubicBezTo>
                    <a:cubicBezTo>
                      <a:pt x="18741" y="35011"/>
                      <a:pt x="17539" y="34004"/>
                      <a:pt x="17441" y="33045"/>
                    </a:cubicBezTo>
                    <a:cubicBezTo>
                      <a:pt x="17456" y="33045"/>
                      <a:pt x="17470" y="33045"/>
                      <a:pt x="17485" y="33045"/>
                    </a:cubicBezTo>
                    <a:close/>
                    <a:moveTo>
                      <a:pt x="24674" y="33395"/>
                    </a:moveTo>
                    <a:cubicBezTo>
                      <a:pt x="24796" y="33395"/>
                      <a:pt x="24930" y="33507"/>
                      <a:pt x="25078" y="33793"/>
                    </a:cubicBezTo>
                    <a:cubicBezTo>
                      <a:pt x="25257" y="34134"/>
                      <a:pt x="25630" y="35336"/>
                      <a:pt x="25224" y="35564"/>
                    </a:cubicBezTo>
                    <a:cubicBezTo>
                      <a:pt x="25046" y="35336"/>
                      <a:pt x="24956" y="35245"/>
                      <a:pt x="24894" y="35245"/>
                    </a:cubicBezTo>
                    <a:cubicBezTo>
                      <a:pt x="24814" y="35245"/>
                      <a:pt x="24781" y="35395"/>
                      <a:pt x="24672" y="35596"/>
                    </a:cubicBezTo>
                    <a:cubicBezTo>
                      <a:pt x="24526" y="35905"/>
                      <a:pt x="24590" y="35872"/>
                      <a:pt x="24266" y="36116"/>
                    </a:cubicBezTo>
                    <a:cubicBezTo>
                      <a:pt x="24038" y="36278"/>
                      <a:pt x="23762" y="36360"/>
                      <a:pt x="23648" y="36620"/>
                    </a:cubicBezTo>
                    <a:cubicBezTo>
                      <a:pt x="23356" y="35986"/>
                      <a:pt x="23567" y="35596"/>
                      <a:pt x="23811" y="34946"/>
                    </a:cubicBezTo>
                    <a:lnTo>
                      <a:pt x="23876" y="34865"/>
                    </a:lnTo>
                    <a:cubicBezTo>
                      <a:pt x="24168" y="34832"/>
                      <a:pt x="24802" y="34832"/>
                      <a:pt x="24753" y="34442"/>
                    </a:cubicBezTo>
                    <a:cubicBezTo>
                      <a:pt x="24698" y="34439"/>
                      <a:pt x="24642" y="34438"/>
                      <a:pt x="24586" y="34438"/>
                    </a:cubicBezTo>
                    <a:cubicBezTo>
                      <a:pt x="24433" y="34438"/>
                      <a:pt x="24277" y="34447"/>
                      <a:pt x="24124" y="34447"/>
                    </a:cubicBezTo>
                    <a:cubicBezTo>
                      <a:pt x="24067" y="34447"/>
                      <a:pt x="24012" y="34446"/>
                      <a:pt x="23957" y="34442"/>
                    </a:cubicBezTo>
                    <a:cubicBezTo>
                      <a:pt x="24152" y="34041"/>
                      <a:pt x="24380" y="33395"/>
                      <a:pt x="24674" y="33395"/>
                    </a:cubicBezTo>
                    <a:close/>
                    <a:moveTo>
                      <a:pt x="24006" y="36652"/>
                    </a:moveTo>
                    <a:lnTo>
                      <a:pt x="24018" y="36808"/>
                    </a:lnTo>
                    <a:lnTo>
                      <a:pt x="24018" y="36808"/>
                    </a:lnTo>
                    <a:cubicBezTo>
                      <a:pt x="24002" y="36762"/>
                      <a:pt x="23997" y="36711"/>
                      <a:pt x="24006" y="36652"/>
                    </a:cubicBezTo>
                    <a:close/>
                    <a:moveTo>
                      <a:pt x="25484" y="35921"/>
                    </a:moveTo>
                    <a:cubicBezTo>
                      <a:pt x="25851" y="36511"/>
                      <a:pt x="24590" y="36929"/>
                      <a:pt x="24113" y="36929"/>
                    </a:cubicBezTo>
                    <a:cubicBezTo>
                      <a:pt x="24104" y="36929"/>
                      <a:pt x="24095" y="36929"/>
                      <a:pt x="24087" y="36928"/>
                    </a:cubicBezTo>
                    <a:cubicBezTo>
                      <a:pt x="24067" y="36904"/>
                      <a:pt x="24050" y="36879"/>
                      <a:pt x="24037" y="36853"/>
                    </a:cubicBezTo>
                    <a:lnTo>
                      <a:pt x="24037" y="36853"/>
                    </a:lnTo>
                    <a:cubicBezTo>
                      <a:pt x="24519" y="36531"/>
                      <a:pt x="24986" y="36194"/>
                      <a:pt x="25484" y="35921"/>
                    </a:cubicBezTo>
                    <a:close/>
                    <a:moveTo>
                      <a:pt x="21609" y="33835"/>
                    </a:moveTo>
                    <a:cubicBezTo>
                      <a:pt x="21658" y="33835"/>
                      <a:pt x="21710" y="33837"/>
                      <a:pt x="21763" y="33841"/>
                    </a:cubicBezTo>
                    <a:cubicBezTo>
                      <a:pt x="22641" y="33906"/>
                      <a:pt x="23307" y="34540"/>
                      <a:pt x="23258" y="35271"/>
                    </a:cubicBezTo>
                    <a:cubicBezTo>
                      <a:pt x="23242" y="35499"/>
                      <a:pt x="23144" y="35742"/>
                      <a:pt x="22966" y="35970"/>
                    </a:cubicBezTo>
                    <a:cubicBezTo>
                      <a:pt x="22884" y="36067"/>
                      <a:pt x="21991" y="36262"/>
                      <a:pt x="22365" y="36620"/>
                    </a:cubicBezTo>
                    <a:cubicBezTo>
                      <a:pt x="22395" y="36650"/>
                      <a:pt x="22430" y="36663"/>
                      <a:pt x="22468" y="36663"/>
                    </a:cubicBezTo>
                    <a:cubicBezTo>
                      <a:pt x="22649" y="36663"/>
                      <a:pt x="22893" y="36359"/>
                      <a:pt x="23014" y="36278"/>
                    </a:cubicBezTo>
                    <a:lnTo>
                      <a:pt x="23014" y="36278"/>
                    </a:lnTo>
                    <a:cubicBezTo>
                      <a:pt x="23079" y="36587"/>
                      <a:pt x="22868" y="36847"/>
                      <a:pt x="23177" y="37042"/>
                    </a:cubicBezTo>
                    <a:cubicBezTo>
                      <a:pt x="23113" y="37136"/>
                      <a:pt x="23028" y="37175"/>
                      <a:pt x="22931" y="37175"/>
                    </a:cubicBezTo>
                    <a:cubicBezTo>
                      <a:pt x="22558" y="37175"/>
                      <a:pt x="22002" y="36609"/>
                      <a:pt x="21731" y="36441"/>
                    </a:cubicBezTo>
                    <a:cubicBezTo>
                      <a:pt x="21195" y="36100"/>
                      <a:pt x="20610" y="35824"/>
                      <a:pt x="20122" y="35401"/>
                    </a:cubicBezTo>
                    <a:cubicBezTo>
                      <a:pt x="20385" y="34567"/>
                      <a:pt x="20648" y="33835"/>
                      <a:pt x="21609" y="33835"/>
                    </a:cubicBezTo>
                    <a:close/>
                    <a:moveTo>
                      <a:pt x="23681" y="37156"/>
                    </a:moveTo>
                    <a:cubicBezTo>
                      <a:pt x="23843" y="37335"/>
                      <a:pt x="23827" y="37562"/>
                      <a:pt x="23681" y="37757"/>
                    </a:cubicBezTo>
                    <a:cubicBezTo>
                      <a:pt x="23599" y="37692"/>
                      <a:pt x="23437" y="37595"/>
                      <a:pt x="23356" y="37497"/>
                    </a:cubicBezTo>
                    <a:lnTo>
                      <a:pt x="23291" y="37578"/>
                    </a:lnTo>
                    <a:cubicBezTo>
                      <a:pt x="23388" y="37416"/>
                      <a:pt x="23551" y="37237"/>
                      <a:pt x="23681" y="37156"/>
                    </a:cubicBezTo>
                    <a:close/>
                    <a:moveTo>
                      <a:pt x="19814" y="36587"/>
                    </a:moveTo>
                    <a:lnTo>
                      <a:pt x="19879" y="36717"/>
                    </a:lnTo>
                    <a:cubicBezTo>
                      <a:pt x="20545" y="37140"/>
                      <a:pt x="21438" y="37335"/>
                      <a:pt x="22023" y="37887"/>
                    </a:cubicBezTo>
                    <a:cubicBezTo>
                      <a:pt x="21645" y="38091"/>
                      <a:pt x="21537" y="38277"/>
                      <a:pt x="21355" y="38277"/>
                    </a:cubicBezTo>
                    <a:cubicBezTo>
                      <a:pt x="21248" y="38277"/>
                      <a:pt x="21115" y="38212"/>
                      <a:pt x="20886" y="38050"/>
                    </a:cubicBezTo>
                    <a:cubicBezTo>
                      <a:pt x="20399" y="37692"/>
                      <a:pt x="19651" y="37335"/>
                      <a:pt x="19814" y="36587"/>
                    </a:cubicBezTo>
                    <a:close/>
                    <a:moveTo>
                      <a:pt x="24663" y="38977"/>
                    </a:moveTo>
                    <a:lnTo>
                      <a:pt x="24663" y="38977"/>
                    </a:lnTo>
                    <a:cubicBezTo>
                      <a:pt x="24899" y="38997"/>
                      <a:pt x="25135" y="39073"/>
                      <a:pt x="25370" y="39073"/>
                    </a:cubicBezTo>
                    <a:cubicBezTo>
                      <a:pt x="25208" y="39236"/>
                      <a:pt x="25078" y="39431"/>
                      <a:pt x="24948" y="39626"/>
                    </a:cubicBezTo>
                    <a:cubicBezTo>
                      <a:pt x="24787" y="39436"/>
                      <a:pt x="24732" y="39220"/>
                      <a:pt x="24663" y="38977"/>
                    </a:cubicBezTo>
                    <a:close/>
                    <a:moveTo>
                      <a:pt x="22476" y="38244"/>
                    </a:moveTo>
                    <a:cubicBezTo>
                      <a:pt x="22477" y="38244"/>
                      <a:pt x="22478" y="38244"/>
                      <a:pt x="22478" y="38244"/>
                    </a:cubicBezTo>
                    <a:cubicBezTo>
                      <a:pt x="23112" y="38456"/>
                      <a:pt x="23876" y="38764"/>
                      <a:pt x="24119" y="39447"/>
                    </a:cubicBezTo>
                    <a:cubicBezTo>
                      <a:pt x="24321" y="39993"/>
                      <a:pt x="23944" y="40113"/>
                      <a:pt x="23538" y="40113"/>
                    </a:cubicBezTo>
                    <a:cubicBezTo>
                      <a:pt x="23219" y="40113"/>
                      <a:pt x="22882" y="40039"/>
                      <a:pt x="22793" y="40039"/>
                    </a:cubicBezTo>
                    <a:cubicBezTo>
                      <a:pt x="22777" y="40039"/>
                      <a:pt x="22769" y="40042"/>
                      <a:pt x="22770" y="40047"/>
                    </a:cubicBezTo>
                    <a:lnTo>
                      <a:pt x="22770" y="40047"/>
                    </a:lnTo>
                    <a:cubicBezTo>
                      <a:pt x="22640" y="39641"/>
                      <a:pt x="22218" y="39138"/>
                      <a:pt x="21877" y="38894"/>
                    </a:cubicBezTo>
                    <a:cubicBezTo>
                      <a:pt x="21957" y="38830"/>
                      <a:pt x="22417" y="38244"/>
                      <a:pt x="22476" y="38244"/>
                    </a:cubicBezTo>
                    <a:close/>
                    <a:moveTo>
                      <a:pt x="30927" y="37790"/>
                    </a:moveTo>
                    <a:lnTo>
                      <a:pt x="31008" y="37936"/>
                    </a:lnTo>
                    <a:cubicBezTo>
                      <a:pt x="31870" y="38228"/>
                      <a:pt x="32926" y="38732"/>
                      <a:pt x="33251" y="39561"/>
                    </a:cubicBezTo>
                    <a:cubicBezTo>
                      <a:pt x="32903" y="39668"/>
                      <a:pt x="32060" y="40138"/>
                      <a:pt x="31537" y="40138"/>
                    </a:cubicBezTo>
                    <a:cubicBezTo>
                      <a:pt x="31425" y="40138"/>
                      <a:pt x="31327" y="40116"/>
                      <a:pt x="31252" y="40064"/>
                    </a:cubicBezTo>
                    <a:cubicBezTo>
                      <a:pt x="30700" y="39691"/>
                      <a:pt x="30992" y="38326"/>
                      <a:pt x="30927" y="37790"/>
                    </a:cubicBezTo>
                    <a:close/>
                    <a:moveTo>
                      <a:pt x="26069" y="34264"/>
                    </a:moveTo>
                    <a:cubicBezTo>
                      <a:pt x="26589" y="34767"/>
                      <a:pt x="27288" y="35141"/>
                      <a:pt x="27889" y="35547"/>
                    </a:cubicBezTo>
                    <a:cubicBezTo>
                      <a:pt x="28555" y="36002"/>
                      <a:pt x="29319" y="36311"/>
                      <a:pt x="29806" y="36961"/>
                    </a:cubicBezTo>
                    <a:cubicBezTo>
                      <a:pt x="30294" y="37595"/>
                      <a:pt x="30131" y="38115"/>
                      <a:pt x="30277" y="38846"/>
                    </a:cubicBezTo>
                    <a:cubicBezTo>
                      <a:pt x="30375" y="39398"/>
                      <a:pt x="30716" y="39788"/>
                      <a:pt x="30862" y="40259"/>
                    </a:cubicBezTo>
                    <a:cubicBezTo>
                      <a:pt x="30488" y="40357"/>
                      <a:pt x="30099" y="40422"/>
                      <a:pt x="29709" y="40519"/>
                    </a:cubicBezTo>
                    <a:cubicBezTo>
                      <a:pt x="29518" y="40563"/>
                      <a:pt x="29248" y="40686"/>
                      <a:pt x="29031" y="40686"/>
                    </a:cubicBezTo>
                    <a:cubicBezTo>
                      <a:pt x="29007" y="40686"/>
                      <a:pt x="28984" y="40685"/>
                      <a:pt x="28961" y="40682"/>
                    </a:cubicBezTo>
                    <a:cubicBezTo>
                      <a:pt x="28539" y="40617"/>
                      <a:pt x="27954" y="40032"/>
                      <a:pt x="27580" y="39821"/>
                    </a:cubicBezTo>
                    <a:cubicBezTo>
                      <a:pt x="26865" y="39431"/>
                      <a:pt x="27076" y="39333"/>
                      <a:pt x="27759" y="39268"/>
                    </a:cubicBezTo>
                    <a:cubicBezTo>
                      <a:pt x="28351" y="39206"/>
                      <a:pt x="28748" y="38860"/>
                      <a:pt x="28036" y="38860"/>
                    </a:cubicBezTo>
                    <a:cubicBezTo>
                      <a:pt x="28006" y="38860"/>
                      <a:pt x="27973" y="38861"/>
                      <a:pt x="27938" y="38862"/>
                    </a:cubicBezTo>
                    <a:cubicBezTo>
                      <a:pt x="27618" y="38862"/>
                      <a:pt x="27290" y="38966"/>
                      <a:pt x="26971" y="38966"/>
                    </a:cubicBezTo>
                    <a:cubicBezTo>
                      <a:pt x="26836" y="38966"/>
                      <a:pt x="26703" y="38948"/>
                      <a:pt x="26573" y="38894"/>
                    </a:cubicBezTo>
                    <a:cubicBezTo>
                      <a:pt x="26589" y="38651"/>
                      <a:pt x="26768" y="38439"/>
                      <a:pt x="26540" y="38277"/>
                    </a:cubicBezTo>
                    <a:cubicBezTo>
                      <a:pt x="26399" y="38454"/>
                      <a:pt x="26307" y="38517"/>
                      <a:pt x="26222" y="38517"/>
                    </a:cubicBezTo>
                    <a:cubicBezTo>
                      <a:pt x="26113" y="38517"/>
                      <a:pt x="26016" y="38410"/>
                      <a:pt x="25842" y="38309"/>
                    </a:cubicBezTo>
                    <a:cubicBezTo>
                      <a:pt x="25533" y="38147"/>
                      <a:pt x="25517" y="38001"/>
                      <a:pt x="25094" y="37985"/>
                    </a:cubicBezTo>
                    <a:cubicBezTo>
                      <a:pt x="24977" y="37985"/>
                      <a:pt x="24702" y="38037"/>
                      <a:pt x="24473" y="38037"/>
                    </a:cubicBezTo>
                    <a:cubicBezTo>
                      <a:pt x="24320" y="38037"/>
                      <a:pt x="24188" y="38014"/>
                      <a:pt x="24136" y="37936"/>
                    </a:cubicBezTo>
                    <a:cubicBezTo>
                      <a:pt x="23892" y="37595"/>
                      <a:pt x="24526" y="37383"/>
                      <a:pt x="24753" y="37270"/>
                    </a:cubicBezTo>
                    <a:cubicBezTo>
                      <a:pt x="24867" y="37221"/>
                      <a:pt x="25809" y="36750"/>
                      <a:pt x="25825" y="36750"/>
                    </a:cubicBezTo>
                    <a:cubicBezTo>
                      <a:pt x="26232" y="36863"/>
                      <a:pt x="26833" y="37432"/>
                      <a:pt x="27223" y="37790"/>
                    </a:cubicBezTo>
                    <a:cubicBezTo>
                      <a:pt x="27271" y="37838"/>
                      <a:pt x="27320" y="37871"/>
                      <a:pt x="27353" y="37920"/>
                    </a:cubicBezTo>
                    <a:cubicBezTo>
                      <a:pt x="27321" y="38013"/>
                      <a:pt x="27290" y="38540"/>
                      <a:pt x="27488" y="38540"/>
                    </a:cubicBezTo>
                    <a:cubicBezTo>
                      <a:pt x="27497" y="38540"/>
                      <a:pt x="27506" y="38539"/>
                      <a:pt x="27515" y="38537"/>
                    </a:cubicBezTo>
                    <a:cubicBezTo>
                      <a:pt x="27775" y="38472"/>
                      <a:pt x="27596" y="37936"/>
                      <a:pt x="27564" y="37773"/>
                    </a:cubicBezTo>
                    <a:lnTo>
                      <a:pt x="27564" y="37773"/>
                    </a:lnTo>
                    <a:cubicBezTo>
                      <a:pt x="27661" y="37790"/>
                      <a:pt x="27889" y="37838"/>
                      <a:pt x="28094" y="37838"/>
                    </a:cubicBezTo>
                    <a:cubicBezTo>
                      <a:pt x="28299" y="37838"/>
                      <a:pt x="28482" y="37790"/>
                      <a:pt x="28490" y="37611"/>
                    </a:cubicBezTo>
                    <a:cubicBezTo>
                      <a:pt x="28490" y="37432"/>
                      <a:pt x="28293" y="37401"/>
                      <a:pt x="28089" y="37401"/>
                    </a:cubicBezTo>
                    <a:cubicBezTo>
                      <a:pt x="27980" y="37401"/>
                      <a:pt x="27869" y="37410"/>
                      <a:pt x="27784" y="37410"/>
                    </a:cubicBezTo>
                    <a:cubicBezTo>
                      <a:pt x="27740" y="37410"/>
                      <a:pt x="27703" y="37407"/>
                      <a:pt x="27678" y="37400"/>
                    </a:cubicBezTo>
                    <a:cubicBezTo>
                      <a:pt x="26963" y="37205"/>
                      <a:pt x="26248" y="36490"/>
                      <a:pt x="26134" y="35759"/>
                    </a:cubicBezTo>
                    <a:cubicBezTo>
                      <a:pt x="26069" y="35401"/>
                      <a:pt x="25939" y="34621"/>
                      <a:pt x="26069" y="34264"/>
                    </a:cubicBezTo>
                    <a:close/>
                    <a:moveTo>
                      <a:pt x="21975" y="43753"/>
                    </a:moveTo>
                    <a:cubicBezTo>
                      <a:pt x="21991" y="44013"/>
                      <a:pt x="21991" y="44305"/>
                      <a:pt x="22072" y="44549"/>
                    </a:cubicBezTo>
                    <a:cubicBezTo>
                      <a:pt x="22040" y="44597"/>
                      <a:pt x="21861" y="44776"/>
                      <a:pt x="21796" y="44825"/>
                    </a:cubicBezTo>
                    <a:cubicBezTo>
                      <a:pt x="21585" y="44711"/>
                      <a:pt x="21357" y="44679"/>
                      <a:pt x="21113" y="44597"/>
                    </a:cubicBezTo>
                    <a:lnTo>
                      <a:pt x="21178" y="44516"/>
                    </a:lnTo>
                    <a:cubicBezTo>
                      <a:pt x="21227" y="44159"/>
                      <a:pt x="21666" y="43866"/>
                      <a:pt x="21975" y="43753"/>
                    </a:cubicBezTo>
                    <a:close/>
                    <a:moveTo>
                      <a:pt x="22300" y="44906"/>
                    </a:moveTo>
                    <a:cubicBezTo>
                      <a:pt x="22511" y="45036"/>
                      <a:pt x="22495" y="45361"/>
                      <a:pt x="22381" y="45556"/>
                    </a:cubicBezTo>
                    <a:cubicBezTo>
                      <a:pt x="22273" y="45479"/>
                      <a:pt x="22151" y="45330"/>
                      <a:pt x="22111" y="45204"/>
                    </a:cubicBezTo>
                    <a:lnTo>
                      <a:pt x="22111" y="45204"/>
                    </a:lnTo>
                    <a:cubicBezTo>
                      <a:pt x="22132" y="45078"/>
                      <a:pt x="22183" y="44979"/>
                      <a:pt x="22300" y="44906"/>
                    </a:cubicBezTo>
                    <a:close/>
                    <a:moveTo>
                      <a:pt x="24639" y="40568"/>
                    </a:moveTo>
                    <a:lnTo>
                      <a:pt x="24639" y="40568"/>
                    </a:lnTo>
                    <a:cubicBezTo>
                      <a:pt x="24980" y="40698"/>
                      <a:pt x="25240" y="41315"/>
                      <a:pt x="25468" y="41624"/>
                    </a:cubicBezTo>
                    <a:cubicBezTo>
                      <a:pt x="25842" y="42112"/>
                      <a:pt x="26183" y="42615"/>
                      <a:pt x="26556" y="43103"/>
                    </a:cubicBezTo>
                    <a:cubicBezTo>
                      <a:pt x="27385" y="44208"/>
                      <a:pt x="28181" y="45182"/>
                      <a:pt x="28864" y="46385"/>
                    </a:cubicBezTo>
                    <a:cubicBezTo>
                      <a:pt x="29124" y="46856"/>
                      <a:pt x="29140" y="47051"/>
                      <a:pt x="28945" y="47555"/>
                    </a:cubicBezTo>
                    <a:cubicBezTo>
                      <a:pt x="28571" y="48529"/>
                      <a:pt x="28230" y="49196"/>
                      <a:pt x="27206" y="49456"/>
                    </a:cubicBezTo>
                    <a:cubicBezTo>
                      <a:pt x="27109" y="47880"/>
                      <a:pt x="26280" y="46547"/>
                      <a:pt x="25549" y="45199"/>
                    </a:cubicBezTo>
                    <a:cubicBezTo>
                      <a:pt x="25127" y="44419"/>
                      <a:pt x="24639" y="43753"/>
                      <a:pt x="24087" y="43054"/>
                    </a:cubicBezTo>
                    <a:cubicBezTo>
                      <a:pt x="23876" y="42761"/>
                      <a:pt x="23469" y="42420"/>
                      <a:pt x="23323" y="42112"/>
                    </a:cubicBezTo>
                    <a:cubicBezTo>
                      <a:pt x="23112" y="41689"/>
                      <a:pt x="23177" y="41153"/>
                      <a:pt x="23128" y="40682"/>
                    </a:cubicBezTo>
                    <a:lnTo>
                      <a:pt x="23128" y="40682"/>
                    </a:lnTo>
                    <a:cubicBezTo>
                      <a:pt x="23236" y="40718"/>
                      <a:pt x="23345" y="40731"/>
                      <a:pt x="23454" y="40731"/>
                    </a:cubicBezTo>
                    <a:cubicBezTo>
                      <a:pt x="23640" y="40731"/>
                      <a:pt x="23824" y="40691"/>
                      <a:pt x="23988" y="40650"/>
                    </a:cubicBezTo>
                    <a:lnTo>
                      <a:pt x="23988" y="40650"/>
                    </a:lnTo>
                    <a:cubicBezTo>
                      <a:pt x="23848" y="40689"/>
                      <a:pt x="24542" y="41641"/>
                      <a:pt x="24607" y="41738"/>
                    </a:cubicBezTo>
                    <a:cubicBezTo>
                      <a:pt x="24932" y="42258"/>
                      <a:pt x="25078" y="42908"/>
                      <a:pt x="25354" y="43460"/>
                    </a:cubicBezTo>
                    <a:cubicBezTo>
                      <a:pt x="25598" y="43931"/>
                      <a:pt x="25988" y="44386"/>
                      <a:pt x="26102" y="44906"/>
                    </a:cubicBezTo>
                    <a:cubicBezTo>
                      <a:pt x="26183" y="45280"/>
                      <a:pt x="26037" y="45719"/>
                      <a:pt x="26459" y="45914"/>
                    </a:cubicBezTo>
                    <a:cubicBezTo>
                      <a:pt x="26509" y="45520"/>
                      <a:pt x="26689" y="45489"/>
                      <a:pt x="26880" y="45489"/>
                    </a:cubicBezTo>
                    <a:cubicBezTo>
                      <a:pt x="26916" y="45489"/>
                      <a:pt x="26953" y="45490"/>
                      <a:pt x="26989" y="45490"/>
                    </a:cubicBezTo>
                    <a:cubicBezTo>
                      <a:pt x="27133" y="45490"/>
                      <a:pt x="27271" y="45472"/>
                      <a:pt x="27353" y="45296"/>
                    </a:cubicBezTo>
                    <a:cubicBezTo>
                      <a:pt x="27483" y="44987"/>
                      <a:pt x="27093" y="45101"/>
                      <a:pt x="26914" y="45020"/>
                    </a:cubicBezTo>
                    <a:cubicBezTo>
                      <a:pt x="26589" y="44857"/>
                      <a:pt x="26654" y="44987"/>
                      <a:pt x="26427" y="44630"/>
                    </a:cubicBezTo>
                    <a:cubicBezTo>
                      <a:pt x="26004" y="43948"/>
                      <a:pt x="25695" y="43119"/>
                      <a:pt x="25387" y="42388"/>
                    </a:cubicBezTo>
                    <a:cubicBezTo>
                      <a:pt x="25208" y="41998"/>
                      <a:pt x="24363" y="40958"/>
                      <a:pt x="24639" y="40568"/>
                    </a:cubicBezTo>
                    <a:close/>
                    <a:moveTo>
                      <a:pt x="22852" y="43281"/>
                    </a:moveTo>
                    <a:lnTo>
                      <a:pt x="22852" y="43281"/>
                    </a:lnTo>
                    <a:cubicBezTo>
                      <a:pt x="23518" y="43769"/>
                      <a:pt x="24054" y="45085"/>
                      <a:pt x="24477" y="45784"/>
                    </a:cubicBezTo>
                    <a:cubicBezTo>
                      <a:pt x="24948" y="46563"/>
                      <a:pt x="26686" y="49114"/>
                      <a:pt x="26102" y="49992"/>
                    </a:cubicBezTo>
                    <a:cubicBezTo>
                      <a:pt x="25955" y="50203"/>
                      <a:pt x="25647" y="50203"/>
                      <a:pt x="25598" y="50479"/>
                    </a:cubicBezTo>
                    <a:cubicBezTo>
                      <a:pt x="25646" y="50489"/>
                      <a:pt x="25692" y="50493"/>
                      <a:pt x="25735" y="50493"/>
                    </a:cubicBezTo>
                    <a:cubicBezTo>
                      <a:pt x="26067" y="50493"/>
                      <a:pt x="26258" y="50244"/>
                      <a:pt x="26589" y="50187"/>
                    </a:cubicBezTo>
                    <a:lnTo>
                      <a:pt x="26589" y="50187"/>
                    </a:lnTo>
                    <a:cubicBezTo>
                      <a:pt x="26836" y="50573"/>
                      <a:pt x="26407" y="51592"/>
                      <a:pt x="26729" y="51592"/>
                    </a:cubicBezTo>
                    <a:cubicBezTo>
                      <a:pt x="26745" y="51592"/>
                      <a:pt x="26763" y="51590"/>
                      <a:pt x="26784" y="51584"/>
                    </a:cubicBezTo>
                    <a:lnTo>
                      <a:pt x="26784" y="51584"/>
                    </a:lnTo>
                    <a:cubicBezTo>
                      <a:pt x="27190" y="52656"/>
                      <a:pt x="27288" y="54346"/>
                      <a:pt x="26589" y="55354"/>
                    </a:cubicBezTo>
                    <a:cubicBezTo>
                      <a:pt x="26069" y="56085"/>
                      <a:pt x="24704" y="56946"/>
                      <a:pt x="23827" y="57011"/>
                    </a:cubicBezTo>
                    <a:cubicBezTo>
                      <a:pt x="24135" y="56978"/>
                      <a:pt x="25075" y="52201"/>
                      <a:pt x="24738" y="51975"/>
                    </a:cubicBezTo>
                    <a:lnTo>
                      <a:pt x="24738" y="51975"/>
                    </a:lnTo>
                    <a:cubicBezTo>
                      <a:pt x="24883" y="52068"/>
                      <a:pt x="25118" y="52174"/>
                      <a:pt x="25279" y="52174"/>
                    </a:cubicBezTo>
                    <a:cubicBezTo>
                      <a:pt x="25427" y="52174"/>
                      <a:pt x="25512" y="52084"/>
                      <a:pt x="25403" y="51812"/>
                    </a:cubicBezTo>
                    <a:cubicBezTo>
                      <a:pt x="25305" y="51552"/>
                      <a:pt x="24867" y="51405"/>
                      <a:pt x="24704" y="51145"/>
                    </a:cubicBezTo>
                    <a:cubicBezTo>
                      <a:pt x="24282" y="50414"/>
                      <a:pt x="24217" y="49244"/>
                      <a:pt x="23941" y="48416"/>
                    </a:cubicBezTo>
                    <a:cubicBezTo>
                      <a:pt x="23794" y="47945"/>
                      <a:pt x="23551" y="47473"/>
                      <a:pt x="23421" y="46986"/>
                    </a:cubicBezTo>
                    <a:cubicBezTo>
                      <a:pt x="23323" y="46661"/>
                      <a:pt x="23469" y="46157"/>
                      <a:pt x="23421" y="45946"/>
                    </a:cubicBezTo>
                    <a:cubicBezTo>
                      <a:pt x="23339" y="45637"/>
                      <a:pt x="23144" y="45556"/>
                      <a:pt x="22998" y="45215"/>
                    </a:cubicBezTo>
                    <a:cubicBezTo>
                      <a:pt x="22771" y="44679"/>
                      <a:pt x="22478" y="43818"/>
                      <a:pt x="22852" y="43281"/>
                    </a:cubicBezTo>
                    <a:close/>
                    <a:moveTo>
                      <a:pt x="3271" y="1"/>
                    </a:moveTo>
                    <a:cubicBezTo>
                      <a:pt x="3212" y="1"/>
                      <a:pt x="3151" y="5"/>
                      <a:pt x="3111" y="13"/>
                    </a:cubicBezTo>
                    <a:cubicBezTo>
                      <a:pt x="3241" y="452"/>
                      <a:pt x="3225" y="972"/>
                      <a:pt x="3273" y="1443"/>
                    </a:cubicBezTo>
                    <a:cubicBezTo>
                      <a:pt x="3306" y="1752"/>
                      <a:pt x="3533" y="2385"/>
                      <a:pt x="3273" y="2645"/>
                    </a:cubicBezTo>
                    <a:cubicBezTo>
                      <a:pt x="3111" y="2808"/>
                      <a:pt x="2282" y="2629"/>
                      <a:pt x="2445" y="3068"/>
                    </a:cubicBezTo>
                    <a:cubicBezTo>
                      <a:pt x="2480" y="3153"/>
                      <a:pt x="2548" y="3183"/>
                      <a:pt x="2630" y="3183"/>
                    </a:cubicBezTo>
                    <a:cubicBezTo>
                      <a:pt x="2813" y="3183"/>
                      <a:pt x="3069" y="3035"/>
                      <a:pt x="3192" y="3035"/>
                    </a:cubicBezTo>
                    <a:cubicBezTo>
                      <a:pt x="3891" y="3051"/>
                      <a:pt x="4898" y="4627"/>
                      <a:pt x="4849" y="5310"/>
                    </a:cubicBezTo>
                    <a:cubicBezTo>
                      <a:pt x="4668" y="5282"/>
                      <a:pt x="4176" y="5063"/>
                      <a:pt x="3916" y="5063"/>
                    </a:cubicBezTo>
                    <a:cubicBezTo>
                      <a:pt x="3874" y="5063"/>
                      <a:pt x="3837" y="5069"/>
                      <a:pt x="3809" y="5082"/>
                    </a:cubicBezTo>
                    <a:cubicBezTo>
                      <a:pt x="3322" y="5294"/>
                      <a:pt x="4248" y="5489"/>
                      <a:pt x="4394" y="5537"/>
                    </a:cubicBezTo>
                    <a:cubicBezTo>
                      <a:pt x="5077" y="5781"/>
                      <a:pt x="5174" y="6301"/>
                      <a:pt x="5109" y="7032"/>
                    </a:cubicBezTo>
                    <a:cubicBezTo>
                      <a:pt x="4541" y="6837"/>
                      <a:pt x="4037" y="6577"/>
                      <a:pt x="3663" y="6106"/>
                    </a:cubicBezTo>
                    <a:cubicBezTo>
                      <a:pt x="3436" y="5814"/>
                      <a:pt x="3143" y="4969"/>
                      <a:pt x="2900" y="4790"/>
                    </a:cubicBezTo>
                    <a:cubicBezTo>
                      <a:pt x="2672" y="4611"/>
                      <a:pt x="2282" y="4725"/>
                      <a:pt x="2022" y="4579"/>
                    </a:cubicBezTo>
                    <a:cubicBezTo>
                      <a:pt x="1746" y="4416"/>
                      <a:pt x="1600" y="4140"/>
                      <a:pt x="1437" y="3864"/>
                    </a:cubicBezTo>
                    <a:cubicBezTo>
                      <a:pt x="1064" y="3246"/>
                      <a:pt x="950" y="2580"/>
                      <a:pt x="674" y="1963"/>
                    </a:cubicBezTo>
                    <a:cubicBezTo>
                      <a:pt x="576" y="1963"/>
                      <a:pt x="511" y="1963"/>
                      <a:pt x="414" y="1979"/>
                    </a:cubicBezTo>
                    <a:cubicBezTo>
                      <a:pt x="462" y="2873"/>
                      <a:pt x="1161" y="3669"/>
                      <a:pt x="1389" y="4530"/>
                    </a:cubicBezTo>
                    <a:cubicBezTo>
                      <a:pt x="1250" y="4515"/>
                      <a:pt x="898" y="4462"/>
                      <a:pt x="599" y="4462"/>
                    </a:cubicBezTo>
                    <a:cubicBezTo>
                      <a:pt x="268" y="4462"/>
                      <a:pt x="0" y="4526"/>
                      <a:pt x="154" y="4774"/>
                    </a:cubicBezTo>
                    <a:cubicBezTo>
                      <a:pt x="273" y="4972"/>
                      <a:pt x="617" y="5015"/>
                      <a:pt x="981" y="5015"/>
                    </a:cubicBezTo>
                    <a:cubicBezTo>
                      <a:pt x="1263" y="5015"/>
                      <a:pt x="1558" y="4989"/>
                      <a:pt x="1770" y="4989"/>
                    </a:cubicBezTo>
                    <a:cubicBezTo>
                      <a:pt x="1844" y="4989"/>
                      <a:pt x="1908" y="4993"/>
                      <a:pt x="1957" y="5001"/>
                    </a:cubicBezTo>
                    <a:cubicBezTo>
                      <a:pt x="2558" y="5131"/>
                      <a:pt x="2981" y="5830"/>
                      <a:pt x="3176" y="6415"/>
                    </a:cubicBezTo>
                    <a:cubicBezTo>
                      <a:pt x="3419" y="7162"/>
                      <a:pt x="2152" y="7097"/>
                      <a:pt x="2412" y="7812"/>
                    </a:cubicBezTo>
                    <a:cubicBezTo>
                      <a:pt x="2737" y="7536"/>
                      <a:pt x="3241" y="7146"/>
                      <a:pt x="3663" y="7065"/>
                    </a:cubicBezTo>
                    <a:cubicBezTo>
                      <a:pt x="3700" y="7057"/>
                      <a:pt x="3740" y="7054"/>
                      <a:pt x="3782" y="7054"/>
                    </a:cubicBezTo>
                    <a:cubicBezTo>
                      <a:pt x="4308" y="7054"/>
                      <a:pt x="5173" y="7589"/>
                      <a:pt x="5564" y="7845"/>
                    </a:cubicBezTo>
                    <a:cubicBezTo>
                      <a:pt x="5922" y="8088"/>
                      <a:pt x="6425" y="9079"/>
                      <a:pt x="6523" y="9502"/>
                    </a:cubicBezTo>
                    <a:cubicBezTo>
                      <a:pt x="6150" y="9362"/>
                      <a:pt x="5852" y="8881"/>
                      <a:pt x="5457" y="8881"/>
                    </a:cubicBezTo>
                    <a:cubicBezTo>
                      <a:pt x="5439" y="8881"/>
                      <a:pt x="5421" y="8882"/>
                      <a:pt x="5402" y="8884"/>
                    </a:cubicBezTo>
                    <a:cubicBezTo>
                      <a:pt x="5483" y="9356"/>
                      <a:pt x="6377" y="9729"/>
                      <a:pt x="6718" y="10087"/>
                    </a:cubicBezTo>
                    <a:cubicBezTo>
                      <a:pt x="7189" y="10590"/>
                      <a:pt x="7254" y="11257"/>
                      <a:pt x="7676" y="11760"/>
                    </a:cubicBezTo>
                    <a:cubicBezTo>
                      <a:pt x="8213" y="12426"/>
                      <a:pt x="9025" y="12735"/>
                      <a:pt x="9740" y="13206"/>
                    </a:cubicBezTo>
                    <a:cubicBezTo>
                      <a:pt x="10065" y="13418"/>
                      <a:pt x="10552" y="13678"/>
                      <a:pt x="10780" y="13986"/>
                    </a:cubicBezTo>
                    <a:cubicBezTo>
                      <a:pt x="10975" y="14262"/>
                      <a:pt x="11040" y="14766"/>
                      <a:pt x="11170" y="15075"/>
                    </a:cubicBezTo>
                    <a:cubicBezTo>
                      <a:pt x="10016" y="14799"/>
                      <a:pt x="9106" y="14262"/>
                      <a:pt x="8278" y="13418"/>
                    </a:cubicBezTo>
                    <a:cubicBezTo>
                      <a:pt x="7839" y="12963"/>
                      <a:pt x="7319" y="12589"/>
                      <a:pt x="6880" y="12134"/>
                    </a:cubicBezTo>
                    <a:cubicBezTo>
                      <a:pt x="6620" y="11858"/>
                      <a:pt x="6458" y="10964"/>
                      <a:pt x="6165" y="10932"/>
                    </a:cubicBezTo>
                    <a:cubicBezTo>
                      <a:pt x="6149" y="11192"/>
                      <a:pt x="6165" y="11468"/>
                      <a:pt x="6165" y="11728"/>
                    </a:cubicBezTo>
                    <a:cubicBezTo>
                      <a:pt x="6154" y="11729"/>
                      <a:pt x="6142" y="11730"/>
                      <a:pt x="6129" y="11730"/>
                    </a:cubicBezTo>
                    <a:cubicBezTo>
                      <a:pt x="5781" y="11730"/>
                      <a:pt x="4797" y="11295"/>
                      <a:pt x="4262" y="11295"/>
                    </a:cubicBezTo>
                    <a:cubicBezTo>
                      <a:pt x="4059" y="11295"/>
                      <a:pt x="3920" y="11358"/>
                      <a:pt x="3907" y="11533"/>
                    </a:cubicBezTo>
                    <a:cubicBezTo>
                      <a:pt x="4654" y="11728"/>
                      <a:pt x="5548" y="11939"/>
                      <a:pt x="6263" y="12280"/>
                    </a:cubicBezTo>
                    <a:cubicBezTo>
                      <a:pt x="6897" y="12573"/>
                      <a:pt x="8538" y="13678"/>
                      <a:pt x="8456" y="14474"/>
                    </a:cubicBezTo>
                    <a:cubicBezTo>
                      <a:pt x="6799" y="14327"/>
                      <a:pt x="5272" y="13873"/>
                      <a:pt x="3809" y="13125"/>
                    </a:cubicBezTo>
                    <a:cubicBezTo>
                      <a:pt x="3575" y="13015"/>
                      <a:pt x="2263" y="11921"/>
                      <a:pt x="1763" y="11921"/>
                    </a:cubicBezTo>
                    <a:cubicBezTo>
                      <a:pt x="1674" y="11921"/>
                      <a:pt x="1610" y="11956"/>
                      <a:pt x="1583" y="12037"/>
                    </a:cubicBezTo>
                    <a:cubicBezTo>
                      <a:pt x="1518" y="12248"/>
                      <a:pt x="3647" y="13434"/>
                      <a:pt x="3939" y="13596"/>
                    </a:cubicBezTo>
                    <a:cubicBezTo>
                      <a:pt x="3647" y="14068"/>
                      <a:pt x="2688" y="14068"/>
                      <a:pt x="2575" y="14604"/>
                    </a:cubicBezTo>
                    <a:cubicBezTo>
                      <a:pt x="2669" y="14659"/>
                      <a:pt x="2777" y="14682"/>
                      <a:pt x="2893" y="14682"/>
                    </a:cubicBezTo>
                    <a:cubicBezTo>
                      <a:pt x="3358" y="14682"/>
                      <a:pt x="3956" y="14318"/>
                      <a:pt x="4346" y="14214"/>
                    </a:cubicBezTo>
                    <a:cubicBezTo>
                      <a:pt x="4559" y="14152"/>
                      <a:pt x="4743" y="14119"/>
                      <a:pt x="4924" y="14119"/>
                    </a:cubicBezTo>
                    <a:cubicBezTo>
                      <a:pt x="5170" y="14119"/>
                      <a:pt x="5411" y="14180"/>
                      <a:pt x="5710" y="14311"/>
                    </a:cubicBezTo>
                    <a:cubicBezTo>
                      <a:pt x="6555" y="14652"/>
                      <a:pt x="7416" y="15140"/>
                      <a:pt x="8343" y="15254"/>
                    </a:cubicBezTo>
                    <a:cubicBezTo>
                      <a:pt x="9301" y="15351"/>
                      <a:pt x="9967" y="15302"/>
                      <a:pt x="10877" y="15774"/>
                    </a:cubicBezTo>
                    <a:cubicBezTo>
                      <a:pt x="12356" y="16537"/>
                      <a:pt x="12470" y="18130"/>
                      <a:pt x="11966" y="19592"/>
                    </a:cubicBezTo>
                    <a:cubicBezTo>
                      <a:pt x="11430" y="21135"/>
                      <a:pt x="10796" y="22630"/>
                      <a:pt x="10097" y="24109"/>
                    </a:cubicBezTo>
                    <a:cubicBezTo>
                      <a:pt x="9269" y="25880"/>
                      <a:pt x="7595" y="27391"/>
                      <a:pt x="5662" y="27895"/>
                    </a:cubicBezTo>
                    <a:cubicBezTo>
                      <a:pt x="5922" y="28236"/>
                      <a:pt x="7433" y="28821"/>
                      <a:pt x="7953" y="28951"/>
                    </a:cubicBezTo>
                    <a:cubicBezTo>
                      <a:pt x="8120" y="28996"/>
                      <a:pt x="8284" y="29015"/>
                      <a:pt x="8446" y="29015"/>
                    </a:cubicBezTo>
                    <a:cubicBezTo>
                      <a:pt x="9119" y="29015"/>
                      <a:pt x="9756" y="28698"/>
                      <a:pt x="10399" y="28698"/>
                    </a:cubicBezTo>
                    <a:cubicBezTo>
                      <a:pt x="10595" y="28698"/>
                      <a:pt x="10792" y="28727"/>
                      <a:pt x="10991" y="28804"/>
                    </a:cubicBezTo>
                    <a:cubicBezTo>
                      <a:pt x="11641" y="29048"/>
                      <a:pt x="13314" y="29877"/>
                      <a:pt x="13704" y="30462"/>
                    </a:cubicBezTo>
                    <a:cubicBezTo>
                      <a:pt x="13883" y="30722"/>
                      <a:pt x="13932" y="31144"/>
                      <a:pt x="14143" y="31404"/>
                    </a:cubicBezTo>
                    <a:cubicBezTo>
                      <a:pt x="14371" y="31664"/>
                      <a:pt x="14744" y="31794"/>
                      <a:pt x="14972" y="32087"/>
                    </a:cubicBezTo>
                    <a:cubicBezTo>
                      <a:pt x="15167" y="32346"/>
                      <a:pt x="15378" y="32671"/>
                      <a:pt x="15557" y="32948"/>
                    </a:cubicBezTo>
                    <a:cubicBezTo>
                      <a:pt x="16077" y="33728"/>
                      <a:pt x="16499" y="34556"/>
                      <a:pt x="16954" y="35369"/>
                    </a:cubicBezTo>
                    <a:cubicBezTo>
                      <a:pt x="17198" y="35775"/>
                      <a:pt x="18156" y="36863"/>
                      <a:pt x="18059" y="37351"/>
                    </a:cubicBezTo>
                    <a:cubicBezTo>
                      <a:pt x="17961" y="38017"/>
                      <a:pt x="16320" y="38456"/>
                      <a:pt x="15752" y="38521"/>
                    </a:cubicBezTo>
                    <a:cubicBezTo>
                      <a:pt x="15590" y="38537"/>
                      <a:pt x="15424" y="38543"/>
                      <a:pt x="15254" y="38543"/>
                    </a:cubicBezTo>
                    <a:cubicBezTo>
                      <a:pt x="14882" y="38543"/>
                      <a:pt x="14496" y="38515"/>
                      <a:pt x="14123" y="38515"/>
                    </a:cubicBezTo>
                    <a:cubicBezTo>
                      <a:pt x="13674" y="38515"/>
                      <a:pt x="13243" y="38555"/>
                      <a:pt x="12876" y="38732"/>
                    </a:cubicBezTo>
                    <a:cubicBezTo>
                      <a:pt x="13526" y="38748"/>
                      <a:pt x="14192" y="38878"/>
                      <a:pt x="14809" y="39024"/>
                    </a:cubicBezTo>
                    <a:cubicBezTo>
                      <a:pt x="14517" y="39593"/>
                      <a:pt x="13916" y="40211"/>
                      <a:pt x="13851" y="40844"/>
                    </a:cubicBezTo>
                    <a:cubicBezTo>
                      <a:pt x="13865" y="40847"/>
                      <a:pt x="13879" y="40848"/>
                      <a:pt x="13894" y="40848"/>
                    </a:cubicBezTo>
                    <a:cubicBezTo>
                      <a:pt x="14419" y="40848"/>
                      <a:pt x="15005" y="39165"/>
                      <a:pt x="15622" y="38943"/>
                    </a:cubicBezTo>
                    <a:cubicBezTo>
                      <a:pt x="15866" y="38855"/>
                      <a:pt x="16051" y="38815"/>
                      <a:pt x="16189" y="38815"/>
                    </a:cubicBezTo>
                    <a:cubicBezTo>
                      <a:pt x="17112" y="38815"/>
                      <a:pt x="15924" y="40594"/>
                      <a:pt x="16532" y="41315"/>
                    </a:cubicBezTo>
                    <a:cubicBezTo>
                      <a:pt x="17084" y="40617"/>
                      <a:pt x="16532" y="39333"/>
                      <a:pt x="17198" y="38667"/>
                    </a:cubicBezTo>
                    <a:cubicBezTo>
                      <a:pt x="17376" y="38488"/>
                      <a:pt x="17945" y="38147"/>
                      <a:pt x="18205" y="38066"/>
                    </a:cubicBezTo>
                    <a:cubicBezTo>
                      <a:pt x="18315" y="38034"/>
                      <a:pt x="18402" y="38017"/>
                      <a:pt x="18476" y="38017"/>
                    </a:cubicBezTo>
                    <a:cubicBezTo>
                      <a:pt x="18665" y="38017"/>
                      <a:pt x="18775" y="38125"/>
                      <a:pt x="18985" y="38358"/>
                    </a:cubicBezTo>
                    <a:cubicBezTo>
                      <a:pt x="19651" y="39073"/>
                      <a:pt x="20122" y="39951"/>
                      <a:pt x="20837" y="40665"/>
                    </a:cubicBezTo>
                    <a:cubicBezTo>
                      <a:pt x="21585" y="41413"/>
                      <a:pt x="23079" y="42583"/>
                      <a:pt x="21698" y="43525"/>
                    </a:cubicBezTo>
                    <a:cubicBezTo>
                      <a:pt x="21260" y="43818"/>
                      <a:pt x="21000" y="44337"/>
                      <a:pt x="20577" y="44614"/>
                    </a:cubicBezTo>
                    <a:cubicBezTo>
                      <a:pt x="20187" y="44857"/>
                      <a:pt x="19440" y="44971"/>
                      <a:pt x="19001" y="45020"/>
                    </a:cubicBezTo>
                    <a:cubicBezTo>
                      <a:pt x="18611" y="45052"/>
                      <a:pt x="17685" y="45215"/>
                      <a:pt x="18595" y="45361"/>
                    </a:cubicBezTo>
                    <a:cubicBezTo>
                      <a:pt x="18626" y="45366"/>
                      <a:pt x="18660" y="45368"/>
                      <a:pt x="18697" y="45368"/>
                    </a:cubicBezTo>
                    <a:cubicBezTo>
                      <a:pt x="19146" y="45368"/>
                      <a:pt x="20033" y="45038"/>
                      <a:pt x="20632" y="45038"/>
                    </a:cubicBezTo>
                    <a:cubicBezTo>
                      <a:pt x="20977" y="45038"/>
                      <a:pt x="21227" y="45147"/>
                      <a:pt x="21243" y="45491"/>
                    </a:cubicBezTo>
                    <a:cubicBezTo>
                      <a:pt x="21292" y="46677"/>
                      <a:pt x="19212" y="46775"/>
                      <a:pt x="19115" y="47945"/>
                    </a:cubicBezTo>
                    <a:cubicBezTo>
                      <a:pt x="19130" y="47948"/>
                      <a:pt x="19146" y="47950"/>
                      <a:pt x="19163" y="47950"/>
                    </a:cubicBezTo>
                    <a:cubicBezTo>
                      <a:pt x="19524" y="47950"/>
                      <a:pt x="20351" y="47113"/>
                      <a:pt x="20682" y="47113"/>
                    </a:cubicBezTo>
                    <a:cubicBezTo>
                      <a:pt x="20728" y="47113"/>
                      <a:pt x="20764" y="47129"/>
                      <a:pt x="20788" y="47165"/>
                    </a:cubicBezTo>
                    <a:cubicBezTo>
                      <a:pt x="21016" y="47522"/>
                      <a:pt x="20594" y="48383"/>
                      <a:pt x="20447" y="48741"/>
                    </a:cubicBezTo>
                    <a:cubicBezTo>
                      <a:pt x="20301" y="49147"/>
                      <a:pt x="19651" y="49781"/>
                      <a:pt x="19602" y="50138"/>
                    </a:cubicBezTo>
                    <a:cubicBezTo>
                      <a:pt x="19579" y="50382"/>
                      <a:pt x="19642" y="50474"/>
                      <a:pt x="19748" y="50474"/>
                    </a:cubicBezTo>
                    <a:cubicBezTo>
                      <a:pt x="20010" y="50474"/>
                      <a:pt x="20531" y="49914"/>
                      <a:pt x="20659" y="49683"/>
                    </a:cubicBezTo>
                    <a:cubicBezTo>
                      <a:pt x="21000" y="49049"/>
                      <a:pt x="21195" y="48269"/>
                      <a:pt x="21243" y="47555"/>
                    </a:cubicBezTo>
                    <a:cubicBezTo>
                      <a:pt x="21276" y="46921"/>
                      <a:pt x="21211" y="46092"/>
                      <a:pt x="21845" y="45670"/>
                    </a:cubicBezTo>
                    <a:cubicBezTo>
                      <a:pt x="22218" y="46044"/>
                      <a:pt x="21845" y="46661"/>
                      <a:pt x="21910" y="47100"/>
                    </a:cubicBezTo>
                    <a:cubicBezTo>
                      <a:pt x="21958" y="47116"/>
                      <a:pt x="22007" y="47132"/>
                      <a:pt x="22056" y="47148"/>
                    </a:cubicBezTo>
                    <a:cubicBezTo>
                      <a:pt x="22186" y="46888"/>
                      <a:pt x="22202" y="46450"/>
                      <a:pt x="22413" y="46271"/>
                    </a:cubicBezTo>
                    <a:cubicBezTo>
                      <a:pt x="22416" y="46268"/>
                      <a:pt x="22420" y="46267"/>
                      <a:pt x="22423" y="46267"/>
                    </a:cubicBezTo>
                    <a:cubicBezTo>
                      <a:pt x="22573" y="46267"/>
                      <a:pt x="23194" y="48584"/>
                      <a:pt x="23226" y="48822"/>
                    </a:cubicBezTo>
                    <a:cubicBezTo>
                      <a:pt x="23339" y="49829"/>
                      <a:pt x="23209" y="50918"/>
                      <a:pt x="22722" y="51828"/>
                    </a:cubicBezTo>
                    <a:cubicBezTo>
                      <a:pt x="22413" y="52380"/>
                      <a:pt x="22186" y="52981"/>
                      <a:pt x="21845" y="53501"/>
                    </a:cubicBezTo>
                    <a:cubicBezTo>
                      <a:pt x="21601" y="53908"/>
                      <a:pt x="20870" y="54346"/>
                      <a:pt x="20788" y="54769"/>
                    </a:cubicBezTo>
                    <a:cubicBezTo>
                      <a:pt x="20813" y="54772"/>
                      <a:pt x="20837" y="54773"/>
                      <a:pt x="20862" y="54773"/>
                    </a:cubicBezTo>
                    <a:cubicBezTo>
                      <a:pt x="21233" y="54773"/>
                      <a:pt x="21633" y="54445"/>
                      <a:pt x="21877" y="54216"/>
                    </a:cubicBezTo>
                    <a:lnTo>
                      <a:pt x="21877" y="54216"/>
                    </a:lnTo>
                    <a:cubicBezTo>
                      <a:pt x="21796" y="54297"/>
                      <a:pt x="21812" y="55305"/>
                      <a:pt x="21763" y="55484"/>
                    </a:cubicBezTo>
                    <a:cubicBezTo>
                      <a:pt x="21715" y="55776"/>
                      <a:pt x="21455" y="56410"/>
                      <a:pt x="21666" y="56686"/>
                    </a:cubicBezTo>
                    <a:cubicBezTo>
                      <a:pt x="21699" y="56728"/>
                      <a:pt x="21731" y="56747"/>
                      <a:pt x="21763" y="56747"/>
                    </a:cubicBezTo>
                    <a:cubicBezTo>
                      <a:pt x="22084" y="56747"/>
                      <a:pt x="22302" y="54732"/>
                      <a:pt x="22332" y="54525"/>
                    </a:cubicBezTo>
                    <a:cubicBezTo>
                      <a:pt x="22462" y="53648"/>
                      <a:pt x="22706" y="53176"/>
                      <a:pt x="23177" y="52364"/>
                    </a:cubicBezTo>
                    <a:cubicBezTo>
                      <a:pt x="23632" y="51584"/>
                      <a:pt x="23551" y="50788"/>
                      <a:pt x="23713" y="49959"/>
                    </a:cubicBezTo>
                    <a:cubicBezTo>
                      <a:pt x="24006" y="50512"/>
                      <a:pt x="24347" y="51178"/>
                      <a:pt x="24331" y="51779"/>
                    </a:cubicBezTo>
                    <a:cubicBezTo>
                      <a:pt x="24314" y="52754"/>
                      <a:pt x="24103" y="53761"/>
                      <a:pt x="23989" y="54736"/>
                    </a:cubicBezTo>
                    <a:cubicBezTo>
                      <a:pt x="23924" y="55467"/>
                      <a:pt x="23794" y="56442"/>
                      <a:pt x="23323" y="57027"/>
                    </a:cubicBezTo>
                    <a:cubicBezTo>
                      <a:pt x="23113" y="57284"/>
                      <a:pt x="22484" y="57449"/>
                      <a:pt x="21953" y="57449"/>
                    </a:cubicBezTo>
                    <a:cubicBezTo>
                      <a:pt x="21745" y="57449"/>
                      <a:pt x="21552" y="57423"/>
                      <a:pt x="21406" y="57368"/>
                    </a:cubicBezTo>
                    <a:cubicBezTo>
                      <a:pt x="21291" y="57317"/>
                      <a:pt x="20107" y="56490"/>
                      <a:pt x="19705" y="56490"/>
                    </a:cubicBezTo>
                    <a:cubicBezTo>
                      <a:pt x="19596" y="56490"/>
                      <a:pt x="19545" y="56550"/>
                      <a:pt x="19586" y="56702"/>
                    </a:cubicBezTo>
                    <a:cubicBezTo>
                      <a:pt x="19716" y="57157"/>
                      <a:pt x="21000" y="57466"/>
                      <a:pt x="21341" y="57840"/>
                    </a:cubicBezTo>
                    <a:cubicBezTo>
                      <a:pt x="20902" y="58100"/>
                      <a:pt x="20187" y="58749"/>
                      <a:pt x="19895" y="59139"/>
                    </a:cubicBezTo>
                    <a:cubicBezTo>
                      <a:pt x="19800" y="59281"/>
                      <a:pt x="19386" y="59758"/>
                      <a:pt x="19862" y="59758"/>
                    </a:cubicBezTo>
                    <a:cubicBezTo>
                      <a:pt x="19878" y="59758"/>
                      <a:pt x="19894" y="59758"/>
                      <a:pt x="19911" y="59757"/>
                    </a:cubicBezTo>
                    <a:cubicBezTo>
                      <a:pt x="20057" y="59757"/>
                      <a:pt x="20415" y="59286"/>
                      <a:pt x="20496" y="59188"/>
                    </a:cubicBezTo>
                    <a:cubicBezTo>
                      <a:pt x="20805" y="58831"/>
                      <a:pt x="21162" y="58506"/>
                      <a:pt x="21536" y="58213"/>
                    </a:cubicBezTo>
                    <a:cubicBezTo>
                      <a:pt x="21910" y="57921"/>
                      <a:pt x="22251" y="57953"/>
                      <a:pt x="22673" y="57775"/>
                    </a:cubicBezTo>
                    <a:lnTo>
                      <a:pt x="22673" y="57775"/>
                    </a:lnTo>
                    <a:cubicBezTo>
                      <a:pt x="22625" y="58213"/>
                      <a:pt x="22088" y="58522"/>
                      <a:pt x="21958" y="58944"/>
                    </a:cubicBezTo>
                    <a:cubicBezTo>
                      <a:pt x="21945" y="58980"/>
                      <a:pt x="21958" y="58994"/>
                      <a:pt x="21986" y="58994"/>
                    </a:cubicBezTo>
                    <a:cubicBezTo>
                      <a:pt x="22098" y="58994"/>
                      <a:pt x="22462" y="58766"/>
                      <a:pt x="22462" y="58766"/>
                    </a:cubicBezTo>
                    <a:cubicBezTo>
                      <a:pt x="22689" y="58587"/>
                      <a:pt x="22738" y="58246"/>
                      <a:pt x="22949" y="58051"/>
                    </a:cubicBezTo>
                    <a:cubicBezTo>
                      <a:pt x="23145" y="57856"/>
                      <a:pt x="23758" y="57517"/>
                      <a:pt x="24144" y="57517"/>
                    </a:cubicBezTo>
                    <a:cubicBezTo>
                      <a:pt x="24208" y="57517"/>
                      <a:pt x="24266" y="57526"/>
                      <a:pt x="24314" y="57547"/>
                    </a:cubicBezTo>
                    <a:cubicBezTo>
                      <a:pt x="24672" y="57693"/>
                      <a:pt x="24412" y="58051"/>
                      <a:pt x="24542" y="58311"/>
                    </a:cubicBezTo>
                    <a:cubicBezTo>
                      <a:pt x="24614" y="58459"/>
                      <a:pt x="24681" y="58520"/>
                      <a:pt x="24740" y="58520"/>
                    </a:cubicBezTo>
                    <a:cubicBezTo>
                      <a:pt x="24985" y="58520"/>
                      <a:pt x="25101" y="57468"/>
                      <a:pt x="24997" y="57206"/>
                    </a:cubicBezTo>
                    <a:cubicBezTo>
                      <a:pt x="25468" y="56946"/>
                      <a:pt x="25972" y="56621"/>
                      <a:pt x="26329" y="56198"/>
                    </a:cubicBezTo>
                    <a:lnTo>
                      <a:pt x="26329" y="56198"/>
                    </a:lnTo>
                    <a:cubicBezTo>
                      <a:pt x="26134" y="57466"/>
                      <a:pt x="24964" y="58896"/>
                      <a:pt x="24119" y="59838"/>
                    </a:cubicBezTo>
                    <a:cubicBezTo>
                      <a:pt x="23453" y="60553"/>
                      <a:pt x="22771" y="61252"/>
                      <a:pt x="22121" y="61967"/>
                    </a:cubicBezTo>
                    <a:cubicBezTo>
                      <a:pt x="21520" y="62633"/>
                      <a:pt x="20691" y="63413"/>
                      <a:pt x="19830" y="63689"/>
                    </a:cubicBezTo>
                    <a:cubicBezTo>
                      <a:pt x="19391" y="63835"/>
                      <a:pt x="17994" y="63916"/>
                      <a:pt x="17880" y="64501"/>
                    </a:cubicBezTo>
                    <a:cubicBezTo>
                      <a:pt x="17976" y="64527"/>
                      <a:pt x="18077" y="64537"/>
                      <a:pt x="18180" y="64537"/>
                    </a:cubicBezTo>
                    <a:cubicBezTo>
                      <a:pt x="18604" y="64537"/>
                      <a:pt x="19078" y="64362"/>
                      <a:pt x="19456" y="64322"/>
                    </a:cubicBezTo>
                    <a:cubicBezTo>
                      <a:pt x="19830" y="64274"/>
                      <a:pt x="20187" y="64144"/>
                      <a:pt x="20529" y="64014"/>
                    </a:cubicBezTo>
                    <a:lnTo>
                      <a:pt x="20529" y="64014"/>
                    </a:lnTo>
                    <a:cubicBezTo>
                      <a:pt x="20285" y="64875"/>
                      <a:pt x="19407" y="65655"/>
                      <a:pt x="19326" y="66581"/>
                    </a:cubicBezTo>
                    <a:cubicBezTo>
                      <a:pt x="19329" y="66581"/>
                      <a:pt x="19331" y="66581"/>
                      <a:pt x="19334" y="66581"/>
                    </a:cubicBezTo>
                    <a:cubicBezTo>
                      <a:pt x="19788" y="66581"/>
                      <a:pt x="20400" y="65100"/>
                      <a:pt x="20610" y="64696"/>
                    </a:cubicBezTo>
                    <a:cubicBezTo>
                      <a:pt x="20983" y="64030"/>
                      <a:pt x="21390" y="63478"/>
                      <a:pt x="21893" y="62941"/>
                    </a:cubicBezTo>
                    <a:cubicBezTo>
                      <a:pt x="23031" y="61723"/>
                      <a:pt x="24168" y="60488"/>
                      <a:pt x="25257" y="59302"/>
                    </a:cubicBezTo>
                    <a:cubicBezTo>
                      <a:pt x="25890" y="59806"/>
                      <a:pt x="25630" y="61268"/>
                      <a:pt x="25354" y="61918"/>
                    </a:cubicBezTo>
                    <a:cubicBezTo>
                      <a:pt x="25159" y="62389"/>
                      <a:pt x="24948" y="62633"/>
                      <a:pt x="24477" y="62893"/>
                    </a:cubicBezTo>
                    <a:cubicBezTo>
                      <a:pt x="24022" y="63136"/>
                      <a:pt x="22689" y="63396"/>
                      <a:pt x="22543" y="63868"/>
                    </a:cubicBezTo>
                    <a:cubicBezTo>
                      <a:pt x="22543" y="63870"/>
                      <a:pt x="22546" y="63871"/>
                      <a:pt x="22553" y="63871"/>
                    </a:cubicBezTo>
                    <a:cubicBezTo>
                      <a:pt x="22704" y="63871"/>
                      <a:pt x="24614" y="63378"/>
                      <a:pt x="24769" y="63331"/>
                    </a:cubicBezTo>
                    <a:lnTo>
                      <a:pt x="24769" y="63331"/>
                    </a:lnTo>
                    <a:cubicBezTo>
                      <a:pt x="24834" y="64128"/>
                      <a:pt x="23697" y="65021"/>
                      <a:pt x="24103" y="65801"/>
                    </a:cubicBezTo>
                    <a:cubicBezTo>
                      <a:pt x="24509" y="65655"/>
                      <a:pt x="24818" y="64664"/>
                      <a:pt x="25029" y="64274"/>
                    </a:cubicBezTo>
                    <a:cubicBezTo>
                      <a:pt x="25322" y="63705"/>
                      <a:pt x="25533" y="63120"/>
                      <a:pt x="25728" y="62519"/>
                    </a:cubicBezTo>
                    <a:cubicBezTo>
                      <a:pt x="25868" y="62141"/>
                      <a:pt x="25911" y="61775"/>
                      <a:pt x="26264" y="61775"/>
                    </a:cubicBezTo>
                    <a:cubicBezTo>
                      <a:pt x="26321" y="61775"/>
                      <a:pt x="26385" y="61784"/>
                      <a:pt x="26459" y="61804"/>
                    </a:cubicBezTo>
                    <a:cubicBezTo>
                      <a:pt x="26914" y="61950"/>
                      <a:pt x="27239" y="62519"/>
                      <a:pt x="27726" y="62649"/>
                    </a:cubicBezTo>
                    <a:cubicBezTo>
                      <a:pt x="27791" y="62568"/>
                      <a:pt x="27824" y="62503"/>
                      <a:pt x="27840" y="62405"/>
                    </a:cubicBezTo>
                    <a:cubicBezTo>
                      <a:pt x="27174" y="61772"/>
                      <a:pt x="26248" y="61593"/>
                      <a:pt x="26134" y="60585"/>
                    </a:cubicBezTo>
                    <a:cubicBezTo>
                      <a:pt x="26085" y="60163"/>
                      <a:pt x="26102" y="59757"/>
                      <a:pt x="26020" y="59351"/>
                    </a:cubicBezTo>
                    <a:cubicBezTo>
                      <a:pt x="25842" y="58343"/>
                      <a:pt x="26865" y="56995"/>
                      <a:pt x="27158" y="56020"/>
                    </a:cubicBezTo>
                    <a:cubicBezTo>
                      <a:pt x="27564" y="54639"/>
                      <a:pt x="27743" y="53193"/>
                      <a:pt x="27775" y="51747"/>
                    </a:cubicBezTo>
                    <a:cubicBezTo>
                      <a:pt x="28652" y="52380"/>
                      <a:pt x="29172" y="53940"/>
                      <a:pt x="29319" y="54980"/>
                    </a:cubicBezTo>
                    <a:cubicBezTo>
                      <a:pt x="29416" y="55646"/>
                      <a:pt x="29124" y="56280"/>
                      <a:pt x="28912" y="56897"/>
                    </a:cubicBezTo>
                    <a:cubicBezTo>
                      <a:pt x="28766" y="57336"/>
                      <a:pt x="28393" y="58051"/>
                      <a:pt x="28490" y="58506"/>
                    </a:cubicBezTo>
                    <a:cubicBezTo>
                      <a:pt x="29172" y="58327"/>
                      <a:pt x="28799" y="56751"/>
                      <a:pt x="29497" y="56540"/>
                    </a:cubicBezTo>
                    <a:cubicBezTo>
                      <a:pt x="29534" y="56529"/>
                      <a:pt x="29572" y="56524"/>
                      <a:pt x="29609" y="56524"/>
                    </a:cubicBezTo>
                    <a:cubicBezTo>
                      <a:pt x="30275" y="56524"/>
                      <a:pt x="31108" y="58062"/>
                      <a:pt x="31707" y="58262"/>
                    </a:cubicBezTo>
                    <a:cubicBezTo>
                      <a:pt x="31918" y="57823"/>
                      <a:pt x="30813" y="56946"/>
                      <a:pt x="30537" y="56621"/>
                    </a:cubicBezTo>
                    <a:cubicBezTo>
                      <a:pt x="29969" y="55955"/>
                      <a:pt x="29725" y="55240"/>
                      <a:pt x="29595" y="54379"/>
                    </a:cubicBezTo>
                    <a:cubicBezTo>
                      <a:pt x="29465" y="53420"/>
                      <a:pt x="29172" y="52689"/>
                      <a:pt x="28587" y="51893"/>
                    </a:cubicBezTo>
                    <a:cubicBezTo>
                      <a:pt x="28133" y="51275"/>
                      <a:pt x="27759" y="50788"/>
                      <a:pt x="27564" y="50024"/>
                    </a:cubicBezTo>
                    <a:cubicBezTo>
                      <a:pt x="27905" y="49927"/>
                      <a:pt x="28295" y="49651"/>
                      <a:pt x="28571" y="49439"/>
                    </a:cubicBezTo>
                    <a:cubicBezTo>
                      <a:pt x="28636" y="50041"/>
                      <a:pt x="29107" y="50365"/>
                      <a:pt x="29254" y="50902"/>
                    </a:cubicBezTo>
                    <a:cubicBezTo>
                      <a:pt x="29351" y="51194"/>
                      <a:pt x="29091" y="52039"/>
                      <a:pt x="29481" y="52072"/>
                    </a:cubicBezTo>
                    <a:cubicBezTo>
                      <a:pt x="29595" y="51893"/>
                      <a:pt x="29530" y="51503"/>
                      <a:pt x="29644" y="51389"/>
                    </a:cubicBezTo>
                    <a:cubicBezTo>
                      <a:pt x="29699" y="51339"/>
                      <a:pt x="29785" y="51327"/>
                      <a:pt x="29879" y="51327"/>
                    </a:cubicBezTo>
                    <a:cubicBezTo>
                      <a:pt x="29965" y="51327"/>
                      <a:pt x="30058" y="51337"/>
                      <a:pt x="30140" y="51337"/>
                    </a:cubicBezTo>
                    <a:cubicBezTo>
                      <a:pt x="30228" y="51337"/>
                      <a:pt x="30303" y="51325"/>
                      <a:pt x="30342" y="51275"/>
                    </a:cubicBezTo>
                    <a:cubicBezTo>
                      <a:pt x="30570" y="50999"/>
                      <a:pt x="29481" y="50690"/>
                      <a:pt x="29302" y="50365"/>
                    </a:cubicBezTo>
                    <a:cubicBezTo>
                      <a:pt x="29091" y="49959"/>
                      <a:pt x="28945" y="49439"/>
                      <a:pt x="29026" y="49001"/>
                    </a:cubicBezTo>
                    <a:cubicBezTo>
                      <a:pt x="29124" y="48367"/>
                      <a:pt x="29676" y="47912"/>
                      <a:pt x="29806" y="47343"/>
                    </a:cubicBezTo>
                    <a:cubicBezTo>
                      <a:pt x="30001" y="47636"/>
                      <a:pt x="30245" y="47782"/>
                      <a:pt x="30521" y="47993"/>
                    </a:cubicBezTo>
                    <a:cubicBezTo>
                      <a:pt x="30960" y="48318"/>
                      <a:pt x="30895" y="48123"/>
                      <a:pt x="30878" y="48724"/>
                    </a:cubicBezTo>
                    <a:cubicBezTo>
                      <a:pt x="30846" y="49683"/>
                      <a:pt x="30700" y="50788"/>
                      <a:pt x="30927" y="51698"/>
                    </a:cubicBezTo>
                    <a:cubicBezTo>
                      <a:pt x="30955" y="51863"/>
                      <a:pt x="31006" y="52204"/>
                      <a:pt x="31189" y="52204"/>
                    </a:cubicBezTo>
                    <a:cubicBezTo>
                      <a:pt x="31222" y="52204"/>
                      <a:pt x="31259" y="52194"/>
                      <a:pt x="31301" y="52169"/>
                    </a:cubicBezTo>
                    <a:cubicBezTo>
                      <a:pt x="31447" y="52088"/>
                      <a:pt x="31317" y="51389"/>
                      <a:pt x="31301" y="51243"/>
                    </a:cubicBezTo>
                    <a:cubicBezTo>
                      <a:pt x="31236" y="50625"/>
                      <a:pt x="31090" y="49667"/>
                      <a:pt x="31317" y="49066"/>
                    </a:cubicBezTo>
                    <a:cubicBezTo>
                      <a:pt x="31442" y="48717"/>
                      <a:pt x="31660" y="48576"/>
                      <a:pt x="31913" y="48576"/>
                    </a:cubicBezTo>
                    <a:cubicBezTo>
                      <a:pt x="32154" y="48576"/>
                      <a:pt x="32428" y="48705"/>
                      <a:pt x="32682" y="48903"/>
                    </a:cubicBezTo>
                    <a:cubicBezTo>
                      <a:pt x="32860" y="49037"/>
                      <a:pt x="33364" y="49436"/>
                      <a:pt x="33541" y="49436"/>
                    </a:cubicBezTo>
                    <a:cubicBezTo>
                      <a:pt x="33622" y="49436"/>
                      <a:pt x="33634" y="49351"/>
                      <a:pt x="33511" y="49114"/>
                    </a:cubicBezTo>
                    <a:cubicBezTo>
                      <a:pt x="33218" y="48529"/>
                      <a:pt x="32065" y="48367"/>
                      <a:pt x="31561" y="48156"/>
                    </a:cubicBezTo>
                    <a:cubicBezTo>
                      <a:pt x="31025" y="47945"/>
                      <a:pt x="30618" y="47522"/>
                      <a:pt x="30294" y="47083"/>
                    </a:cubicBezTo>
                    <a:cubicBezTo>
                      <a:pt x="29595" y="46141"/>
                      <a:pt x="28815" y="45199"/>
                      <a:pt x="28393" y="44078"/>
                    </a:cubicBezTo>
                    <a:cubicBezTo>
                      <a:pt x="28545" y="44041"/>
                      <a:pt x="28681" y="44036"/>
                      <a:pt x="28813" y="44036"/>
                    </a:cubicBezTo>
                    <a:cubicBezTo>
                      <a:pt x="28856" y="44036"/>
                      <a:pt x="28900" y="44037"/>
                      <a:pt x="28943" y="44037"/>
                    </a:cubicBezTo>
                    <a:cubicBezTo>
                      <a:pt x="29116" y="44037"/>
                      <a:pt x="29286" y="44029"/>
                      <a:pt x="29481" y="43948"/>
                    </a:cubicBezTo>
                    <a:cubicBezTo>
                      <a:pt x="29481" y="43631"/>
                      <a:pt x="29266" y="43562"/>
                      <a:pt x="29002" y="43562"/>
                    </a:cubicBezTo>
                    <a:cubicBezTo>
                      <a:pt x="28798" y="43562"/>
                      <a:pt x="28565" y="43603"/>
                      <a:pt x="28379" y="43603"/>
                    </a:cubicBezTo>
                    <a:cubicBezTo>
                      <a:pt x="28325" y="43603"/>
                      <a:pt x="28274" y="43599"/>
                      <a:pt x="28230" y="43590"/>
                    </a:cubicBezTo>
                    <a:cubicBezTo>
                      <a:pt x="27694" y="43476"/>
                      <a:pt x="27580" y="43086"/>
                      <a:pt x="27255" y="42664"/>
                    </a:cubicBezTo>
                    <a:cubicBezTo>
                      <a:pt x="26670" y="41884"/>
                      <a:pt x="26118" y="40925"/>
                      <a:pt x="25452" y="40259"/>
                    </a:cubicBezTo>
                    <a:cubicBezTo>
                      <a:pt x="25479" y="40257"/>
                      <a:pt x="25506" y="40255"/>
                      <a:pt x="25532" y="40255"/>
                    </a:cubicBezTo>
                    <a:cubicBezTo>
                      <a:pt x="26150" y="40255"/>
                      <a:pt x="26605" y="40942"/>
                      <a:pt x="27218" y="40942"/>
                    </a:cubicBezTo>
                    <a:cubicBezTo>
                      <a:pt x="27225" y="40942"/>
                      <a:pt x="27232" y="40942"/>
                      <a:pt x="27239" y="40942"/>
                    </a:cubicBezTo>
                    <a:cubicBezTo>
                      <a:pt x="27255" y="40514"/>
                      <a:pt x="26157" y="39884"/>
                      <a:pt x="25741" y="39884"/>
                    </a:cubicBezTo>
                    <a:cubicBezTo>
                      <a:pt x="25731" y="39884"/>
                      <a:pt x="25721" y="39885"/>
                      <a:pt x="25712" y="39886"/>
                    </a:cubicBezTo>
                    <a:cubicBezTo>
                      <a:pt x="25685" y="39634"/>
                      <a:pt x="25769" y="39545"/>
                      <a:pt x="25902" y="39545"/>
                    </a:cubicBezTo>
                    <a:cubicBezTo>
                      <a:pt x="26180" y="39545"/>
                      <a:pt x="26673" y="39938"/>
                      <a:pt x="26816" y="40048"/>
                    </a:cubicBezTo>
                    <a:cubicBezTo>
                      <a:pt x="27288" y="40454"/>
                      <a:pt x="27759" y="40714"/>
                      <a:pt x="28295" y="41072"/>
                    </a:cubicBezTo>
                    <a:cubicBezTo>
                      <a:pt x="28750" y="41380"/>
                      <a:pt x="28945" y="41754"/>
                      <a:pt x="29302" y="42160"/>
                    </a:cubicBezTo>
                    <a:cubicBezTo>
                      <a:pt x="29725" y="42631"/>
                      <a:pt x="30147" y="43476"/>
                      <a:pt x="30651" y="43785"/>
                    </a:cubicBezTo>
                    <a:cubicBezTo>
                      <a:pt x="30895" y="43948"/>
                      <a:pt x="31106" y="43818"/>
                      <a:pt x="31301" y="44094"/>
                    </a:cubicBezTo>
                    <a:cubicBezTo>
                      <a:pt x="31447" y="44305"/>
                      <a:pt x="31333" y="44679"/>
                      <a:pt x="31382" y="44939"/>
                    </a:cubicBezTo>
                    <a:cubicBezTo>
                      <a:pt x="31415" y="45264"/>
                      <a:pt x="31593" y="45572"/>
                      <a:pt x="31626" y="45881"/>
                    </a:cubicBezTo>
                    <a:cubicBezTo>
                      <a:pt x="31642" y="46190"/>
                      <a:pt x="31447" y="46661"/>
                      <a:pt x="31577" y="46937"/>
                    </a:cubicBezTo>
                    <a:cubicBezTo>
                      <a:pt x="31664" y="47111"/>
                      <a:pt x="31722" y="47177"/>
                      <a:pt x="31763" y="47177"/>
                    </a:cubicBezTo>
                    <a:cubicBezTo>
                      <a:pt x="31860" y="47177"/>
                      <a:pt x="31861" y="46806"/>
                      <a:pt x="31918" y="46612"/>
                    </a:cubicBezTo>
                    <a:cubicBezTo>
                      <a:pt x="31992" y="46344"/>
                      <a:pt x="31973" y="46103"/>
                      <a:pt x="32173" y="46103"/>
                    </a:cubicBezTo>
                    <a:cubicBezTo>
                      <a:pt x="32239" y="46103"/>
                      <a:pt x="32329" y="46129"/>
                      <a:pt x="32454" y="46190"/>
                    </a:cubicBezTo>
                    <a:cubicBezTo>
                      <a:pt x="33088" y="46482"/>
                      <a:pt x="33218" y="47750"/>
                      <a:pt x="33803" y="48205"/>
                    </a:cubicBezTo>
                    <a:cubicBezTo>
                      <a:pt x="34047" y="47668"/>
                      <a:pt x="33202" y="46336"/>
                      <a:pt x="32796" y="45914"/>
                    </a:cubicBezTo>
                    <a:cubicBezTo>
                      <a:pt x="32276" y="45394"/>
                      <a:pt x="31772" y="45199"/>
                      <a:pt x="31918" y="44305"/>
                    </a:cubicBezTo>
                    <a:cubicBezTo>
                      <a:pt x="32007" y="44285"/>
                      <a:pt x="32098" y="44276"/>
                      <a:pt x="32190" y="44276"/>
                    </a:cubicBezTo>
                    <a:cubicBezTo>
                      <a:pt x="32550" y="44276"/>
                      <a:pt x="32920" y="44416"/>
                      <a:pt x="33218" y="44597"/>
                    </a:cubicBezTo>
                    <a:cubicBezTo>
                      <a:pt x="33624" y="44825"/>
                      <a:pt x="33998" y="45296"/>
                      <a:pt x="34404" y="45442"/>
                    </a:cubicBezTo>
                    <a:cubicBezTo>
                      <a:pt x="34664" y="44143"/>
                      <a:pt x="32341" y="43915"/>
                      <a:pt x="31610" y="43639"/>
                    </a:cubicBezTo>
                    <a:cubicBezTo>
                      <a:pt x="31041" y="43411"/>
                      <a:pt x="30797" y="42810"/>
                      <a:pt x="30488" y="42323"/>
                    </a:cubicBezTo>
                    <a:cubicBezTo>
                      <a:pt x="30212" y="41900"/>
                      <a:pt x="29790" y="41510"/>
                      <a:pt x="29384" y="41218"/>
                    </a:cubicBezTo>
                    <a:cubicBezTo>
                      <a:pt x="29611" y="40925"/>
                      <a:pt x="30310" y="40877"/>
                      <a:pt x="30683" y="40828"/>
                    </a:cubicBezTo>
                    <a:cubicBezTo>
                      <a:pt x="31398" y="40714"/>
                      <a:pt x="32146" y="40730"/>
                      <a:pt x="32828" y="40503"/>
                    </a:cubicBezTo>
                    <a:cubicBezTo>
                      <a:pt x="33084" y="40413"/>
                      <a:pt x="33383" y="40140"/>
                      <a:pt x="33645" y="40140"/>
                    </a:cubicBezTo>
                    <a:cubicBezTo>
                      <a:pt x="33665" y="40140"/>
                      <a:pt x="33686" y="40142"/>
                      <a:pt x="33706" y="40146"/>
                    </a:cubicBezTo>
                    <a:cubicBezTo>
                      <a:pt x="34079" y="40227"/>
                      <a:pt x="34339" y="40925"/>
                      <a:pt x="34615" y="41169"/>
                    </a:cubicBezTo>
                    <a:cubicBezTo>
                      <a:pt x="34808" y="41346"/>
                      <a:pt x="34960" y="41450"/>
                      <a:pt x="35041" y="41450"/>
                    </a:cubicBezTo>
                    <a:cubicBezTo>
                      <a:pt x="35131" y="41450"/>
                      <a:pt x="35134" y="41322"/>
                      <a:pt x="35005" y="41023"/>
                    </a:cubicBezTo>
                    <a:cubicBezTo>
                      <a:pt x="34843" y="40617"/>
                      <a:pt x="34388" y="40340"/>
                      <a:pt x="34112" y="40032"/>
                    </a:cubicBezTo>
                    <a:lnTo>
                      <a:pt x="34112" y="40032"/>
                    </a:lnTo>
                    <a:cubicBezTo>
                      <a:pt x="34356" y="40047"/>
                      <a:pt x="34622" y="40105"/>
                      <a:pt x="34875" y="40105"/>
                    </a:cubicBezTo>
                    <a:cubicBezTo>
                      <a:pt x="35144" y="40105"/>
                      <a:pt x="35397" y="40040"/>
                      <a:pt x="35590" y="39788"/>
                    </a:cubicBezTo>
                    <a:cubicBezTo>
                      <a:pt x="35242" y="39607"/>
                      <a:pt x="34688" y="39529"/>
                      <a:pt x="34222" y="39529"/>
                    </a:cubicBezTo>
                    <a:cubicBezTo>
                      <a:pt x="34102" y="39529"/>
                      <a:pt x="33988" y="39534"/>
                      <a:pt x="33884" y="39544"/>
                    </a:cubicBezTo>
                    <a:cubicBezTo>
                      <a:pt x="34096" y="39219"/>
                      <a:pt x="35233" y="38358"/>
                      <a:pt x="34973" y="37936"/>
                    </a:cubicBezTo>
                    <a:lnTo>
                      <a:pt x="34973" y="37936"/>
                    </a:lnTo>
                    <a:cubicBezTo>
                      <a:pt x="34372" y="38115"/>
                      <a:pt x="34063" y="38846"/>
                      <a:pt x="33576" y="39187"/>
                    </a:cubicBezTo>
                    <a:cubicBezTo>
                      <a:pt x="33072" y="38667"/>
                      <a:pt x="34031" y="38829"/>
                      <a:pt x="33966" y="38391"/>
                    </a:cubicBezTo>
                    <a:cubicBezTo>
                      <a:pt x="33931" y="38384"/>
                      <a:pt x="33897" y="38382"/>
                      <a:pt x="33863" y="38382"/>
                    </a:cubicBezTo>
                    <a:cubicBezTo>
                      <a:pt x="33665" y="38382"/>
                      <a:pt x="33475" y="38476"/>
                      <a:pt x="33286" y="38476"/>
                    </a:cubicBezTo>
                    <a:cubicBezTo>
                      <a:pt x="33263" y="38476"/>
                      <a:pt x="33241" y="38475"/>
                      <a:pt x="33218" y="38472"/>
                    </a:cubicBezTo>
                    <a:cubicBezTo>
                      <a:pt x="33023" y="38439"/>
                      <a:pt x="32828" y="38244"/>
                      <a:pt x="32649" y="38163"/>
                    </a:cubicBezTo>
                    <a:cubicBezTo>
                      <a:pt x="32195" y="37936"/>
                      <a:pt x="31626" y="37855"/>
                      <a:pt x="31220" y="37578"/>
                    </a:cubicBezTo>
                    <a:cubicBezTo>
                      <a:pt x="31447" y="37578"/>
                      <a:pt x="33039" y="37530"/>
                      <a:pt x="33056" y="37237"/>
                    </a:cubicBezTo>
                    <a:cubicBezTo>
                      <a:pt x="33056" y="37050"/>
                      <a:pt x="32798" y="36997"/>
                      <a:pt x="32486" y="36997"/>
                    </a:cubicBezTo>
                    <a:cubicBezTo>
                      <a:pt x="32092" y="36997"/>
                      <a:pt x="31610" y="37082"/>
                      <a:pt x="31447" y="37091"/>
                    </a:cubicBezTo>
                    <a:cubicBezTo>
                      <a:pt x="31434" y="37091"/>
                      <a:pt x="31421" y="37091"/>
                      <a:pt x="31409" y="37091"/>
                    </a:cubicBezTo>
                    <a:cubicBezTo>
                      <a:pt x="30889" y="37091"/>
                      <a:pt x="30447" y="36774"/>
                      <a:pt x="30066" y="36425"/>
                    </a:cubicBezTo>
                    <a:cubicBezTo>
                      <a:pt x="29692" y="36051"/>
                      <a:pt x="29189" y="35694"/>
                      <a:pt x="28847" y="35271"/>
                    </a:cubicBezTo>
                    <a:cubicBezTo>
                      <a:pt x="29156" y="35271"/>
                      <a:pt x="29432" y="35174"/>
                      <a:pt x="29725" y="35157"/>
                    </a:cubicBezTo>
                    <a:lnTo>
                      <a:pt x="29725" y="35157"/>
                    </a:lnTo>
                    <a:cubicBezTo>
                      <a:pt x="29687" y="35451"/>
                      <a:pt x="29759" y="35524"/>
                      <a:pt x="29884" y="35524"/>
                    </a:cubicBezTo>
                    <a:cubicBezTo>
                      <a:pt x="29974" y="35524"/>
                      <a:pt x="30090" y="35486"/>
                      <a:pt x="30212" y="35466"/>
                    </a:cubicBezTo>
                    <a:cubicBezTo>
                      <a:pt x="30277" y="35450"/>
                      <a:pt x="30423" y="35287"/>
                      <a:pt x="30570" y="35255"/>
                    </a:cubicBezTo>
                    <a:cubicBezTo>
                      <a:pt x="30596" y="35250"/>
                      <a:pt x="30621" y="35247"/>
                      <a:pt x="30645" y="35247"/>
                    </a:cubicBezTo>
                    <a:cubicBezTo>
                      <a:pt x="30765" y="35247"/>
                      <a:pt x="30854" y="35306"/>
                      <a:pt x="30976" y="35320"/>
                    </a:cubicBezTo>
                    <a:cubicBezTo>
                      <a:pt x="31496" y="35369"/>
                      <a:pt x="32341" y="35320"/>
                      <a:pt x="32698" y="35742"/>
                    </a:cubicBezTo>
                    <a:cubicBezTo>
                      <a:pt x="32861" y="35921"/>
                      <a:pt x="32926" y="36620"/>
                      <a:pt x="33234" y="36668"/>
                    </a:cubicBezTo>
                    <a:cubicBezTo>
                      <a:pt x="33275" y="36676"/>
                      <a:pt x="33310" y="36680"/>
                      <a:pt x="33340" y="36680"/>
                    </a:cubicBezTo>
                    <a:cubicBezTo>
                      <a:pt x="33695" y="36680"/>
                      <a:pt x="33358" y="36181"/>
                      <a:pt x="33283" y="35986"/>
                    </a:cubicBezTo>
                    <a:cubicBezTo>
                      <a:pt x="33007" y="35271"/>
                      <a:pt x="33494" y="35239"/>
                      <a:pt x="33624" y="34540"/>
                    </a:cubicBezTo>
                    <a:cubicBezTo>
                      <a:pt x="33601" y="34537"/>
                      <a:pt x="33578" y="34536"/>
                      <a:pt x="33557" y="34536"/>
                    </a:cubicBezTo>
                    <a:cubicBezTo>
                      <a:pt x="33181" y="34536"/>
                      <a:pt x="33136" y="34921"/>
                      <a:pt x="32844" y="35044"/>
                    </a:cubicBezTo>
                    <a:cubicBezTo>
                      <a:pt x="32707" y="35109"/>
                      <a:pt x="32642" y="35133"/>
                      <a:pt x="32594" y="35133"/>
                    </a:cubicBezTo>
                    <a:cubicBezTo>
                      <a:pt x="32511" y="35133"/>
                      <a:pt x="32478" y="35063"/>
                      <a:pt x="32211" y="35011"/>
                    </a:cubicBezTo>
                    <a:cubicBezTo>
                      <a:pt x="31658" y="34897"/>
                      <a:pt x="31041" y="34930"/>
                      <a:pt x="30488" y="34832"/>
                    </a:cubicBezTo>
                    <a:cubicBezTo>
                      <a:pt x="30521" y="34596"/>
                      <a:pt x="30679" y="34553"/>
                      <a:pt x="30866" y="34553"/>
                    </a:cubicBezTo>
                    <a:cubicBezTo>
                      <a:pt x="30969" y="34553"/>
                      <a:pt x="31082" y="34566"/>
                      <a:pt x="31186" y="34566"/>
                    </a:cubicBezTo>
                    <a:cubicBezTo>
                      <a:pt x="31357" y="34566"/>
                      <a:pt x="31507" y="34531"/>
                      <a:pt x="31561" y="34345"/>
                    </a:cubicBezTo>
                    <a:cubicBezTo>
                      <a:pt x="31236" y="34150"/>
                      <a:pt x="30846" y="34247"/>
                      <a:pt x="30521" y="34036"/>
                    </a:cubicBezTo>
                    <a:cubicBezTo>
                      <a:pt x="29920" y="33630"/>
                      <a:pt x="28977" y="32265"/>
                      <a:pt x="28864" y="31550"/>
                    </a:cubicBezTo>
                    <a:cubicBezTo>
                      <a:pt x="29140" y="31472"/>
                      <a:pt x="29330" y="31422"/>
                      <a:pt x="29495" y="31422"/>
                    </a:cubicBezTo>
                    <a:cubicBezTo>
                      <a:pt x="29739" y="31422"/>
                      <a:pt x="29925" y="31530"/>
                      <a:pt x="30245" y="31810"/>
                    </a:cubicBezTo>
                    <a:cubicBezTo>
                      <a:pt x="30521" y="32070"/>
                      <a:pt x="31073" y="32996"/>
                      <a:pt x="31447" y="33013"/>
                    </a:cubicBezTo>
                    <a:cubicBezTo>
                      <a:pt x="31528" y="32298"/>
                      <a:pt x="30618" y="31778"/>
                      <a:pt x="30245" y="31274"/>
                    </a:cubicBezTo>
                    <a:cubicBezTo>
                      <a:pt x="30616" y="31150"/>
                      <a:pt x="30853" y="31066"/>
                      <a:pt x="31110" y="31066"/>
                    </a:cubicBezTo>
                    <a:cubicBezTo>
                      <a:pt x="31292" y="31066"/>
                      <a:pt x="31484" y="31108"/>
                      <a:pt x="31740" y="31209"/>
                    </a:cubicBezTo>
                    <a:cubicBezTo>
                      <a:pt x="31862" y="31264"/>
                      <a:pt x="32087" y="31443"/>
                      <a:pt x="32262" y="31443"/>
                    </a:cubicBezTo>
                    <a:cubicBezTo>
                      <a:pt x="32296" y="31443"/>
                      <a:pt x="32328" y="31436"/>
                      <a:pt x="32357" y="31420"/>
                    </a:cubicBezTo>
                    <a:cubicBezTo>
                      <a:pt x="32714" y="31242"/>
                      <a:pt x="32308" y="30949"/>
                      <a:pt x="32081" y="30868"/>
                    </a:cubicBezTo>
                    <a:lnTo>
                      <a:pt x="32081" y="30868"/>
                    </a:lnTo>
                    <a:cubicBezTo>
                      <a:pt x="32122" y="30872"/>
                      <a:pt x="32183" y="30875"/>
                      <a:pt x="32252" y="30875"/>
                    </a:cubicBezTo>
                    <a:cubicBezTo>
                      <a:pt x="32484" y="30875"/>
                      <a:pt x="32815" y="30843"/>
                      <a:pt x="32877" y="30705"/>
                    </a:cubicBezTo>
                    <a:cubicBezTo>
                      <a:pt x="32963" y="30481"/>
                      <a:pt x="32824" y="30431"/>
                      <a:pt x="32653" y="30431"/>
                    </a:cubicBezTo>
                    <a:cubicBezTo>
                      <a:pt x="32517" y="30431"/>
                      <a:pt x="32359" y="30463"/>
                      <a:pt x="32280" y="30463"/>
                    </a:cubicBezTo>
                    <a:cubicBezTo>
                      <a:pt x="32273" y="30463"/>
                      <a:pt x="32266" y="30462"/>
                      <a:pt x="32260" y="30462"/>
                    </a:cubicBezTo>
                    <a:cubicBezTo>
                      <a:pt x="31772" y="30413"/>
                      <a:pt x="30765" y="30299"/>
                      <a:pt x="30456" y="29893"/>
                    </a:cubicBezTo>
                    <a:cubicBezTo>
                      <a:pt x="30748" y="29714"/>
                      <a:pt x="32341" y="29146"/>
                      <a:pt x="32341" y="28804"/>
                    </a:cubicBezTo>
                    <a:cubicBezTo>
                      <a:pt x="32345" y="28682"/>
                      <a:pt x="32285" y="28634"/>
                      <a:pt x="32190" y="28634"/>
                    </a:cubicBezTo>
                    <a:cubicBezTo>
                      <a:pt x="31881" y="28634"/>
                      <a:pt x="31194" y="29136"/>
                      <a:pt x="31057" y="29211"/>
                    </a:cubicBezTo>
                    <a:cubicBezTo>
                      <a:pt x="30640" y="29414"/>
                      <a:pt x="29912" y="29776"/>
                      <a:pt x="29306" y="29776"/>
                    </a:cubicBezTo>
                    <a:cubicBezTo>
                      <a:pt x="28943" y="29776"/>
                      <a:pt x="28624" y="29647"/>
                      <a:pt x="28441" y="29276"/>
                    </a:cubicBezTo>
                    <a:cubicBezTo>
                      <a:pt x="28669" y="29032"/>
                      <a:pt x="28977" y="28609"/>
                      <a:pt x="29254" y="28447"/>
                    </a:cubicBezTo>
                    <a:cubicBezTo>
                      <a:pt x="29627" y="28219"/>
                      <a:pt x="29952" y="28301"/>
                      <a:pt x="30391" y="28236"/>
                    </a:cubicBezTo>
                    <a:cubicBezTo>
                      <a:pt x="31057" y="28138"/>
                      <a:pt x="32389" y="27960"/>
                      <a:pt x="32828" y="27423"/>
                    </a:cubicBezTo>
                    <a:cubicBezTo>
                      <a:pt x="32739" y="27370"/>
                      <a:pt x="32613" y="27349"/>
                      <a:pt x="32471" y="27349"/>
                    </a:cubicBezTo>
                    <a:cubicBezTo>
                      <a:pt x="32096" y="27349"/>
                      <a:pt x="31604" y="27490"/>
                      <a:pt x="31333" y="27537"/>
                    </a:cubicBezTo>
                    <a:cubicBezTo>
                      <a:pt x="30830" y="27602"/>
                      <a:pt x="30359" y="27716"/>
                      <a:pt x="29855" y="27716"/>
                    </a:cubicBezTo>
                    <a:cubicBezTo>
                      <a:pt x="30229" y="27131"/>
                      <a:pt x="30813" y="26660"/>
                      <a:pt x="31285" y="26172"/>
                    </a:cubicBezTo>
                    <a:cubicBezTo>
                      <a:pt x="31444" y="26013"/>
                      <a:pt x="32131" y="25326"/>
                      <a:pt x="31508" y="25326"/>
                    </a:cubicBezTo>
                    <a:cubicBezTo>
                      <a:pt x="31494" y="25326"/>
                      <a:pt x="31479" y="25327"/>
                      <a:pt x="31463" y="25327"/>
                    </a:cubicBezTo>
                    <a:cubicBezTo>
                      <a:pt x="31138" y="25327"/>
                      <a:pt x="30602" y="26302"/>
                      <a:pt x="30407" y="26530"/>
                    </a:cubicBezTo>
                    <a:cubicBezTo>
                      <a:pt x="30099" y="26920"/>
                      <a:pt x="29692" y="27521"/>
                      <a:pt x="29205" y="27667"/>
                    </a:cubicBezTo>
                    <a:cubicBezTo>
                      <a:pt x="29124" y="27505"/>
                      <a:pt x="29059" y="27326"/>
                      <a:pt x="29042" y="27131"/>
                    </a:cubicBezTo>
                    <a:cubicBezTo>
                      <a:pt x="29034" y="27131"/>
                      <a:pt x="29026" y="27130"/>
                      <a:pt x="29018" y="27130"/>
                    </a:cubicBezTo>
                    <a:cubicBezTo>
                      <a:pt x="28597" y="27130"/>
                      <a:pt x="28860" y="27557"/>
                      <a:pt x="28636" y="27748"/>
                    </a:cubicBezTo>
                    <a:cubicBezTo>
                      <a:pt x="28566" y="27808"/>
                      <a:pt x="28483" y="27830"/>
                      <a:pt x="28395" y="27830"/>
                    </a:cubicBezTo>
                    <a:cubicBezTo>
                      <a:pt x="28196" y="27830"/>
                      <a:pt x="27966" y="27722"/>
                      <a:pt x="27775" y="27700"/>
                    </a:cubicBezTo>
                    <a:cubicBezTo>
                      <a:pt x="27873" y="27293"/>
                      <a:pt x="28522" y="27440"/>
                      <a:pt x="28506" y="27082"/>
                    </a:cubicBezTo>
                    <a:cubicBezTo>
                      <a:pt x="28494" y="26937"/>
                      <a:pt x="28444" y="26895"/>
                      <a:pt x="28378" y="26895"/>
                    </a:cubicBezTo>
                    <a:cubicBezTo>
                      <a:pt x="28289" y="26895"/>
                      <a:pt x="28173" y="26970"/>
                      <a:pt x="28083" y="26970"/>
                    </a:cubicBezTo>
                    <a:cubicBezTo>
                      <a:pt x="28059" y="26970"/>
                      <a:pt x="28038" y="26965"/>
                      <a:pt x="28019" y="26952"/>
                    </a:cubicBezTo>
                    <a:cubicBezTo>
                      <a:pt x="27905" y="26887"/>
                      <a:pt x="27791" y="26546"/>
                      <a:pt x="27743" y="26530"/>
                    </a:cubicBezTo>
                    <a:cubicBezTo>
                      <a:pt x="27683" y="26511"/>
                      <a:pt x="27635" y="26503"/>
                      <a:pt x="27595" y="26503"/>
                    </a:cubicBezTo>
                    <a:cubicBezTo>
                      <a:pt x="27315" y="26503"/>
                      <a:pt x="27450" y="26910"/>
                      <a:pt x="27336" y="27180"/>
                    </a:cubicBezTo>
                    <a:cubicBezTo>
                      <a:pt x="27037" y="27864"/>
                      <a:pt x="26088" y="28173"/>
                      <a:pt x="25344" y="28173"/>
                    </a:cubicBezTo>
                    <a:cubicBezTo>
                      <a:pt x="25240" y="28173"/>
                      <a:pt x="25139" y="28167"/>
                      <a:pt x="25045" y="28155"/>
                    </a:cubicBezTo>
                    <a:cubicBezTo>
                      <a:pt x="25468" y="27862"/>
                      <a:pt x="26183" y="27618"/>
                      <a:pt x="26459" y="27147"/>
                    </a:cubicBezTo>
                    <a:cubicBezTo>
                      <a:pt x="26594" y="26920"/>
                      <a:pt x="26589" y="26832"/>
                      <a:pt x="26501" y="26832"/>
                    </a:cubicBezTo>
                    <a:cubicBezTo>
                      <a:pt x="26419" y="26832"/>
                      <a:pt x="26265" y="26908"/>
                      <a:pt x="26085" y="27017"/>
                    </a:cubicBezTo>
                    <a:cubicBezTo>
                      <a:pt x="25370" y="27488"/>
                      <a:pt x="24688" y="28073"/>
                      <a:pt x="23794" y="28203"/>
                    </a:cubicBezTo>
                    <a:cubicBezTo>
                      <a:pt x="23599" y="28231"/>
                      <a:pt x="23405" y="28243"/>
                      <a:pt x="23211" y="28243"/>
                    </a:cubicBezTo>
                    <a:cubicBezTo>
                      <a:pt x="22169" y="28243"/>
                      <a:pt x="21143" y="27900"/>
                      <a:pt x="20109" y="27900"/>
                    </a:cubicBezTo>
                    <a:cubicBezTo>
                      <a:pt x="20005" y="27900"/>
                      <a:pt x="19901" y="27903"/>
                      <a:pt x="19797" y="27911"/>
                    </a:cubicBezTo>
                    <a:cubicBezTo>
                      <a:pt x="20252" y="27261"/>
                      <a:pt x="21341" y="26643"/>
                      <a:pt x="22153" y="26595"/>
                    </a:cubicBezTo>
                    <a:cubicBezTo>
                      <a:pt x="22167" y="26594"/>
                      <a:pt x="22181" y="26594"/>
                      <a:pt x="22196" y="26594"/>
                    </a:cubicBezTo>
                    <a:cubicBezTo>
                      <a:pt x="22517" y="26594"/>
                      <a:pt x="22944" y="26765"/>
                      <a:pt x="23193" y="26936"/>
                    </a:cubicBezTo>
                    <a:cubicBezTo>
                      <a:pt x="23681" y="27261"/>
                      <a:pt x="23469" y="27423"/>
                      <a:pt x="23583" y="27927"/>
                    </a:cubicBezTo>
                    <a:cubicBezTo>
                      <a:pt x="23908" y="27911"/>
                      <a:pt x="23957" y="27423"/>
                      <a:pt x="24233" y="27293"/>
                    </a:cubicBezTo>
                    <a:cubicBezTo>
                      <a:pt x="24607" y="27098"/>
                      <a:pt x="25078" y="27293"/>
                      <a:pt x="25387" y="26920"/>
                    </a:cubicBezTo>
                    <a:cubicBezTo>
                      <a:pt x="25062" y="26708"/>
                      <a:pt x="22722" y="27033"/>
                      <a:pt x="24087" y="26124"/>
                    </a:cubicBezTo>
                    <a:cubicBezTo>
                      <a:pt x="24563" y="25817"/>
                      <a:pt x="25212" y="25437"/>
                      <a:pt x="25735" y="25437"/>
                    </a:cubicBezTo>
                    <a:cubicBezTo>
                      <a:pt x="25765" y="25437"/>
                      <a:pt x="25796" y="25438"/>
                      <a:pt x="25825" y="25441"/>
                    </a:cubicBezTo>
                    <a:cubicBezTo>
                      <a:pt x="26317" y="25489"/>
                      <a:pt x="26731" y="25799"/>
                      <a:pt x="27234" y="25799"/>
                    </a:cubicBezTo>
                    <a:cubicBezTo>
                      <a:pt x="27246" y="25799"/>
                      <a:pt x="27259" y="25799"/>
                      <a:pt x="27271" y="25799"/>
                    </a:cubicBezTo>
                    <a:cubicBezTo>
                      <a:pt x="27385" y="25311"/>
                      <a:pt x="26589" y="25327"/>
                      <a:pt x="26248" y="25149"/>
                    </a:cubicBezTo>
                    <a:cubicBezTo>
                      <a:pt x="26531" y="24787"/>
                      <a:pt x="27668" y="24547"/>
                      <a:pt x="28167" y="24547"/>
                    </a:cubicBezTo>
                    <a:cubicBezTo>
                      <a:pt x="28183" y="24547"/>
                      <a:pt x="28199" y="24547"/>
                      <a:pt x="28214" y="24547"/>
                    </a:cubicBezTo>
                    <a:cubicBezTo>
                      <a:pt x="28582" y="24547"/>
                      <a:pt x="29181" y="24750"/>
                      <a:pt x="29670" y="24750"/>
                    </a:cubicBezTo>
                    <a:cubicBezTo>
                      <a:pt x="29914" y="24750"/>
                      <a:pt x="30131" y="24699"/>
                      <a:pt x="30277" y="24547"/>
                    </a:cubicBezTo>
                    <a:cubicBezTo>
                      <a:pt x="29822" y="24206"/>
                      <a:pt x="29156" y="24482"/>
                      <a:pt x="28701" y="24190"/>
                    </a:cubicBezTo>
                    <a:cubicBezTo>
                      <a:pt x="29107" y="23735"/>
                      <a:pt x="29546" y="23053"/>
                      <a:pt x="29579" y="22435"/>
                    </a:cubicBezTo>
                    <a:cubicBezTo>
                      <a:pt x="28782" y="22435"/>
                      <a:pt x="28717" y="23816"/>
                      <a:pt x="28116" y="24125"/>
                    </a:cubicBezTo>
                    <a:cubicBezTo>
                      <a:pt x="27743" y="24336"/>
                      <a:pt x="27190" y="24369"/>
                      <a:pt x="26784" y="24499"/>
                    </a:cubicBezTo>
                    <a:cubicBezTo>
                      <a:pt x="26443" y="24617"/>
                      <a:pt x="26062" y="24830"/>
                      <a:pt x="25715" y="24830"/>
                    </a:cubicBezTo>
                    <a:cubicBezTo>
                      <a:pt x="25681" y="24830"/>
                      <a:pt x="25647" y="24828"/>
                      <a:pt x="25614" y="24824"/>
                    </a:cubicBezTo>
                    <a:cubicBezTo>
                      <a:pt x="25737" y="24553"/>
                      <a:pt x="25646" y="24040"/>
                      <a:pt x="25411" y="24040"/>
                    </a:cubicBezTo>
                    <a:cubicBezTo>
                      <a:pt x="25335" y="24040"/>
                      <a:pt x="25245" y="24092"/>
                      <a:pt x="25143" y="24223"/>
                    </a:cubicBezTo>
                    <a:cubicBezTo>
                      <a:pt x="24980" y="24450"/>
                      <a:pt x="25159" y="24742"/>
                      <a:pt x="25110" y="24921"/>
                    </a:cubicBezTo>
                    <a:cubicBezTo>
                      <a:pt x="25013" y="25246"/>
                      <a:pt x="25094" y="25132"/>
                      <a:pt x="24802" y="25360"/>
                    </a:cubicBezTo>
                    <a:cubicBezTo>
                      <a:pt x="24509" y="25587"/>
                      <a:pt x="23746" y="26124"/>
                      <a:pt x="23372" y="26156"/>
                    </a:cubicBezTo>
                    <a:cubicBezTo>
                      <a:pt x="23354" y="26158"/>
                      <a:pt x="23336" y="26159"/>
                      <a:pt x="23317" y="26159"/>
                    </a:cubicBezTo>
                    <a:cubicBezTo>
                      <a:pt x="23000" y="26159"/>
                      <a:pt x="22605" y="25912"/>
                      <a:pt x="22267" y="25912"/>
                    </a:cubicBezTo>
                    <a:cubicBezTo>
                      <a:pt x="22267" y="25604"/>
                      <a:pt x="22397" y="25262"/>
                      <a:pt x="22235" y="24954"/>
                    </a:cubicBezTo>
                    <a:cubicBezTo>
                      <a:pt x="21926" y="25035"/>
                      <a:pt x="21666" y="25474"/>
                      <a:pt x="21633" y="25782"/>
                    </a:cubicBezTo>
                    <a:cubicBezTo>
                      <a:pt x="20967" y="26124"/>
                      <a:pt x="20139" y="26822"/>
                      <a:pt x="19424" y="26968"/>
                    </a:cubicBezTo>
                    <a:cubicBezTo>
                      <a:pt x="19375" y="26546"/>
                      <a:pt x="19342" y="26124"/>
                      <a:pt x="19521" y="25799"/>
                    </a:cubicBezTo>
                    <a:cubicBezTo>
                      <a:pt x="19781" y="25311"/>
                      <a:pt x="20350" y="24937"/>
                      <a:pt x="20626" y="24466"/>
                    </a:cubicBezTo>
                    <a:cubicBezTo>
                      <a:pt x="20562" y="24451"/>
                      <a:pt x="20502" y="24444"/>
                      <a:pt x="20446" y="24444"/>
                    </a:cubicBezTo>
                    <a:cubicBezTo>
                      <a:pt x="19845" y="24444"/>
                      <a:pt x="19654" y="25252"/>
                      <a:pt x="19164" y="25490"/>
                    </a:cubicBezTo>
                    <a:cubicBezTo>
                      <a:pt x="19084" y="25524"/>
                      <a:pt x="19003" y="25538"/>
                      <a:pt x="18920" y="25538"/>
                    </a:cubicBezTo>
                    <a:cubicBezTo>
                      <a:pt x="18500" y="25538"/>
                      <a:pt x="18040" y="25176"/>
                      <a:pt x="17567" y="25176"/>
                    </a:cubicBezTo>
                    <a:cubicBezTo>
                      <a:pt x="17504" y="25176"/>
                      <a:pt x="17440" y="25183"/>
                      <a:pt x="17376" y="25197"/>
                    </a:cubicBezTo>
                    <a:cubicBezTo>
                      <a:pt x="17263" y="25847"/>
                      <a:pt x="18351" y="25766"/>
                      <a:pt x="18660" y="26302"/>
                    </a:cubicBezTo>
                    <a:cubicBezTo>
                      <a:pt x="18774" y="26513"/>
                      <a:pt x="18871" y="26936"/>
                      <a:pt x="18806" y="27196"/>
                    </a:cubicBezTo>
                    <a:cubicBezTo>
                      <a:pt x="18678" y="27711"/>
                      <a:pt x="18200" y="27845"/>
                      <a:pt x="17682" y="27845"/>
                    </a:cubicBezTo>
                    <a:cubicBezTo>
                      <a:pt x="17219" y="27845"/>
                      <a:pt x="16724" y="27738"/>
                      <a:pt x="16418" y="27700"/>
                    </a:cubicBezTo>
                    <a:cubicBezTo>
                      <a:pt x="16197" y="27671"/>
                      <a:pt x="15970" y="27658"/>
                      <a:pt x="15743" y="27658"/>
                    </a:cubicBezTo>
                    <a:cubicBezTo>
                      <a:pt x="15453" y="27658"/>
                      <a:pt x="15164" y="27679"/>
                      <a:pt x="14891" y="27716"/>
                    </a:cubicBezTo>
                    <a:cubicBezTo>
                      <a:pt x="14563" y="27744"/>
                      <a:pt x="14161" y="27922"/>
                      <a:pt x="13826" y="27922"/>
                    </a:cubicBezTo>
                    <a:cubicBezTo>
                      <a:pt x="13778" y="27922"/>
                      <a:pt x="13732" y="27919"/>
                      <a:pt x="13688" y="27911"/>
                    </a:cubicBezTo>
                    <a:cubicBezTo>
                      <a:pt x="13444" y="27505"/>
                      <a:pt x="12860" y="27196"/>
                      <a:pt x="12453" y="26952"/>
                    </a:cubicBezTo>
                    <a:cubicBezTo>
                      <a:pt x="11933" y="26643"/>
                      <a:pt x="11625" y="26741"/>
                      <a:pt x="11738" y="26140"/>
                    </a:cubicBezTo>
                    <a:cubicBezTo>
                      <a:pt x="11852" y="25474"/>
                      <a:pt x="12307" y="24954"/>
                      <a:pt x="12437" y="24304"/>
                    </a:cubicBezTo>
                    <a:cubicBezTo>
                      <a:pt x="12518" y="23816"/>
                      <a:pt x="12535" y="23215"/>
                      <a:pt x="12811" y="22793"/>
                    </a:cubicBezTo>
                    <a:cubicBezTo>
                      <a:pt x="13087" y="22370"/>
                      <a:pt x="13964" y="22224"/>
                      <a:pt x="14419" y="22062"/>
                    </a:cubicBezTo>
                    <a:cubicBezTo>
                      <a:pt x="15345" y="21704"/>
                      <a:pt x="16174" y="21737"/>
                      <a:pt x="17165" y="21688"/>
                    </a:cubicBezTo>
                    <a:cubicBezTo>
                      <a:pt x="17473" y="21675"/>
                      <a:pt x="17894" y="21542"/>
                      <a:pt x="18242" y="21542"/>
                    </a:cubicBezTo>
                    <a:cubicBezTo>
                      <a:pt x="18353" y="21542"/>
                      <a:pt x="18456" y="21555"/>
                      <a:pt x="18546" y="21590"/>
                    </a:cubicBezTo>
                    <a:cubicBezTo>
                      <a:pt x="18985" y="21753"/>
                      <a:pt x="18904" y="22143"/>
                      <a:pt x="19277" y="22419"/>
                    </a:cubicBezTo>
                    <a:cubicBezTo>
                      <a:pt x="19586" y="22646"/>
                      <a:pt x="19846" y="22581"/>
                      <a:pt x="20090" y="22890"/>
                    </a:cubicBezTo>
                    <a:cubicBezTo>
                      <a:pt x="20399" y="23296"/>
                      <a:pt x="20074" y="23768"/>
                      <a:pt x="20301" y="24190"/>
                    </a:cubicBezTo>
                    <a:cubicBezTo>
                      <a:pt x="20967" y="23914"/>
                      <a:pt x="20334" y="22630"/>
                      <a:pt x="20025" y="22321"/>
                    </a:cubicBezTo>
                    <a:cubicBezTo>
                      <a:pt x="19846" y="22143"/>
                      <a:pt x="19245" y="21915"/>
                      <a:pt x="19440" y="21655"/>
                    </a:cubicBezTo>
                    <a:cubicBezTo>
                      <a:pt x="19554" y="21493"/>
                      <a:pt x="19998" y="21460"/>
                      <a:pt x="20411" y="21460"/>
                    </a:cubicBezTo>
                    <a:cubicBezTo>
                      <a:pt x="20703" y="21460"/>
                      <a:pt x="20979" y="21477"/>
                      <a:pt x="21113" y="21477"/>
                    </a:cubicBezTo>
                    <a:cubicBezTo>
                      <a:pt x="21893" y="21460"/>
                      <a:pt x="22657" y="21379"/>
                      <a:pt x="23404" y="21152"/>
                    </a:cubicBezTo>
                    <a:cubicBezTo>
                      <a:pt x="23633" y="21080"/>
                      <a:pt x="23841" y="21049"/>
                      <a:pt x="24041" y="21049"/>
                    </a:cubicBezTo>
                    <a:cubicBezTo>
                      <a:pt x="24524" y="21049"/>
                      <a:pt x="24955" y="21230"/>
                      <a:pt x="25484" y="21460"/>
                    </a:cubicBezTo>
                    <a:cubicBezTo>
                      <a:pt x="25992" y="21680"/>
                      <a:pt x="26245" y="21761"/>
                      <a:pt x="26674" y="21761"/>
                    </a:cubicBezTo>
                    <a:cubicBezTo>
                      <a:pt x="26752" y="21761"/>
                      <a:pt x="26835" y="21758"/>
                      <a:pt x="26926" y="21753"/>
                    </a:cubicBezTo>
                    <a:lnTo>
                      <a:pt x="26926" y="21753"/>
                    </a:lnTo>
                    <a:cubicBezTo>
                      <a:pt x="26923" y="21753"/>
                      <a:pt x="26919" y="21753"/>
                      <a:pt x="26915" y="21753"/>
                    </a:cubicBezTo>
                    <a:cubicBezTo>
                      <a:pt x="26656" y="21753"/>
                      <a:pt x="26275" y="21344"/>
                      <a:pt x="26020" y="21233"/>
                    </a:cubicBezTo>
                    <a:cubicBezTo>
                      <a:pt x="25663" y="21087"/>
                      <a:pt x="25257" y="21119"/>
                      <a:pt x="24980" y="20794"/>
                    </a:cubicBezTo>
                    <a:cubicBezTo>
                      <a:pt x="25172" y="20425"/>
                      <a:pt x="25707" y="20275"/>
                      <a:pt x="26134" y="20275"/>
                    </a:cubicBezTo>
                    <a:cubicBezTo>
                      <a:pt x="26215" y="20275"/>
                      <a:pt x="26292" y="20280"/>
                      <a:pt x="26362" y="20290"/>
                    </a:cubicBezTo>
                    <a:cubicBezTo>
                      <a:pt x="26738" y="20344"/>
                      <a:pt x="27499" y="20605"/>
                      <a:pt x="28098" y="20605"/>
                    </a:cubicBezTo>
                    <a:cubicBezTo>
                      <a:pt x="28404" y="20605"/>
                      <a:pt x="28667" y="20537"/>
                      <a:pt x="28815" y="20339"/>
                    </a:cubicBezTo>
                    <a:cubicBezTo>
                      <a:pt x="28051" y="20047"/>
                      <a:pt x="27190" y="20079"/>
                      <a:pt x="26410" y="19917"/>
                    </a:cubicBezTo>
                    <a:cubicBezTo>
                      <a:pt x="26378" y="19137"/>
                      <a:pt x="28393" y="18292"/>
                      <a:pt x="27889" y="17350"/>
                    </a:cubicBezTo>
                    <a:lnTo>
                      <a:pt x="27889" y="17350"/>
                    </a:lnTo>
                    <a:cubicBezTo>
                      <a:pt x="27483" y="17610"/>
                      <a:pt x="27401" y="18178"/>
                      <a:pt x="27044" y="18389"/>
                    </a:cubicBezTo>
                    <a:cubicBezTo>
                      <a:pt x="27011" y="18113"/>
                      <a:pt x="26930" y="17187"/>
                      <a:pt x="26719" y="17025"/>
                    </a:cubicBezTo>
                    <a:cubicBezTo>
                      <a:pt x="26632" y="16957"/>
                      <a:pt x="26568" y="16929"/>
                      <a:pt x="26522" y="16929"/>
                    </a:cubicBezTo>
                    <a:cubicBezTo>
                      <a:pt x="26299" y="16929"/>
                      <a:pt x="26486" y="17587"/>
                      <a:pt x="26540" y="17788"/>
                    </a:cubicBezTo>
                    <a:cubicBezTo>
                      <a:pt x="26800" y="18942"/>
                      <a:pt x="26410" y="19283"/>
                      <a:pt x="25500" y="19966"/>
                    </a:cubicBezTo>
                    <a:cubicBezTo>
                      <a:pt x="24434" y="20765"/>
                      <a:pt x="22895" y="20935"/>
                      <a:pt x="21532" y="20935"/>
                    </a:cubicBezTo>
                    <a:cubicBezTo>
                      <a:pt x="21317" y="20935"/>
                      <a:pt x="21106" y="20931"/>
                      <a:pt x="20902" y="20924"/>
                    </a:cubicBezTo>
                    <a:cubicBezTo>
                      <a:pt x="21162" y="20502"/>
                      <a:pt x="21731" y="20144"/>
                      <a:pt x="22202" y="20063"/>
                    </a:cubicBezTo>
                    <a:cubicBezTo>
                      <a:pt x="22641" y="19998"/>
                      <a:pt x="23583" y="20144"/>
                      <a:pt x="23843" y="19689"/>
                    </a:cubicBezTo>
                    <a:lnTo>
                      <a:pt x="23843" y="19689"/>
                    </a:lnTo>
                    <a:cubicBezTo>
                      <a:pt x="23789" y="19691"/>
                      <a:pt x="23736" y="19691"/>
                      <a:pt x="23683" y="19691"/>
                    </a:cubicBezTo>
                    <a:cubicBezTo>
                      <a:pt x="23210" y="19691"/>
                      <a:pt x="22757" y="19638"/>
                      <a:pt x="22305" y="19638"/>
                    </a:cubicBezTo>
                    <a:cubicBezTo>
                      <a:pt x="22255" y="19638"/>
                      <a:pt x="22204" y="19639"/>
                      <a:pt x="22153" y="19641"/>
                    </a:cubicBezTo>
                    <a:cubicBezTo>
                      <a:pt x="22641" y="19429"/>
                      <a:pt x="23502" y="19137"/>
                      <a:pt x="24038" y="19121"/>
                    </a:cubicBezTo>
                    <a:cubicBezTo>
                      <a:pt x="24344" y="19121"/>
                      <a:pt x="24709" y="19410"/>
                      <a:pt x="25025" y="19410"/>
                    </a:cubicBezTo>
                    <a:cubicBezTo>
                      <a:pt x="25112" y="19410"/>
                      <a:pt x="25196" y="19388"/>
                      <a:pt x="25273" y="19332"/>
                    </a:cubicBezTo>
                    <a:cubicBezTo>
                      <a:pt x="25094" y="18991"/>
                      <a:pt x="24915" y="18926"/>
                      <a:pt x="25110" y="18617"/>
                    </a:cubicBezTo>
                    <a:cubicBezTo>
                      <a:pt x="25289" y="18324"/>
                      <a:pt x="25777" y="18406"/>
                      <a:pt x="25679" y="17967"/>
                    </a:cubicBezTo>
                    <a:lnTo>
                      <a:pt x="25679" y="17967"/>
                    </a:lnTo>
                    <a:cubicBezTo>
                      <a:pt x="24971" y="18221"/>
                      <a:pt x="24383" y="18805"/>
                      <a:pt x="23636" y="18805"/>
                    </a:cubicBezTo>
                    <a:cubicBezTo>
                      <a:pt x="23475" y="18805"/>
                      <a:pt x="23307" y="18778"/>
                      <a:pt x="23128" y="18714"/>
                    </a:cubicBezTo>
                    <a:cubicBezTo>
                      <a:pt x="23128" y="18714"/>
                      <a:pt x="24087" y="17545"/>
                      <a:pt x="24168" y="17415"/>
                    </a:cubicBezTo>
                    <a:cubicBezTo>
                      <a:pt x="24493" y="16927"/>
                      <a:pt x="24802" y="16375"/>
                      <a:pt x="25013" y="15839"/>
                    </a:cubicBezTo>
                    <a:cubicBezTo>
                      <a:pt x="24976" y="15826"/>
                      <a:pt x="24941" y="15821"/>
                      <a:pt x="24908" y="15821"/>
                    </a:cubicBezTo>
                    <a:cubicBezTo>
                      <a:pt x="24539" y="15821"/>
                      <a:pt x="24340" y="16505"/>
                      <a:pt x="24087" y="16683"/>
                    </a:cubicBezTo>
                    <a:cubicBezTo>
                      <a:pt x="23778" y="16895"/>
                      <a:pt x="23193" y="16992"/>
                      <a:pt x="22836" y="17025"/>
                    </a:cubicBezTo>
                    <a:cubicBezTo>
                      <a:pt x="23128" y="16781"/>
                      <a:pt x="23274" y="16472"/>
                      <a:pt x="23469" y="16180"/>
                    </a:cubicBezTo>
                    <a:cubicBezTo>
                      <a:pt x="23746" y="15774"/>
                      <a:pt x="24022" y="15367"/>
                      <a:pt x="24412" y="15059"/>
                    </a:cubicBezTo>
                    <a:cubicBezTo>
                      <a:pt x="24720" y="14799"/>
                      <a:pt x="25484" y="14555"/>
                      <a:pt x="25500" y="14051"/>
                    </a:cubicBezTo>
                    <a:lnTo>
                      <a:pt x="25500" y="14051"/>
                    </a:lnTo>
                    <a:cubicBezTo>
                      <a:pt x="24233" y="14279"/>
                      <a:pt x="23372" y="15709"/>
                      <a:pt x="22625" y="16618"/>
                    </a:cubicBezTo>
                    <a:cubicBezTo>
                      <a:pt x="22381" y="16911"/>
                      <a:pt x="22137" y="17041"/>
                      <a:pt x="21763" y="17203"/>
                    </a:cubicBezTo>
                    <a:cubicBezTo>
                      <a:pt x="21130" y="17496"/>
                      <a:pt x="20447" y="17967"/>
                      <a:pt x="19814" y="18146"/>
                    </a:cubicBezTo>
                    <a:cubicBezTo>
                      <a:pt x="19797" y="17122"/>
                      <a:pt x="21097" y="16066"/>
                      <a:pt x="21698" y="15335"/>
                    </a:cubicBezTo>
                    <a:cubicBezTo>
                      <a:pt x="21661" y="15237"/>
                      <a:pt x="21604" y="15195"/>
                      <a:pt x="21534" y="15195"/>
                    </a:cubicBezTo>
                    <a:cubicBezTo>
                      <a:pt x="21089" y="15195"/>
                      <a:pt x="20100" y="16895"/>
                      <a:pt x="19960" y="17106"/>
                    </a:cubicBezTo>
                    <a:cubicBezTo>
                      <a:pt x="19667" y="17545"/>
                      <a:pt x="19505" y="18146"/>
                      <a:pt x="19196" y="18536"/>
                    </a:cubicBezTo>
                    <a:cubicBezTo>
                      <a:pt x="18904" y="18926"/>
                      <a:pt x="18351" y="19104"/>
                      <a:pt x="17929" y="19348"/>
                    </a:cubicBezTo>
                    <a:cubicBezTo>
                      <a:pt x="17961" y="18731"/>
                      <a:pt x="18254" y="18065"/>
                      <a:pt x="18514" y="17512"/>
                    </a:cubicBezTo>
                    <a:cubicBezTo>
                      <a:pt x="18676" y="17106"/>
                      <a:pt x="19407" y="16310"/>
                      <a:pt x="19050" y="15871"/>
                    </a:cubicBezTo>
                    <a:lnTo>
                      <a:pt x="19050" y="15871"/>
                    </a:lnTo>
                    <a:cubicBezTo>
                      <a:pt x="18140" y="16342"/>
                      <a:pt x="17799" y="17951"/>
                      <a:pt x="17506" y="18861"/>
                    </a:cubicBezTo>
                    <a:cubicBezTo>
                      <a:pt x="17332" y="19384"/>
                      <a:pt x="16581" y="20274"/>
                      <a:pt x="15894" y="20274"/>
                    </a:cubicBezTo>
                    <a:cubicBezTo>
                      <a:pt x="15750" y="20274"/>
                      <a:pt x="15608" y="20235"/>
                      <a:pt x="15475" y="20144"/>
                    </a:cubicBezTo>
                    <a:cubicBezTo>
                      <a:pt x="15654" y="19673"/>
                      <a:pt x="14533" y="19738"/>
                      <a:pt x="14062" y="19641"/>
                    </a:cubicBezTo>
                    <a:cubicBezTo>
                      <a:pt x="13672" y="19559"/>
                      <a:pt x="13363" y="19673"/>
                      <a:pt x="13233" y="19267"/>
                    </a:cubicBezTo>
                    <a:cubicBezTo>
                      <a:pt x="13168" y="19039"/>
                      <a:pt x="13363" y="18389"/>
                      <a:pt x="13396" y="18113"/>
                    </a:cubicBezTo>
                    <a:cubicBezTo>
                      <a:pt x="13558" y="17025"/>
                      <a:pt x="13818" y="16667"/>
                      <a:pt x="14631" y="15855"/>
                    </a:cubicBezTo>
                    <a:cubicBezTo>
                      <a:pt x="15633" y="14865"/>
                      <a:pt x="16770" y="14378"/>
                      <a:pt x="18065" y="14378"/>
                    </a:cubicBezTo>
                    <a:cubicBezTo>
                      <a:pt x="18450" y="14378"/>
                      <a:pt x="18848" y="14421"/>
                      <a:pt x="19261" y="14506"/>
                    </a:cubicBezTo>
                    <a:cubicBezTo>
                      <a:pt x="19666" y="14597"/>
                      <a:pt x="21026" y="14897"/>
                      <a:pt x="22050" y="14897"/>
                    </a:cubicBezTo>
                    <a:cubicBezTo>
                      <a:pt x="22669" y="14897"/>
                      <a:pt x="23166" y="14788"/>
                      <a:pt x="23258" y="14457"/>
                    </a:cubicBezTo>
                    <a:cubicBezTo>
                      <a:pt x="23089" y="14391"/>
                      <a:pt x="22901" y="14367"/>
                      <a:pt x="22704" y="14367"/>
                    </a:cubicBezTo>
                    <a:cubicBezTo>
                      <a:pt x="22203" y="14367"/>
                      <a:pt x="21645" y="14523"/>
                      <a:pt x="21193" y="14523"/>
                    </a:cubicBezTo>
                    <a:cubicBezTo>
                      <a:pt x="21177" y="14523"/>
                      <a:pt x="21162" y="14523"/>
                      <a:pt x="21146" y="14522"/>
                    </a:cubicBezTo>
                    <a:cubicBezTo>
                      <a:pt x="20415" y="14506"/>
                      <a:pt x="19570" y="14181"/>
                      <a:pt x="18855" y="14051"/>
                    </a:cubicBezTo>
                    <a:cubicBezTo>
                      <a:pt x="18774" y="13353"/>
                      <a:pt x="21243" y="13044"/>
                      <a:pt x="21682" y="12995"/>
                    </a:cubicBezTo>
                    <a:cubicBezTo>
                      <a:pt x="21863" y="12978"/>
                      <a:pt x="22062" y="12974"/>
                      <a:pt x="22271" y="12974"/>
                    </a:cubicBezTo>
                    <a:cubicBezTo>
                      <a:pt x="22471" y="12974"/>
                      <a:pt x="22680" y="12978"/>
                      <a:pt x="22890" y="12978"/>
                    </a:cubicBezTo>
                    <a:cubicBezTo>
                      <a:pt x="23505" y="12978"/>
                      <a:pt x="24127" y="12945"/>
                      <a:pt x="24558" y="12686"/>
                    </a:cubicBezTo>
                    <a:cubicBezTo>
                      <a:pt x="24344" y="12473"/>
                      <a:pt x="23959" y="12415"/>
                      <a:pt x="23537" y="12415"/>
                    </a:cubicBezTo>
                    <a:cubicBezTo>
                      <a:pt x="23045" y="12415"/>
                      <a:pt x="22503" y="12494"/>
                      <a:pt x="22127" y="12494"/>
                    </a:cubicBezTo>
                    <a:cubicBezTo>
                      <a:pt x="22091" y="12494"/>
                      <a:pt x="22056" y="12493"/>
                      <a:pt x="22023" y="12491"/>
                    </a:cubicBezTo>
                    <a:cubicBezTo>
                      <a:pt x="22056" y="12037"/>
                      <a:pt x="22722" y="11435"/>
                      <a:pt x="22446" y="10980"/>
                    </a:cubicBezTo>
                    <a:lnTo>
                      <a:pt x="22446" y="10980"/>
                    </a:lnTo>
                    <a:cubicBezTo>
                      <a:pt x="22007" y="11257"/>
                      <a:pt x="21910" y="11955"/>
                      <a:pt x="21617" y="12378"/>
                    </a:cubicBezTo>
                    <a:cubicBezTo>
                      <a:pt x="21341" y="12784"/>
                      <a:pt x="21292" y="12703"/>
                      <a:pt x="20772" y="12751"/>
                    </a:cubicBezTo>
                    <a:cubicBezTo>
                      <a:pt x="19944" y="12833"/>
                      <a:pt x="19180" y="13206"/>
                      <a:pt x="18400" y="13483"/>
                    </a:cubicBezTo>
                    <a:cubicBezTo>
                      <a:pt x="17826" y="13694"/>
                      <a:pt x="17153" y="14074"/>
                      <a:pt x="16513" y="14074"/>
                    </a:cubicBezTo>
                    <a:cubicBezTo>
                      <a:pt x="16465" y="14074"/>
                      <a:pt x="16417" y="14072"/>
                      <a:pt x="16369" y="14068"/>
                    </a:cubicBezTo>
                    <a:lnTo>
                      <a:pt x="16369" y="14068"/>
                    </a:lnTo>
                    <a:cubicBezTo>
                      <a:pt x="16370" y="14068"/>
                      <a:pt x="16371" y="14068"/>
                      <a:pt x="16373" y="14068"/>
                    </a:cubicBezTo>
                    <a:cubicBezTo>
                      <a:pt x="16573" y="14068"/>
                      <a:pt x="17345" y="12718"/>
                      <a:pt x="17523" y="12540"/>
                    </a:cubicBezTo>
                    <a:cubicBezTo>
                      <a:pt x="17994" y="12037"/>
                      <a:pt x="18514" y="11972"/>
                      <a:pt x="19180" y="11923"/>
                    </a:cubicBezTo>
                    <a:cubicBezTo>
                      <a:pt x="19399" y="11898"/>
                      <a:pt x="19546" y="11878"/>
                      <a:pt x="19686" y="11878"/>
                    </a:cubicBezTo>
                    <a:cubicBezTo>
                      <a:pt x="19826" y="11878"/>
                      <a:pt x="19960" y="11898"/>
                      <a:pt x="20155" y="11955"/>
                    </a:cubicBezTo>
                    <a:cubicBezTo>
                      <a:pt x="20316" y="12009"/>
                      <a:pt x="20441" y="12204"/>
                      <a:pt x="20569" y="12204"/>
                    </a:cubicBezTo>
                    <a:cubicBezTo>
                      <a:pt x="20635" y="12204"/>
                      <a:pt x="20701" y="12153"/>
                      <a:pt x="20772" y="12004"/>
                    </a:cubicBezTo>
                    <a:cubicBezTo>
                      <a:pt x="20821" y="11907"/>
                      <a:pt x="20626" y="11614"/>
                      <a:pt x="20675" y="11452"/>
                    </a:cubicBezTo>
                    <a:cubicBezTo>
                      <a:pt x="20740" y="11257"/>
                      <a:pt x="21016" y="11240"/>
                      <a:pt x="21065" y="10964"/>
                    </a:cubicBezTo>
                    <a:lnTo>
                      <a:pt x="21065" y="10964"/>
                    </a:lnTo>
                    <a:cubicBezTo>
                      <a:pt x="20610" y="11062"/>
                      <a:pt x="20139" y="11224"/>
                      <a:pt x="19684" y="11338"/>
                    </a:cubicBezTo>
                    <a:cubicBezTo>
                      <a:pt x="19443" y="11386"/>
                      <a:pt x="18667" y="11418"/>
                      <a:pt x="18489" y="11575"/>
                    </a:cubicBezTo>
                    <a:lnTo>
                      <a:pt x="18489" y="11575"/>
                    </a:lnTo>
                    <a:cubicBezTo>
                      <a:pt x="19059" y="11045"/>
                      <a:pt x="20060" y="10995"/>
                      <a:pt x="20724" y="10607"/>
                    </a:cubicBezTo>
                    <a:cubicBezTo>
                      <a:pt x="21292" y="10282"/>
                      <a:pt x="21406" y="9502"/>
                      <a:pt x="21341" y="8819"/>
                    </a:cubicBezTo>
                    <a:lnTo>
                      <a:pt x="21341" y="8819"/>
                    </a:lnTo>
                    <a:cubicBezTo>
                      <a:pt x="21081" y="8966"/>
                      <a:pt x="21032" y="9388"/>
                      <a:pt x="20902" y="9681"/>
                    </a:cubicBezTo>
                    <a:cubicBezTo>
                      <a:pt x="20724" y="10071"/>
                      <a:pt x="20772" y="10022"/>
                      <a:pt x="20447" y="10233"/>
                    </a:cubicBezTo>
                    <a:cubicBezTo>
                      <a:pt x="19814" y="10672"/>
                      <a:pt x="18952" y="10818"/>
                      <a:pt x="18270" y="11192"/>
                    </a:cubicBezTo>
                    <a:cubicBezTo>
                      <a:pt x="18286" y="10688"/>
                      <a:pt x="18173" y="10136"/>
                      <a:pt x="18286" y="9648"/>
                    </a:cubicBezTo>
                    <a:cubicBezTo>
                      <a:pt x="18449" y="9014"/>
                      <a:pt x="19001" y="8852"/>
                      <a:pt x="19440" y="8397"/>
                    </a:cubicBezTo>
                    <a:cubicBezTo>
                      <a:pt x="19503" y="8318"/>
                      <a:pt x="20047" y="7355"/>
                      <a:pt x="19921" y="7355"/>
                    </a:cubicBezTo>
                    <a:cubicBezTo>
                      <a:pt x="19918" y="7355"/>
                      <a:pt x="19915" y="7356"/>
                      <a:pt x="19911" y="7357"/>
                    </a:cubicBezTo>
                    <a:cubicBezTo>
                      <a:pt x="19164" y="7617"/>
                      <a:pt x="18449" y="8494"/>
                      <a:pt x="17994" y="9063"/>
                    </a:cubicBezTo>
                    <a:cubicBezTo>
                      <a:pt x="17767" y="8779"/>
                      <a:pt x="17614" y="8247"/>
                      <a:pt x="17243" y="8247"/>
                    </a:cubicBezTo>
                    <a:cubicBezTo>
                      <a:pt x="17190" y="8247"/>
                      <a:pt x="17131" y="8259"/>
                      <a:pt x="17068" y="8283"/>
                    </a:cubicBezTo>
                    <a:cubicBezTo>
                      <a:pt x="17409" y="8949"/>
                      <a:pt x="17848" y="9323"/>
                      <a:pt x="17880" y="10103"/>
                    </a:cubicBezTo>
                    <a:cubicBezTo>
                      <a:pt x="17896" y="10639"/>
                      <a:pt x="17961" y="11338"/>
                      <a:pt x="17458" y="11712"/>
                    </a:cubicBezTo>
                    <a:cubicBezTo>
                      <a:pt x="16986" y="12037"/>
                      <a:pt x="16125" y="12102"/>
                      <a:pt x="15557" y="12394"/>
                    </a:cubicBezTo>
                    <a:cubicBezTo>
                      <a:pt x="15309" y="12526"/>
                      <a:pt x="15106" y="12565"/>
                      <a:pt x="14918" y="12565"/>
                    </a:cubicBezTo>
                    <a:cubicBezTo>
                      <a:pt x="14649" y="12565"/>
                      <a:pt x="14411" y="12485"/>
                      <a:pt x="14116" y="12485"/>
                    </a:cubicBezTo>
                    <a:cubicBezTo>
                      <a:pt x="14009" y="12485"/>
                      <a:pt x="13895" y="12495"/>
                      <a:pt x="13769" y="12524"/>
                    </a:cubicBezTo>
                    <a:cubicBezTo>
                      <a:pt x="13818" y="12816"/>
                      <a:pt x="14143" y="12849"/>
                      <a:pt x="14371" y="12979"/>
                    </a:cubicBezTo>
                    <a:cubicBezTo>
                      <a:pt x="14111" y="13109"/>
                      <a:pt x="13623" y="13060"/>
                      <a:pt x="13461" y="13336"/>
                    </a:cubicBezTo>
                    <a:cubicBezTo>
                      <a:pt x="13476" y="13335"/>
                      <a:pt x="13491" y="13335"/>
                      <a:pt x="13506" y="13335"/>
                    </a:cubicBezTo>
                    <a:cubicBezTo>
                      <a:pt x="13745" y="13335"/>
                      <a:pt x="13947" y="13452"/>
                      <a:pt x="14192" y="13483"/>
                    </a:cubicBezTo>
                    <a:cubicBezTo>
                      <a:pt x="14013" y="13743"/>
                      <a:pt x="13769" y="14003"/>
                      <a:pt x="13542" y="14214"/>
                    </a:cubicBezTo>
                    <a:cubicBezTo>
                      <a:pt x="13278" y="14047"/>
                      <a:pt x="12754" y="13620"/>
                      <a:pt x="12394" y="13620"/>
                    </a:cubicBezTo>
                    <a:cubicBezTo>
                      <a:pt x="12333" y="13620"/>
                      <a:pt x="12276" y="13633"/>
                      <a:pt x="12226" y="13661"/>
                    </a:cubicBezTo>
                    <a:cubicBezTo>
                      <a:pt x="12535" y="14198"/>
                      <a:pt x="13136" y="14425"/>
                      <a:pt x="13282" y="15026"/>
                    </a:cubicBezTo>
                    <a:cubicBezTo>
                      <a:pt x="13444" y="15660"/>
                      <a:pt x="13363" y="16261"/>
                      <a:pt x="13006" y="16781"/>
                    </a:cubicBezTo>
                    <a:cubicBezTo>
                      <a:pt x="13006" y="16229"/>
                      <a:pt x="12892" y="15920"/>
                      <a:pt x="12632" y="15432"/>
                    </a:cubicBezTo>
                    <a:cubicBezTo>
                      <a:pt x="12388" y="14977"/>
                      <a:pt x="11901" y="14652"/>
                      <a:pt x="11706" y="14230"/>
                    </a:cubicBezTo>
                    <a:cubicBezTo>
                      <a:pt x="11235" y="13239"/>
                      <a:pt x="12291" y="12995"/>
                      <a:pt x="12811" y="12556"/>
                    </a:cubicBezTo>
                    <a:cubicBezTo>
                      <a:pt x="13379" y="12053"/>
                      <a:pt x="13314" y="11224"/>
                      <a:pt x="14143" y="10997"/>
                    </a:cubicBezTo>
                    <a:cubicBezTo>
                      <a:pt x="14202" y="10982"/>
                      <a:pt x="14258" y="10975"/>
                      <a:pt x="14311" y="10975"/>
                    </a:cubicBezTo>
                    <a:cubicBezTo>
                      <a:pt x="14903" y="10975"/>
                      <a:pt x="15159" y="11830"/>
                      <a:pt x="15622" y="12248"/>
                    </a:cubicBezTo>
                    <a:cubicBezTo>
                      <a:pt x="16077" y="11874"/>
                      <a:pt x="14826" y="10964"/>
                      <a:pt x="14874" y="10493"/>
                    </a:cubicBezTo>
                    <a:cubicBezTo>
                      <a:pt x="15215" y="10298"/>
                      <a:pt x="15768" y="9892"/>
                      <a:pt x="16158" y="9827"/>
                    </a:cubicBezTo>
                    <a:cubicBezTo>
                      <a:pt x="16196" y="9822"/>
                      <a:pt x="16233" y="9819"/>
                      <a:pt x="16270" y="9819"/>
                    </a:cubicBezTo>
                    <a:cubicBezTo>
                      <a:pt x="16527" y="9819"/>
                      <a:pt x="16773" y="9927"/>
                      <a:pt x="17052" y="9927"/>
                    </a:cubicBezTo>
                    <a:cubicBezTo>
                      <a:pt x="17115" y="9927"/>
                      <a:pt x="17180" y="9921"/>
                      <a:pt x="17246" y="9908"/>
                    </a:cubicBezTo>
                    <a:cubicBezTo>
                      <a:pt x="17246" y="9843"/>
                      <a:pt x="17246" y="9794"/>
                      <a:pt x="17230" y="9729"/>
                    </a:cubicBezTo>
                    <a:cubicBezTo>
                      <a:pt x="16499" y="9421"/>
                      <a:pt x="16353" y="9534"/>
                      <a:pt x="16385" y="8641"/>
                    </a:cubicBezTo>
                    <a:cubicBezTo>
                      <a:pt x="16402" y="8170"/>
                      <a:pt x="16402" y="7666"/>
                      <a:pt x="16402" y="7178"/>
                    </a:cubicBezTo>
                    <a:cubicBezTo>
                      <a:pt x="16414" y="6974"/>
                      <a:pt x="16407" y="6467"/>
                      <a:pt x="16221" y="6467"/>
                    </a:cubicBezTo>
                    <a:cubicBezTo>
                      <a:pt x="16171" y="6467"/>
                      <a:pt x="16107" y="6504"/>
                      <a:pt x="16028" y="6593"/>
                    </a:cubicBezTo>
                    <a:cubicBezTo>
                      <a:pt x="15849" y="6788"/>
                      <a:pt x="15979" y="7780"/>
                      <a:pt x="15963" y="8040"/>
                    </a:cubicBezTo>
                    <a:cubicBezTo>
                      <a:pt x="15963" y="8462"/>
                      <a:pt x="16060" y="9112"/>
                      <a:pt x="15800" y="9404"/>
                    </a:cubicBezTo>
                    <a:cubicBezTo>
                      <a:pt x="15605" y="9632"/>
                      <a:pt x="14923" y="9794"/>
                      <a:pt x="14663" y="9941"/>
                    </a:cubicBezTo>
                    <a:cubicBezTo>
                      <a:pt x="14208" y="10184"/>
                      <a:pt x="13802" y="10493"/>
                      <a:pt x="13428" y="10850"/>
                    </a:cubicBezTo>
                    <a:cubicBezTo>
                      <a:pt x="13103" y="9989"/>
                      <a:pt x="12697" y="8933"/>
                      <a:pt x="12778" y="8007"/>
                    </a:cubicBezTo>
                    <a:cubicBezTo>
                      <a:pt x="12806" y="7813"/>
                      <a:pt x="13022" y="7361"/>
                      <a:pt x="12805" y="7361"/>
                    </a:cubicBezTo>
                    <a:cubicBezTo>
                      <a:pt x="12767" y="7361"/>
                      <a:pt x="12716" y="7374"/>
                      <a:pt x="12648" y="7406"/>
                    </a:cubicBezTo>
                    <a:cubicBezTo>
                      <a:pt x="12323" y="7552"/>
                      <a:pt x="12340" y="8429"/>
                      <a:pt x="12323" y="8722"/>
                    </a:cubicBezTo>
                    <a:cubicBezTo>
                      <a:pt x="12307" y="9551"/>
                      <a:pt x="12876" y="10460"/>
                      <a:pt x="12762" y="11240"/>
                    </a:cubicBezTo>
                    <a:cubicBezTo>
                      <a:pt x="12648" y="11955"/>
                      <a:pt x="11592" y="12605"/>
                      <a:pt x="10975" y="12946"/>
                    </a:cubicBezTo>
                    <a:cubicBezTo>
                      <a:pt x="10617" y="12361"/>
                      <a:pt x="10309" y="11533"/>
                      <a:pt x="10146" y="10850"/>
                    </a:cubicBezTo>
                    <a:cubicBezTo>
                      <a:pt x="9967" y="10103"/>
                      <a:pt x="9837" y="9404"/>
                      <a:pt x="9594" y="8722"/>
                    </a:cubicBezTo>
                    <a:cubicBezTo>
                      <a:pt x="9464" y="8364"/>
                      <a:pt x="9366" y="8040"/>
                      <a:pt x="9220" y="7698"/>
                    </a:cubicBezTo>
                    <a:cubicBezTo>
                      <a:pt x="8993" y="7178"/>
                      <a:pt x="9009" y="7065"/>
                      <a:pt x="9366" y="6610"/>
                    </a:cubicBezTo>
                    <a:cubicBezTo>
                      <a:pt x="9561" y="6366"/>
                      <a:pt x="10309" y="5814"/>
                      <a:pt x="10227" y="5489"/>
                    </a:cubicBezTo>
                    <a:cubicBezTo>
                      <a:pt x="10196" y="5336"/>
                      <a:pt x="10133" y="5279"/>
                      <a:pt x="10056" y="5279"/>
                    </a:cubicBezTo>
                    <a:cubicBezTo>
                      <a:pt x="9853" y="5279"/>
                      <a:pt x="9555" y="5675"/>
                      <a:pt x="9496" y="5781"/>
                    </a:cubicBezTo>
                    <a:cubicBezTo>
                      <a:pt x="9433" y="5431"/>
                      <a:pt x="9313" y="5004"/>
                      <a:pt x="9207" y="5004"/>
                    </a:cubicBezTo>
                    <a:cubicBezTo>
                      <a:pt x="9150" y="5004"/>
                      <a:pt x="9097" y="5124"/>
                      <a:pt x="9058" y="5440"/>
                    </a:cubicBezTo>
                    <a:cubicBezTo>
                      <a:pt x="8976" y="6041"/>
                      <a:pt x="9171" y="6268"/>
                      <a:pt x="8749" y="6756"/>
                    </a:cubicBezTo>
                    <a:cubicBezTo>
                      <a:pt x="8586" y="6642"/>
                      <a:pt x="8391" y="6382"/>
                      <a:pt x="8310" y="6171"/>
                    </a:cubicBezTo>
                    <a:cubicBezTo>
                      <a:pt x="8148" y="5797"/>
                      <a:pt x="8164" y="5895"/>
                      <a:pt x="8294" y="5554"/>
                    </a:cubicBezTo>
                    <a:cubicBezTo>
                      <a:pt x="8521" y="5001"/>
                      <a:pt x="9301" y="4286"/>
                      <a:pt x="9691" y="3848"/>
                    </a:cubicBezTo>
                    <a:cubicBezTo>
                      <a:pt x="10114" y="3376"/>
                      <a:pt x="10471" y="3246"/>
                      <a:pt x="11040" y="3035"/>
                    </a:cubicBezTo>
                    <a:cubicBezTo>
                      <a:pt x="11381" y="2905"/>
                      <a:pt x="12242" y="2775"/>
                      <a:pt x="12177" y="2401"/>
                    </a:cubicBezTo>
                    <a:cubicBezTo>
                      <a:pt x="12140" y="2399"/>
                      <a:pt x="12104" y="2397"/>
                      <a:pt x="12067" y="2397"/>
                    </a:cubicBezTo>
                    <a:cubicBezTo>
                      <a:pt x="11502" y="2397"/>
                      <a:pt x="11016" y="2714"/>
                      <a:pt x="10451" y="2714"/>
                    </a:cubicBezTo>
                    <a:cubicBezTo>
                      <a:pt x="10415" y="2714"/>
                      <a:pt x="10378" y="2713"/>
                      <a:pt x="10341" y="2710"/>
                    </a:cubicBezTo>
                    <a:cubicBezTo>
                      <a:pt x="10309" y="2288"/>
                      <a:pt x="10585" y="1167"/>
                      <a:pt x="10227" y="955"/>
                    </a:cubicBezTo>
                    <a:cubicBezTo>
                      <a:pt x="9870" y="1719"/>
                      <a:pt x="10179" y="3718"/>
                      <a:pt x="9009" y="3799"/>
                    </a:cubicBezTo>
                    <a:cubicBezTo>
                      <a:pt x="8960" y="3523"/>
                      <a:pt x="8911" y="3246"/>
                      <a:pt x="8651" y="3214"/>
                    </a:cubicBezTo>
                    <a:lnTo>
                      <a:pt x="8651" y="3214"/>
                    </a:lnTo>
                    <a:cubicBezTo>
                      <a:pt x="8440" y="3669"/>
                      <a:pt x="8879" y="4043"/>
                      <a:pt x="8733" y="4481"/>
                    </a:cubicBezTo>
                    <a:cubicBezTo>
                      <a:pt x="8586" y="4887"/>
                      <a:pt x="8099" y="5131"/>
                      <a:pt x="7953" y="5554"/>
                    </a:cubicBezTo>
                    <a:cubicBezTo>
                      <a:pt x="7498" y="5326"/>
                      <a:pt x="6832" y="5001"/>
                      <a:pt x="6702" y="4465"/>
                    </a:cubicBezTo>
                    <a:cubicBezTo>
                      <a:pt x="6604" y="4075"/>
                      <a:pt x="6734" y="3523"/>
                      <a:pt x="6832" y="3116"/>
                    </a:cubicBezTo>
                    <a:cubicBezTo>
                      <a:pt x="6929" y="2613"/>
                      <a:pt x="7108" y="2060"/>
                      <a:pt x="7579" y="1800"/>
                    </a:cubicBezTo>
                    <a:cubicBezTo>
                      <a:pt x="7936" y="1622"/>
                      <a:pt x="8798" y="1605"/>
                      <a:pt x="8765" y="1069"/>
                    </a:cubicBezTo>
                    <a:cubicBezTo>
                      <a:pt x="8707" y="1055"/>
                      <a:pt x="8650" y="1049"/>
                      <a:pt x="8594" y="1049"/>
                    </a:cubicBezTo>
                    <a:cubicBezTo>
                      <a:pt x="8190" y="1049"/>
                      <a:pt x="7820" y="1362"/>
                      <a:pt x="7449" y="1362"/>
                    </a:cubicBezTo>
                    <a:cubicBezTo>
                      <a:pt x="7267" y="1362"/>
                      <a:pt x="7216" y="1400"/>
                      <a:pt x="7181" y="1400"/>
                    </a:cubicBezTo>
                    <a:cubicBezTo>
                      <a:pt x="7145" y="1400"/>
                      <a:pt x="7127" y="1358"/>
                      <a:pt x="6994" y="1183"/>
                    </a:cubicBezTo>
                    <a:cubicBezTo>
                      <a:pt x="6848" y="955"/>
                      <a:pt x="6832" y="630"/>
                      <a:pt x="6604" y="387"/>
                    </a:cubicBezTo>
                    <a:lnTo>
                      <a:pt x="6604" y="387"/>
                    </a:lnTo>
                    <a:cubicBezTo>
                      <a:pt x="6377" y="1150"/>
                      <a:pt x="7205" y="2190"/>
                      <a:pt x="6360" y="2791"/>
                    </a:cubicBezTo>
                    <a:cubicBezTo>
                      <a:pt x="6100" y="2369"/>
                      <a:pt x="5759" y="2207"/>
                      <a:pt x="5759" y="1654"/>
                    </a:cubicBezTo>
                    <a:cubicBezTo>
                      <a:pt x="5759" y="1232"/>
                      <a:pt x="6198" y="419"/>
                      <a:pt x="5645" y="208"/>
                    </a:cubicBezTo>
                    <a:cubicBezTo>
                      <a:pt x="5613" y="549"/>
                      <a:pt x="5499" y="1264"/>
                      <a:pt x="5272" y="1540"/>
                    </a:cubicBezTo>
                    <a:cubicBezTo>
                      <a:pt x="5144" y="1700"/>
                      <a:pt x="5049" y="1750"/>
                      <a:pt x="4961" y="1750"/>
                    </a:cubicBezTo>
                    <a:cubicBezTo>
                      <a:pt x="4814" y="1750"/>
                      <a:pt x="4685" y="1612"/>
                      <a:pt x="4449" y="1612"/>
                    </a:cubicBezTo>
                    <a:cubicBezTo>
                      <a:pt x="4394" y="1612"/>
                      <a:pt x="4333" y="1619"/>
                      <a:pt x="4264" y="1638"/>
                    </a:cubicBezTo>
                    <a:cubicBezTo>
                      <a:pt x="4183" y="2125"/>
                      <a:pt x="4736" y="2028"/>
                      <a:pt x="5028" y="2158"/>
                    </a:cubicBezTo>
                    <a:cubicBezTo>
                      <a:pt x="5353" y="2320"/>
                      <a:pt x="5564" y="2613"/>
                      <a:pt x="5808" y="2873"/>
                    </a:cubicBezTo>
                    <a:cubicBezTo>
                      <a:pt x="6084" y="3181"/>
                      <a:pt x="6117" y="3344"/>
                      <a:pt x="6182" y="3718"/>
                    </a:cubicBezTo>
                    <a:cubicBezTo>
                      <a:pt x="6198" y="3799"/>
                      <a:pt x="6263" y="4644"/>
                      <a:pt x="6263" y="4660"/>
                    </a:cubicBezTo>
                    <a:cubicBezTo>
                      <a:pt x="5954" y="4562"/>
                      <a:pt x="5678" y="4238"/>
                      <a:pt x="5499" y="3978"/>
                    </a:cubicBezTo>
                    <a:cubicBezTo>
                      <a:pt x="5335" y="3738"/>
                      <a:pt x="5418" y="3251"/>
                      <a:pt x="5090" y="3251"/>
                    </a:cubicBezTo>
                    <a:cubicBezTo>
                      <a:pt x="5062" y="3251"/>
                      <a:pt x="5030" y="3255"/>
                      <a:pt x="4996" y="3263"/>
                    </a:cubicBezTo>
                    <a:cubicBezTo>
                      <a:pt x="4996" y="3360"/>
                      <a:pt x="4931" y="3441"/>
                      <a:pt x="4914" y="3523"/>
                    </a:cubicBezTo>
                    <a:cubicBezTo>
                      <a:pt x="4411" y="3116"/>
                      <a:pt x="3923" y="2905"/>
                      <a:pt x="3793" y="2272"/>
                    </a:cubicBezTo>
                    <a:cubicBezTo>
                      <a:pt x="3631" y="1540"/>
                      <a:pt x="3696" y="712"/>
                      <a:pt x="3419" y="13"/>
                    </a:cubicBezTo>
                    <a:cubicBezTo>
                      <a:pt x="3387" y="5"/>
                      <a:pt x="3330" y="1"/>
                      <a:pt x="3271" y="1"/>
                    </a:cubicBezTo>
                    <a:close/>
                  </a:path>
                </a:pathLst>
              </a:custGeom>
              <a:solidFill>
                <a:srgbClr val="0D84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6"/>
              <p:cNvSpPr/>
              <p:nvPr/>
            </p:nvSpPr>
            <p:spPr>
              <a:xfrm>
                <a:off x="4609640" y="530773"/>
                <a:ext cx="53251" cy="66297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2036" extrusionOk="0">
                    <a:moveTo>
                      <a:pt x="1106" y="0"/>
                    </a:moveTo>
                    <a:cubicBezTo>
                      <a:pt x="910" y="0"/>
                      <a:pt x="207" y="320"/>
                      <a:pt x="131" y="411"/>
                    </a:cubicBezTo>
                    <a:cubicBezTo>
                      <a:pt x="1" y="590"/>
                      <a:pt x="196" y="899"/>
                      <a:pt x="261" y="1077"/>
                    </a:cubicBezTo>
                    <a:cubicBezTo>
                      <a:pt x="309" y="1223"/>
                      <a:pt x="390" y="1950"/>
                      <a:pt x="165" y="2035"/>
                    </a:cubicBezTo>
                    <a:lnTo>
                      <a:pt x="165" y="2035"/>
                    </a:lnTo>
                    <a:cubicBezTo>
                      <a:pt x="474" y="1922"/>
                      <a:pt x="862" y="1841"/>
                      <a:pt x="1138" y="1695"/>
                    </a:cubicBezTo>
                    <a:cubicBezTo>
                      <a:pt x="1625" y="1435"/>
                      <a:pt x="1187" y="931"/>
                      <a:pt x="1203" y="525"/>
                    </a:cubicBezTo>
                    <a:cubicBezTo>
                      <a:pt x="1203" y="509"/>
                      <a:pt x="1203" y="492"/>
                      <a:pt x="1203" y="492"/>
                    </a:cubicBezTo>
                    <a:cubicBezTo>
                      <a:pt x="1203" y="379"/>
                      <a:pt x="1284" y="54"/>
                      <a:pt x="1138" y="5"/>
                    </a:cubicBezTo>
                    <a:cubicBezTo>
                      <a:pt x="1130" y="2"/>
                      <a:pt x="1119" y="0"/>
                      <a:pt x="1106" y="0"/>
                    </a:cubicBezTo>
                    <a:close/>
                    <a:moveTo>
                      <a:pt x="165" y="2035"/>
                    </a:moveTo>
                    <a:cubicBezTo>
                      <a:pt x="165" y="2035"/>
                      <a:pt x="164" y="2036"/>
                      <a:pt x="163" y="2036"/>
                    </a:cubicBezTo>
                    <a:cubicBezTo>
                      <a:pt x="164" y="2036"/>
                      <a:pt x="165" y="2035"/>
                      <a:pt x="165" y="2035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4462789" y="573235"/>
                <a:ext cx="3248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533" extrusionOk="0">
                    <a:moveTo>
                      <a:pt x="33" y="1"/>
                    </a:moveTo>
                    <a:lnTo>
                      <a:pt x="33" y="1"/>
                    </a:lnTo>
                    <a:cubicBezTo>
                      <a:pt x="0" y="147"/>
                      <a:pt x="98" y="277"/>
                      <a:pt x="163" y="423"/>
                    </a:cubicBezTo>
                    <a:cubicBezTo>
                      <a:pt x="260" y="634"/>
                      <a:pt x="309" y="829"/>
                      <a:pt x="341" y="1057"/>
                    </a:cubicBezTo>
                    <a:cubicBezTo>
                      <a:pt x="383" y="1307"/>
                      <a:pt x="579" y="1533"/>
                      <a:pt x="847" y="1533"/>
                    </a:cubicBezTo>
                    <a:cubicBezTo>
                      <a:pt x="893" y="1533"/>
                      <a:pt x="942" y="1526"/>
                      <a:pt x="991" y="1512"/>
                    </a:cubicBezTo>
                    <a:lnTo>
                      <a:pt x="991" y="1512"/>
                    </a:lnTo>
                    <a:cubicBezTo>
                      <a:pt x="986" y="1513"/>
                      <a:pt x="981" y="1514"/>
                      <a:pt x="976" y="1514"/>
                    </a:cubicBezTo>
                    <a:cubicBezTo>
                      <a:pt x="744" y="1514"/>
                      <a:pt x="310" y="175"/>
                      <a:pt x="374" y="1"/>
                    </a:cubicBezTo>
                    <a:lnTo>
                      <a:pt x="374" y="1"/>
                    </a:lnTo>
                    <a:cubicBezTo>
                      <a:pt x="326" y="15"/>
                      <a:pt x="275" y="20"/>
                      <a:pt x="225" y="20"/>
                    </a:cubicBezTo>
                    <a:cubicBezTo>
                      <a:pt x="156" y="20"/>
                      <a:pt x="89" y="10"/>
                      <a:pt x="33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4488334" y="624260"/>
                <a:ext cx="188378" cy="94236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2894" extrusionOk="0">
                    <a:moveTo>
                      <a:pt x="5252" y="1"/>
                    </a:moveTo>
                    <a:cubicBezTo>
                      <a:pt x="5218" y="1"/>
                      <a:pt x="5179" y="9"/>
                      <a:pt x="5134" y="26"/>
                    </a:cubicBezTo>
                    <a:cubicBezTo>
                      <a:pt x="5102" y="42"/>
                      <a:pt x="5021" y="140"/>
                      <a:pt x="4988" y="172"/>
                    </a:cubicBezTo>
                    <a:cubicBezTo>
                      <a:pt x="4842" y="270"/>
                      <a:pt x="4696" y="351"/>
                      <a:pt x="4533" y="432"/>
                    </a:cubicBezTo>
                    <a:cubicBezTo>
                      <a:pt x="3883" y="741"/>
                      <a:pt x="3266" y="936"/>
                      <a:pt x="2567" y="1115"/>
                    </a:cubicBezTo>
                    <a:cubicBezTo>
                      <a:pt x="2041" y="1243"/>
                      <a:pt x="1514" y="1372"/>
                      <a:pt x="971" y="1372"/>
                    </a:cubicBezTo>
                    <a:cubicBezTo>
                      <a:pt x="828" y="1372"/>
                      <a:pt x="683" y="1363"/>
                      <a:pt x="536" y="1342"/>
                    </a:cubicBezTo>
                    <a:cubicBezTo>
                      <a:pt x="371" y="1327"/>
                      <a:pt x="248" y="1243"/>
                      <a:pt x="89" y="1243"/>
                    </a:cubicBezTo>
                    <a:cubicBezTo>
                      <a:pt x="76" y="1243"/>
                      <a:pt x="63" y="1243"/>
                      <a:pt x="49" y="1245"/>
                    </a:cubicBezTo>
                    <a:cubicBezTo>
                      <a:pt x="0" y="1391"/>
                      <a:pt x="130" y="1553"/>
                      <a:pt x="195" y="1700"/>
                    </a:cubicBezTo>
                    <a:cubicBezTo>
                      <a:pt x="276" y="1895"/>
                      <a:pt x="293" y="2057"/>
                      <a:pt x="309" y="2268"/>
                    </a:cubicBezTo>
                    <a:cubicBezTo>
                      <a:pt x="309" y="2382"/>
                      <a:pt x="260" y="2642"/>
                      <a:pt x="341" y="2723"/>
                    </a:cubicBezTo>
                    <a:cubicBezTo>
                      <a:pt x="455" y="2857"/>
                      <a:pt x="732" y="2893"/>
                      <a:pt x="977" y="2893"/>
                    </a:cubicBezTo>
                    <a:cubicBezTo>
                      <a:pt x="1119" y="2893"/>
                      <a:pt x="1249" y="2881"/>
                      <a:pt x="1332" y="2869"/>
                    </a:cubicBezTo>
                    <a:cubicBezTo>
                      <a:pt x="1641" y="2837"/>
                      <a:pt x="1934" y="2821"/>
                      <a:pt x="2226" y="2772"/>
                    </a:cubicBezTo>
                    <a:cubicBezTo>
                      <a:pt x="2860" y="2707"/>
                      <a:pt x="3477" y="2610"/>
                      <a:pt x="4078" y="2398"/>
                    </a:cubicBezTo>
                    <a:cubicBezTo>
                      <a:pt x="4598" y="2236"/>
                      <a:pt x="5264" y="2025"/>
                      <a:pt x="5622" y="1570"/>
                    </a:cubicBezTo>
                    <a:cubicBezTo>
                      <a:pt x="5752" y="1423"/>
                      <a:pt x="5703" y="1407"/>
                      <a:pt x="5654" y="1261"/>
                    </a:cubicBezTo>
                    <a:cubicBezTo>
                      <a:pt x="5557" y="968"/>
                      <a:pt x="5492" y="741"/>
                      <a:pt x="5476" y="432"/>
                    </a:cubicBezTo>
                    <a:cubicBezTo>
                      <a:pt x="5462" y="240"/>
                      <a:pt x="5437" y="1"/>
                      <a:pt x="5252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4504185" y="715045"/>
                <a:ext cx="193814" cy="92477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2840" extrusionOk="0">
                    <a:moveTo>
                      <a:pt x="5414" y="0"/>
                    </a:moveTo>
                    <a:cubicBezTo>
                      <a:pt x="5284" y="65"/>
                      <a:pt x="5203" y="195"/>
                      <a:pt x="5105" y="293"/>
                    </a:cubicBezTo>
                    <a:cubicBezTo>
                      <a:pt x="4537" y="878"/>
                      <a:pt x="3789" y="1186"/>
                      <a:pt x="2993" y="1349"/>
                    </a:cubicBezTo>
                    <a:cubicBezTo>
                      <a:pt x="2602" y="1423"/>
                      <a:pt x="2207" y="1476"/>
                      <a:pt x="1816" y="1476"/>
                    </a:cubicBezTo>
                    <a:cubicBezTo>
                      <a:pt x="1348" y="1476"/>
                      <a:pt x="885" y="1399"/>
                      <a:pt x="442" y="1186"/>
                    </a:cubicBezTo>
                    <a:cubicBezTo>
                      <a:pt x="394" y="1170"/>
                      <a:pt x="231" y="975"/>
                      <a:pt x="247" y="975"/>
                    </a:cubicBezTo>
                    <a:cubicBezTo>
                      <a:pt x="225" y="971"/>
                      <a:pt x="206" y="969"/>
                      <a:pt x="189" y="969"/>
                    </a:cubicBezTo>
                    <a:cubicBezTo>
                      <a:pt x="1" y="969"/>
                      <a:pt x="73" y="1197"/>
                      <a:pt x="117" y="1316"/>
                    </a:cubicBezTo>
                    <a:cubicBezTo>
                      <a:pt x="231" y="1625"/>
                      <a:pt x="231" y="1917"/>
                      <a:pt x="312" y="2242"/>
                    </a:cubicBezTo>
                    <a:cubicBezTo>
                      <a:pt x="361" y="2519"/>
                      <a:pt x="377" y="2551"/>
                      <a:pt x="653" y="2584"/>
                    </a:cubicBezTo>
                    <a:cubicBezTo>
                      <a:pt x="1076" y="2632"/>
                      <a:pt x="1450" y="2762"/>
                      <a:pt x="1888" y="2811"/>
                    </a:cubicBezTo>
                    <a:cubicBezTo>
                      <a:pt x="2108" y="2827"/>
                      <a:pt x="2331" y="2840"/>
                      <a:pt x="2557" y="2840"/>
                    </a:cubicBezTo>
                    <a:cubicBezTo>
                      <a:pt x="2782" y="2840"/>
                      <a:pt x="3009" y="2827"/>
                      <a:pt x="3237" y="2795"/>
                    </a:cubicBezTo>
                    <a:cubicBezTo>
                      <a:pt x="3724" y="2697"/>
                      <a:pt x="4244" y="2502"/>
                      <a:pt x="4715" y="2226"/>
                    </a:cubicBezTo>
                    <a:cubicBezTo>
                      <a:pt x="5057" y="2031"/>
                      <a:pt x="5382" y="1788"/>
                      <a:pt x="5642" y="1528"/>
                    </a:cubicBezTo>
                    <a:cubicBezTo>
                      <a:pt x="5918" y="1219"/>
                      <a:pt x="5674" y="1008"/>
                      <a:pt x="5577" y="683"/>
                    </a:cubicBezTo>
                    <a:cubicBezTo>
                      <a:pt x="5512" y="488"/>
                      <a:pt x="5544" y="163"/>
                      <a:pt x="5414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4522394" y="802605"/>
                <a:ext cx="184121" cy="86258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2649" extrusionOk="0">
                    <a:moveTo>
                      <a:pt x="5258" y="1"/>
                    </a:moveTo>
                    <a:cubicBezTo>
                      <a:pt x="5232" y="1"/>
                      <a:pt x="5202" y="13"/>
                      <a:pt x="5167" y="41"/>
                    </a:cubicBezTo>
                    <a:cubicBezTo>
                      <a:pt x="5329" y="431"/>
                      <a:pt x="3997" y="1016"/>
                      <a:pt x="3721" y="1081"/>
                    </a:cubicBezTo>
                    <a:cubicBezTo>
                      <a:pt x="3209" y="1191"/>
                      <a:pt x="2660" y="1264"/>
                      <a:pt x="2117" y="1264"/>
                    </a:cubicBezTo>
                    <a:cubicBezTo>
                      <a:pt x="1695" y="1264"/>
                      <a:pt x="1275" y="1220"/>
                      <a:pt x="877" y="1113"/>
                    </a:cubicBezTo>
                    <a:cubicBezTo>
                      <a:pt x="775" y="1084"/>
                      <a:pt x="475" y="962"/>
                      <a:pt x="345" y="962"/>
                    </a:cubicBezTo>
                    <a:cubicBezTo>
                      <a:pt x="331" y="962"/>
                      <a:pt x="318" y="964"/>
                      <a:pt x="309" y="967"/>
                    </a:cubicBezTo>
                    <a:cubicBezTo>
                      <a:pt x="0" y="1065"/>
                      <a:pt x="341" y="1714"/>
                      <a:pt x="374" y="1909"/>
                    </a:cubicBezTo>
                    <a:cubicBezTo>
                      <a:pt x="439" y="2332"/>
                      <a:pt x="439" y="2381"/>
                      <a:pt x="894" y="2478"/>
                    </a:cubicBezTo>
                    <a:cubicBezTo>
                      <a:pt x="1382" y="2587"/>
                      <a:pt x="1926" y="2649"/>
                      <a:pt x="2471" y="2649"/>
                    </a:cubicBezTo>
                    <a:cubicBezTo>
                      <a:pt x="2978" y="2649"/>
                      <a:pt x="3486" y="2596"/>
                      <a:pt x="3948" y="2478"/>
                    </a:cubicBezTo>
                    <a:cubicBezTo>
                      <a:pt x="4029" y="2446"/>
                      <a:pt x="4111" y="2429"/>
                      <a:pt x="4176" y="2397"/>
                    </a:cubicBezTo>
                    <a:cubicBezTo>
                      <a:pt x="4533" y="2283"/>
                      <a:pt x="5086" y="2007"/>
                      <a:pt x="5329" y="1714"/>
                    </a:cubicBezTo>
                    <a:cubicBezTo>
                      <a:pt x="5622" y="1341"/>
                      <a:pt x="5476" y="870"/>
                      <a:pt x="5411" y="447"/>
                    </a:cubicBezTo>
                    <a:cubicBezTo>
                      <a:pt x="5397" y="351"/>
                      <a:pt x="5395" y="1"/>
                      <a:pt x="5258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6"/>
              <p:cNvSpPr/>
              <p:nvPr/>
            </p:nvSpPr>
            <p:spPr>
              <a:xfrm>
                <a:off x="4542077" y="897916"/>
                <a:ext cx="177734" cy="89677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2754" extrusionOk="0">
                    <a:moveTo>
                      <a:pt x="5169" y="1"/>
                    </a:moveTo>
                    <a:cubicBezTo>
                      <a:pt x="5149" y="1"/>
                      <a:pt x="5127" y="8"/>
                      <a:pt x="5102" y="22"/>
                    </a:cubicBezTo>
                    <a:cubicBezTo>
                      <a:pt x="5216" y="282"/>
                      <a:pt x="5037" y="493"/>
                      <a:pt x="4810" y="672"/>
                    </a:cubicBezTo>
                    <a:cubicBezTo>
                      <a:pt x="4598" y="802"/>
                      <a:pt x="4371" y="900"/>
                      <a:pt x="4225" y="965"/>
                    </a:cubicBezTo>
                    <a:cubicBezTo>
                      <a:pt x="3688" y="1176"/>
                      <a:pt x="3120" y="1273"/>
                      <a:pt x="2551" y="1306"/>
                    </a:cubicBezTo>
                    <a:cubicBezTo>
                      <a:pt x="2442" y="1314"/>
                      <a:pt x="2331" y="1318"/>
                      <a:pt x="2219" y="1318"/>
                    </a:cubicBezTo>
                    <a:cubicBezTo>
                      <a:pt x="1897" y="1318"/>
                      <a:pt x="1569" y="1285"/>
                      <a:pt x="1268" y="1225"/>
                    </a:cubicBezTo>
                    <a:cubicBezTo>
                      <a:pt x="959" y="1160"/>
                      <a:pt x="146" y="1095"/>
                      <a:pt x="211" y="623"/>
                    </a:cubicBezTo>
                    <a:cubicBezTo>
                      <a:pt x="211" y="607"/>
                      <a:pt x="195" y="602"/>
                      <a:pt x="173" y="602"/>
                    </a:cubicBezTo>
                    <a:cubicBezTo>
                      <a:pt x="128" y="602"/>
                      <a:pt x="60" y="623"/>
                      <a:pt x="49" y="623"/>
                    </a:cubicBezTo>
                    <a:cubicBezTo>
                      <a:pt x="0" y="672"/>
                      <a:pt x="16" y="818"/>
                      <a:pt x="16" y="867"/>
                    </a:cubicBezTo>
                    <a:cubicBezTo>
                      <a:pt x="33" y="1078"/>
                      <a:pt x="81" y="1306"/>
                      <a:pt x="114" y="1517"/>
                    </a:cubicBezTo>
                    <a:cubicBezTo>
                      <a:pt x="163" y="1680"/>
                      <a:pt x="163" y="1858"/>
                      <a:pt x="179" y="2021"/>
                    </a:cubicBezTo>
                    <a:cubicBezTo>
                      <a:pt x="211" y="2232"/>
                      <a:pt x="179" y="2200"/>
                      <a:pt x="325" y="2329"/>
                    </a:cubicBezTo>
                    <a:cubicBezTo>
                      <a:pt x="569" y="2541"/>
                      <a:pt x="959" y="2606"/>
                      <a:pt x="1251" y="2654"/>
                    </a:cubicBezTo>
                    <a:cubicBezTo>
                      <a:pt x="1639" y="2717"/>
                      <a:pt x="2048" y="2753"/>
                      <a:pt x="2460" y="2753"/>
                    </a:cubicBezTo>
                    <a:cubicBezTo>
                      <a:pt x="3325" y="2753"/>
                      <a:pt x="4208" y="2596"/>
                      <a:pt x="4956" y="2200"/>
                    </a:cubicBezTo>
                    <a:cubicBezTo>
                      <a:pt x="5378" y="1956"/>
                      <a:pt x="5427" y="1680"/>
                      <a:pt x="5378" y="1225"/>
                    </a:cubicBezTo>
                    <a:cubicBezTo>
                      <a:pt x="5348" y="1029"/>
                      <a:pt x="5415" y="1"/>
                      <a:pt x="5169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6"/>
              <p:cNvSpPr/>
              <p:nvPr/>
            </p:nvSpPr>
            <p:spPr>
              <a:xfrm>
                <a:off x="4549511" y="985150"/>
                <a:ext cx="184677" cy="88863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2729" extrusionOk="0">
                    <a:moveTo>
                      <a:pt x="5267" y="0"/>
                    </a:moveTo>
                    <a:cubicBezTo>
                      <a:pt x="5261" y="0"/>
                      <a:pt x="5260" y="3"/>
                      <a:pt x="5265" y="8"/>
                    </a:cubicBezTo>
                    <a:cubicBezTo>
                      <a:pt x="5557" y="560"/>
                      <a:pt x="3803" y="950"/>
                      <a:pt x="3543" y="999"/>
                    </a:cubicBezTo>
                    <a:cubicBezTo>
                      <a:pt x="3163" y="1068"/>
                      <a:pt x="2774" y="1105"/>
                      <a:pt x="2386" y="1105"/>
                    </a:cubicBezTo>
                    <a:cubicBezTo>
                      <a:pt x="2043" y="1105"/>
                      <a:pt x="1701" y="1076"/>
                      <a:pt x="1365" y="1015"/>
                    </a:cubicBezTo>
                    <a:cubicBezTo>
                      <a:pt x="1089" y="967"/>
                      <a:pt x="212" y="772"/>
                      <a:pt x="293" y="333"/>
                    </a:cubicBezTo>
                    <a:cubicBezTo>
                      <a:pt x="295" y="327"/>
                      <a:pt x="294" y="324"/>
                      <a:pt x="290" y="324"/>
                    </a:cubicBezTo>
                    <a:cubicBezTo>
                      <a:pt x="262" y="324"/>
                      <a:pt x="110" y="453"/>
                      <a:pt x="82" y="495"/>
                    </a:cubicBezTo>
                    <a:cubicBezTo>
                      <a:pt x="33" y="625"/>
                      <a:pt x="66" y="788"/>
                      <a:pt x="66" y="918"/>
                    </a:cubicBezTo>
                    <a:cubicBezTo>
                      <a:pt x="66" y="1210"/>
                      <a:pt x="1" y="1779"/>
                      <a:pt x="131" y="2023"/>
                    </a:cubicBezTo>
                    <a:cubicBezTo>
                      <a:pt x="244" y="2266"/>
                      <a:pt x="488" y="2283"/>
                      <a:pt x="699" y="2348"/>
                    </a:cubicBezTo>
                    <a:cubicBezTo>
                      <a:pt x="976" y="2429"/>
                      <a:pt x="1219" y="2526"/>
                      <a:pt x="1512" y="2591"/>
                    </a:cubicBezTo>
                    <a:cubicBezTo>
                      <a:pt x="1841" y="2660"/>
                      <a:pt x="2206" y="2729"/>
                      <a:pt x="2556" y="2729"/>
                    </a:cubicBezTo>
                    <a:cubicBezTo>
                      <a:pt x="2620" y="2729"/>
                      <a:pt x="2684" y="2726"/>
                      <a:pt x="2747" y="2721"/>
                    </a:cubicBezTo>
                    <a:cubicBezTo>
                      <a:pt x="3461" y="2656"/>
                      <a:pt x="4193" y="2559"/>
                      <a:pt x="4826" y="2218"/>
                    </a:cubicBezTo>
                    <a:cubicBezTo>
                      <a:pt x="5038" y="2104"/>
                      <a:pt x="5297" y="1958"/>
                      <a:pt x="5444" y="1746"/>
                    </a:cubicBezTo>
                    <a:cubicBezTo>
                      <a:pt x="5476" y="1714"/>
                      <a:pt x="5492" y="1665"/>
                      <a:pt x="5525" y="1633"/>
                    </a:cubicBezTo>
                    <a:cubicBezTo>
                      <a:pt x="5639" y="1308"/>
                      <a:pt x="5622" y="902"/>
                      <a:pt x="5590" y="577"/>
                    </a:cubicBezTo>
                    <a:cubicBezTo>
                      <a:pt x="5574" y="430"/>
                      <a:pt x="5574" y="219"/>
                      <a:pt x="5492" y="105"/>
                    </a:cubicBezTo>
                    <a:cubicBezTo>
                      <a:pt x="5465" y="64"/>
                      <a:pt x="5300" y="0"/>
                      <a:pt x="5267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4542601" y="1168315"/>
                <a:ext cx="200626" cy="94203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2893" extrusionOk="0">
                    <a:moveTo>
                      <a:pt x="5706" y="0"/>
                    </a:moveTo>
                    <a:cubicBezTo>
                      <a:pt x="5592" y="0"/>
                      <a:pt x="5685" y="214"/>
                      <a:pt x="5671" y="297"/>
                    </a:cubicBezTo>
                    <a:cubicBezTo>
                      <a:pt x="5655" y="443"/>
                      <a:pt x="5638" y="460"/>
                      <a:pt x="5508" y="541"/>
                    </a:cubicBezTo>
                    <a:cubicBezTo>
                      <a:pt x="5346" y="671"/>
                      <a:pt x="5086" y="720"/>
                      <a:pt x="4891" y="785"/>
                    </a:cubicBezTo>
                    <a:cubicBezTo>
                      <a:pt x="4322" y="996"/>
                      <a:pt x="3721" y="1126"/>
                      <a:pt x="3104" y="1142"/>
                    </a:cubicBezTo>
                    <a:cubicBezTo>
                      <a:pt x="2828" y="1142"/>
                      <a:pt x="2600" y="1093"/>
                      <a:pt x="2324" y="1045"/>
                    </a:cubicBezTo>
                    <a:cubicBezTo>
                      <a:pt x="2015" y="996"/>
                      <a:pt x="1723" y="1012"/>
                      <a:pt x="1430" y="866"/>
                    </a:cubicBezTo>
                    <a:cubicBezTo>
                      <a:pt x="1122" y="720"/>
                      <a:pt x="732" y="687"/>
                      <a:pt x="455" y="492"/>
                    </a:cubicBezTo>
                    <a:cubicBezTo>
                      <a:pt x="366" y="425"/>
                      <a:pt x="300" y="304"/>
                      <a:pt x="224" y="304"/>
                    </a:cubicBezTo>
                    <a:cubicBezTo>
                      <a:pt x="190" y="304"/>
                      <a:pt x="155" y="329"/>
                      <a:pt x="114" y="395"/>
                    </a:cubicBezTo>
                    <a:cubicBezTo>
                      <a:pt x="65" y="476"/>
                      <a:pt x="65" y="736"/>
                      <a:pt x="65" y="817"/>
                    </a:cubicBezTo>
                    <a:cubicBezTo>
                      <a:pt x="33" y="1126"/>
                      <a:pt x="0" y="1483"/>
                      <a:pt x="17" y="1808"/>
                    </a:cubicBezTo>
                    <a:cubicBezTo>
                      <a:pt x="33" y="2068"/>
                      <a:pt x="114" y="2084"/>
                      <a:pt x="374" y="2247"/>
                    </a:cubicBezTo>
                    <a:cubicBezTo>
                      <a:pt x="618" y="2426"/>
                      <a:pt x="910" y="2474"/>
                      <a:pt x="1187" y="2588"/>
                    </a:cubicBezTo>
                    <a:cubicBezTo>
                      <a:pt x="1446" y="2686"/>
                      <a:pt x="1674" y="2783"/>
                      <a:pt x="1966" y="2832"/>
                    </a:cubicBezTo>
                    <a:cubicBezTo>
                      <a:pt x="2213" y="2874"/>
                      <a:pt x="2466" y="2892"/>
                      <a:pt x="2720" y="2892"/>
                    </a:cubicBezTo>
                    <a:cubicBezTo>
                      <a:pt x="3051" y="2892"/>
                      <a:pt x="3383" y="2862"/>
                      <a:pt x="3705" y="2816"/>
                    </a:cubicBezTo>
                    <a:cubicBezTo>
                      <a:pt x="4387" y="2702"/>
                      <a:pt x="5330" y="2686"/>
                      <a:pt x="5850" y="2149"/>
                    </a:cubicBezTo>
                    <a:cubicBezTo>
                      <a:pt x="5882" y="2101"/>
                      <a:pt x="5931" y="2036"/>
                      <a:pt x="5963" y="1987"/>
                    </a:cubicBezTo>
                    <a:cubicBezTo>
                      <a:pt x="6126" y="1743"/>
                      <a:pt x="6045" y="1483"/>
                      <a:pt x="6012" y="1240"/>
                    </a:cubicBezTo>
                    <a:cubicBezTo>
                      <a:pt x="5980" y="996"/>
                      <a:pt x="6012" y="752"/>
                      <a:pt x="5980" y="525"/>
                    </a:cubicBezTo>
                    <a:cubicBezTo>
                      <a:pt x="5963" y="411"/>
                      <a:pt x="5898" y="86"/>
                      <a:pt x="5785" y="21"/>
                    </a:cubicBezTo>
                    <a:cubicBezTo>
                      <a:pt x="5751" y="7"/>
                      <a:pt x="5726" y="0"/>
                      <a:pt x="5706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6"/>
              <p:cNvSpPr/>
              <p:nvPr/>
            </p:nvSpPr>
            <p:spPr>
              <a:xfrm>
                <a:off x="4530058" y="1256819"/>
                <a:ext cx="246706" cy="179550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5514" extrusionOk="0">
                    <a:moveTo>
                      <a:pt x="6801" y="0"/>
                    </a:moveTo>
                    <a:cubicBezTo>
                      <a:pt x="6753" y="0"/>
                      <a:pt x="6704" y="0"/>
                      <a:pt x="6655" y="33"/>
                    </a:cubicBezTo>
                    <a:cubicBezTo>
                      <a:pt x="6660" y="30"/>
                      <a:pt x="6664" y="29"/>
                      <a:pt x="6667" y="29"/>
                    </a:cubicBezTo>
                    <a:cubicBezTo>
                      <a:pt x="6727" y="29"/>
                      <a:pt x="6654" y="392"/>
                      <a:pt x="6639" y="423"/>
                    </a:cubicBezTo>
                    <a:cubicBezTo>
                      <a:pt x="6428" y="780"/>
                      <a:pt x="5891" y="1121"/>
                      <a:pt x="5453" y="1316"/>
                    </a:cubicBezTo>
                    <a:cubicBezTo>
                      <a:pt x="5372" y="1365"/>
                      <a:pt x="5290" y="1397"/>
                      <a:pt x="5209" y="1414"/>
                    </a:cubicBezTo>
                    <a:cubicBezTo>
                      <a:pt x="4657" y="1589"/>
                      <a:pt x="4009" y="1658"/>
                      <a:pt x="3398" y="1658"/>
                    </a:cubicBezTo>
                    <a:cubicBezTo>
                      <a:pt x="3217" y="1658"/>
                      <a:pt x="3040" y="1652"/>
                      <a:pt x="2869" y="1641"/>
                    </a:cubicBezTo>
                    <a:cubicBezTo>
                      <a:pt x="2414" y="1609"/>
                      <a:pt x="2008" y="1446"/>
                      <a:pt x="1602" y="1251"/>
                    </a:cubicBezTo>
                    <a:cubicBezTo>
                      <a:pt x="1326" y="1138"/>
                      <a:pt x="887" y="943"/>
                      <a:pt x="708" y="699"/>
                    </a:cubicBezTo>
                    <a:cubicBezTo>
                      <a:pt x="611" y="585"/>
                      <a:pt x="627" y="358"/>
                      <a:pt x="416" y="325"/>
                    </a:cubicBezTo>
                    <a:cubicBezTo>
                      <a:pt x="397" y="322"/>
                      <a:pt x="380" y="320"/>
                      <a:pt x="364" y="320"/>
                    </a:cubicBezTo>
                    <a:cubicBezTo>
                      <a:pt x="0" y="320"/>
                      <a:pt x="251" y="1163"/>
                      <a:pt x="188" y="1381"/>
                    </a:cubicBezTo>
                    <a:cubicBezTo>
                      <a:pt x="10" y="1982"/>
                      <a:pt x="692" y="2145"/>
                      <a:pt x="1098" y="2437"/>
                    </a:cubicBezTo>
                    <a:cubicBezTo>
                      <a:pt x="1602" y="2811"/>
                      <a:pt x="2122" y="3169"/>
                      <a:pt x="2561" y="3623"/>
                    </a:cubicBezTo>
                    <a:cubicBezTo>
                      <a:pt x="3016" y="4062"/>
                      <a:pt x="3308" y="4647"/>
                      <a:pt x="3568" y="5200"/>
                    </a:cubicBezTo>
                    <a:cubicBezTo>
                      <a:pt x="3633" y="5329"/>
                      <a:pt x="3584" y="5492"/>
                      <a:pt x="3763" y="5508"/>
                    </a:cubicBezTo>
                    <a:cubicBezTo>
                      <a:pt x="3775" y="5512"/>
                      <a:pt x="3788" y="5514"/>
                      <a:pt x="3801" y="5514"/>
                    </a:cubicBezTo>
                    <a:cubicBezTo>
                      <a:pt x="3895" y="5514"/>
                      <a:pt x="4017" y="5423"/>
                      <a:pt x="4088" y="5394"/>
                    </a:cubicBezTo>
                    <a:cubicBezTo>
                      <a:pt x="4122" y="5384"/>
                      <a:pt x="4160" y="5380"/>
                      <a:pt x="4201" y="5380"/>
                    </a:cubicBezTo>
                    <a:cubicBezTo>
                      <a:pt x="4346" y="5380"/>
                      <a:pt x="4519" y="5433"/>
                      <a:pt x="4643" y="5433"/>
                    </a:cubicBezTo>
                    <a:cubicBezTo>
                      <a:pt x="4697" y="5433"/>
                      <a:pt x="4742" y="5423"/>
                      <a:pt x="4770" y="5394"/>
                    </a:cubicBezTo>
                    <a:cubicBezTo>
                      <a:pt x="4884" y="5264"/>
                      <a:pt x="4835" y="4793"/>
                      <a:pt x="4868" y="4615"/>
                    </a:cubicBezTo>
                    <a:cubicBezTo>
                      <a:pt x="4998" y="4062"/>
                      <a:pt x="5258" y="3542"/>
                      <a:pt x="5615" y="3104"/>
                    </a:cubicBezTo>
                    <a:cubicBezTo>
                      <a:pt x="5891" y="2762"/>
                      <a:pt x="6184" y="2421"/>
                      <a:pt x="6525" y="2145"/>
                    </a:cubicBezTo>
                    <a:cubicBezTo>
                      <a:pt x="6769" y="1982"/>
                      <a:pt x="7143" y="1804"/>
                      <a:pt x="7321" y="1592"/>
                    </a:cubicBezTo>
                    <a:cubicBezTo>
                      <a:pt x="7533" y="1284"/>
                      <a:pt x="7256" y="1186"/>
                      <a:pt x="7143" y="943"/>
                    </a:cubicBezTo>
                    <a:cubicBezTo>
                      <a:pt x="7094" y="829"/>
                      <a:pt x="7094" y="650"/>
                      <a:pt x="7078" y="520"/>
                    </a:cubicBezTo>
                    <a:cubicBezTo>
                      <a:pt x="7045" y="325"/>
                      <a:pt x="6996" y="16"/>
                      <a:pt x="6801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6"/>
              <p:cNvSpPr/>
              <p:nvPr/>
            </p:nvSpPr>
            <p:spPr>
              <a:xfrm>
                <a:off x="4543649" y="1080852"/>
                <a:ext cx="195321" cy="80136"/>
              </a:xfrm>
              <a:custGeom>
                <a:avLst/>
                <a:gdLst/>
                <a:ahLst/>
                <a:cxnLst/>
                <a:rect l="l" t="t" r="r" b="b"/>
                <a:pathLst>
                  <a:path w="5964" h="2461" extrusionOk="0">
                    <a:moveTo>
                      <a:pt x="440" y="254"/>
                    </a:moveTo>
                    <a:cubicBezTo>
                      <a:pt x="438" y="254"/>
                      <a:pt x="436" y="254"/>
                      <a:pt x="435" y="255"/>
                    </a:cubicBezTo>
                    <a:lnTo>
                      <a:pt x="435" y="255"/>
                    </a:lnTo>
                    <a:cubicBezTo>
                      <a:pt x="436" y="254"/>
                      <a:pt x="438" y="254"/>
                      <a:pt x="440" y="254"/>
                    </a:cubicBezTo>
                    <a:close/>
                    <a:moveTo>
                      <a:pt x="5700" y="0"/>
                    </a:moveTo>
                    <a:cubicBezTo>
                      <a:pt x="5668" y="0"/>
                      <a:pt x="5636" y="4"/>
                      <a:pt x="5606" y="10"/>
                    </a:cubicBezTo>
                    <a:cubicBezTo>
                      <a:pt x="5899" y="481"/>
                      <a:pt x="4372" y="741"/>
                      <a:pt x="4128" y="773"/>
                    </a:cubicBezTo>
                    <a:cubicBezTo>
                      <a:pt x="3792" y="817"/>
                      <a:pt x="3449" y="831"/>
                      <a:pt x="3123" y="831"/>
                    </a:cubicBezTo>
                    <a:cubicBezTo>
                      <a:pt x="2960" y="831"/>
                      <a:pt x="2801" y="828"/>
                      <a:pt x="2649" y="822"/>
                    </a:cubicBezTo>
                    <a:cubicBezTo>
                      <a:pt x="2178" y="806"/>
                      <a:pt x="1707" y="757"/>
                      <a:pt x="1236" y="676"/>
                    </a:cubicBezTo>
                    <a:cubicBezTo>
                      <a:pt x="1057" y="660"/>
                      <a:pt x="911" y="611"/>
                      <a:pt x="748" y="530"/>
                    </a:cubicBezTo>
                    <a:cubicBezTo>
                      <a:pt x="732" y="530"/>
                      <a:pt x="356" y="279"/>
                      <a:pt x="435" y="255"/>
                    </a:cubicBezTo>
                    <a:lnTo>
                      <a:pt x="435" y="255"/>
                    </a:lnTo>
                    <a:cubicBezTo>
                      <a:pt x="149" y="323"/>
                      <a:pt x="342" y="742"/>
                      <a:pt x="342" y="952"/>
                    </a:cubicBezTo>
                    <a:cubicBezTo>
                      <a:pt x="326" y="1310"/>
                      <a:pt x="1" y="1700"/>
                      <a:pt x="391" y="1976"/>
                    </a:cubicBezTo>
                    <a:cubicBezTo>
                      <a:pt x="651" y="2138"/>
                      <a:pt x="1025" y="2171"/>
                      <a:pt x="1317" y="2268"/>
                    </a:cubicBezTo>
                    <a:cubicBezTo>
                      <a:pt x="1739" y="2406"/>
                      <a:pt x="2256" y="2460"/>
                      <a:pt x="2761" y="2460"/>
                    </a:cubicBezTo>
                    <a:cubicBezTo>
                      <a:pt x="3091" y="2460"/>
                      <a:pt x="3416" y="2437"/>
                      <a:pt x="3705" y="2398"/>
                    </a:cubicBezTo>
                    <a:cubicBezTo>
                      <a:pt x="4323" y="2317"/>
                      <a:pt x="5460" y="2220"/>
                      <a:pt x="5818" y="1602"/>
                    </a:cubicBezTo>
                    <a:cubicBezTo>
                      <a:pt x="5964" y="1342"/>
                      <a:pt x="5818" y="1033"/>
                      <a:pt x="5801" y="757"/>
                    </a:cubicBezTo>
                    <a:cubicBezTo>
                      <a:pt x="5785" y="514"/>
                      <a:pt x="5899" y="270"/>
                      <a:pt x="5850" y="42"/>
                    </a:cubicBezTo>
                    <a:cubicBezTo>
                      <a:pt x="5809" y="11"/>
                      <a:pt x="5755" y="0"/>
                      <a:pt x="5700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6"/>
              <p:cNvSpPr/>
              <p:nvPr/>
            </p:nvSpPr>
            <p:spPr>
              <a:xfrm>
                <a:off x="4486729" y="1345682"/>
                <a:ext cx="150617" cy="145717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4475" extrusionOk="0">
                    <a:moveTo>
                      <a:pt x="1053" y="0"/>
                    </a:moveTo>
                    <a:cubicBezTo>
                      <a:pt x="776" y="0"/>
                      <a:pt x="679" y="330"/>
                      <a:pt x="520" y="521"/>
                    </a:cubicBezTo>
                    <a:cubicBezTo>
                      <a:pt x="423" y="651"/>
                      <a:pt x="0" y="959"/>
                      <a:pt x="0" y="1122"/>
                    </a:cubicBezTo>
                    <a:cubicBezTo>
                      <a:pt x="17" y="1284"/>
                      <a:pt x="520" y="1447"/>
                      <a:pt x="683" y="1561"/>
                    </a:cubicBezTo>
                    <a:cubicBezTo>
                      <a:pt x="748" y="1609"/>
                      <a:pt x="829" y="1674"/>
                      <a:pt x="910" y="1723"/>
                    </a:cubicBezTo>
                    <a:cubicBezTo>
                      <a:pt x="1235" y="1983"/>
                      <a:pt x="1560" y="2243"/>
                      <a:pt x="1885" y="2519"/>
                    </a:cubicBezTo>
                    <a:cubicBezTo>
                      <a:pt x="2486" y="3055"/>
                      <a:pt x="2974" y="3689"/>
                      <a:pt x="3461" y="4339"/>
                    </a:cubicBezTo>
                    <a:cubicBezTo>
                      <a:pt x="3535" y="4436"/>
                      <a:pt x="3597" y="4475"/>
                      <a:pt x="3654" y="4475"/>
                    </a:cubicBezTo>
                    <a:cubicBezTo>
                      <a:pt x="3758" y="4475"/>
                      <a:pt x="3843" y="4341"/>
                      <a:pt x="3949" y="4193"/>
                    </a:cubicBezTo>
                    <a:cubicBezTo>
                      <a:pt x="4192" y="3852"/>
                      <a:pt x="4599" y="3592"/>
                      <a:pt x="4322" y="3120"/>
                    </a:cubicBezTo>
                    <a:cubicBezTo>
                      <a:pt x="3981" y="2519"/>
                      <a:pt x="3477" y="2064"/>
                      <a:pt x="3039" y="1544"/>
                    </a:cubicBezTo>
                    <a:cubicBezTo>
                      <a:pt x="2730" y="1171"/>
                      <a:pt x="2389" y="813"/>
                      <a:pt x="1999" y="537"/>
                    </a:cubicBezTo>
                    <a:cubicBezTo>
                      <a:pt x="1755" y="375"/>
                      <a:pt x="1365" y="17"/>
                      <a:pt x="1073" y="1"/>
                    </a:cubicBezTo>
                    <a:cubicBezTo>
                      <a:pt x="1066" y="0"/>
                      <a:pt x="1059" y="0"/>
                      <a:pt x="1053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4438292" y="1408756"/>
                <a:ext cx="155956" cy="150308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4616" extrusionOk="0">
                    <a:moveTo>
                      <a:pt x="918" y="1"/>
                    </a:moveTo>
                    <a:cubicBezTo>
                      <a:pt x="842" y="1"/>
                      <a:pt x="768" y="18"/>
                      <a:pt x="700" y="62"/>
                    </a:cubicBezTo>
                    <a:cubicBezTo>
                      <a:pt x="440" y="257"/>
                      <a:pt x="212" y="680"/>
                      <a:pt x="1" y="923"/>
                    </a:cubicBezTo>
                    <a:cubicBezTo>
                      <a:pt x="82" y="1151"/>
                      <a:pt x="488" y="1265"/>
                      <a:pt x="683" y="1362"/>
                    </a:cubicBezTo>
                    <a:cubicBezTo>
                      <a:pt x="1073" y="1590"/>
                      <a:pt x="1398" y="1898"/>
                      <a:pt x="1723" y="2207"/>
                    </a:cubicBezTo>
                    <a:cubicBezTo>
                      <a:pt x="2357" y="2792"/>
                      <a:pt x="2925" y="3426"/>
                      <a:pt x="3462" y="4108"/>
                    </a:cubicBezTo>
                    <a:cubicBezTo>
                      <a:pt x="3569" y="4246"/>
                      <a:pt x="3618" y="4616"/>
                      <a:pt x="3788" y="4616"/>
                    </a:cubicBezTo>
                    <a:cubicBezTo>
                      <a:pt x="3798" y="4616"/>
                      <a:pt x="3808" y="4614"/>
                      <a:pt x="3819" y="4612"/>
                    </a:cubicBezTo>
                    <a:cubicBezTo>
                      <a:pt x="4030" y="4563"/>
                      <a:pt x="4225" y="4011"/>
                      <a:pt x="4355" y="3848"/>
                    </a:cubicBezTo>
                    <a:cubicBezTo>
                      <a:pt x="4631" y="3507"/>
                      <a:pt x="4761" y="3393"/>
                      <a:pt x="4502" y="2987"/>
                    </a:cubicBezTo>
                    <a:cubicBezTo>
                      <a:pt x="4095" y="2337"/>
                      <a:pt x="3640" y="1752"/>
                      <a:pt x="3039" y="1281"/>
                    </a:cubicBezTo>
                    <a:cubicBezTo>
                      <a:pt x="2536" y="907"/>
                      <a:pt x="2032" y="436"/>
                      <a:pt x="1447" y="176"/>
                    </a:cubicBezTo>
                    <a:cubicBezTo>
                      <a:pt x="1288" y="96"/>
                      <a:pt x="1097" y="1"/>
                      <a:pt x="918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>
                <a:off x="4690533" y="1324842"/>
                <a:ext cx="121896" cy="156398"/>
              </a:xfrm>
              <a:custGeom>
                <a:avLst/>
                <a:gdLst/>
                <a:ahLst/>
                <a:cxnLst/>
                <a:rect l="l" t="t" r="r" b="b"/>
                <a:pathLst>
                  <a:path w="3722" h="4803" extrusionOk="0">
                    <a:moveTo>
                      <a:pt x="3021" y="0"/>
                    </a:moveTo>
                    <a:cubicBezTo>
                      <a:pt x="2715" y="0"/>
                      <a:pt x="2221" y="366"/>
                      <a:pt x="2064" y="495"/>
                    </a:cubicBezTo>
                    <a:cubicBezTo>
                      <a:pt x="1446" y="1031"/>
                      <a:pt x="1008" y="1697"/>
                      <a:pt x="667" y="2428"/>
                    </a:cubicBezTo>
                    <a:cubicBezTo>
                      <a:pt x="520" y="2721"/>
                      <a:pt x="374" y="3029"/>
                      <a:pt x="277" y="3338"/>
                    </a:cubicBezTo>
                    <a:cubicBezTo>
                      <a:pt x="212" y="3500"/>
                      <a:pt x="0" y="3955"/>
                      <a:pt x="114" y="4102"/>
                    </a:cubicBezTo>
                    <a:cubicBezTo>
                      <a:pt x="195" y="4232"/>
                      <a:pt x="407" y="4264"/>
                      <a:pt x="504" y="4410"/>
                    </a:cubicBezTo>
                    <a:cubicBezTo>
                      <a:pt x="585" y="4540"/>
                      <a:pt x="602" y="4752"/>
                      <a:pt x="764" y="4800"/>
                    </a:cubicBezTo>
                    <a:cubicBezTo>
                      <a:pt x="773" y="4802"/>
                      <a:pt x="781" y="4802"/>
                      <a:pt x="789" y="4802"/>
                    </a:cubicBezTo>
                    <a:cubicBezTo>
                      <a:pt x="994" y="4802"/>
                      <a:pt x="1027" y="4420"/>
                      <a:pt x="1105" y="4248"/>
                    </a:cubicBezTo>
                    <a:cubicBezTo>
                      <a:pt x="1219" y="4004"/>
                      <a:pt x="1365" y="3777"/>
                      <a:pt x="1511" y="3549"/>
                    </a:cubicBezTo>
                    <a:cubicBezTo>
                      <a:pt x="1901" y="2932"/>
                      <a:pt x="2194" y="2314"/>
                      <a:pt x="2681" y="1762"/>
                    </a:cubicBezTo>
                    <a:cubicBezTo>
                      <a:pt x="2909" y="1486"/>
                      <a:pt x="3136" y="1242"/>
                      <a:pt x="3445" y="1047"/>
                    </a:cubicBezTo>
                    <a:cubicBezTo>
                      <a:pt x="3705" y="917"/>
                      <a:pt x="3721" y="950"/>
                      <a:pt x="3559" y="722"/>
                    </a:cubicBezTo>
                    <a:cubicBezTo>
                      <a:pt x="3461" y="576"/>
                      <a:pt x="3282" y="88"/>
                      <a:pt x="3136" y="23"/>
                    </a:cubicBezTo>
                    <a:cubicBezTo>
                      <a:pt x="3102" y="7"/>
                      <a:pt x="3063" y="0"/>
                      <a:pt x="3021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6"/>
              <p:cNvSpPr/>
              <p:nvPr/>
            </p:nvSpPr>
            <p:spPr>
              <a:xfrm>
                <a:off x="4736808" y="1368997"/>
                <a:ext cx="128806" cy="153500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4714" extrusionOk="0">
                    <a:moveTo>
                      <a:pt x="2953" y="1"/>
                    </a:moveTo>
                    <a:cubicBezTo>
                      <a:pt x="2823" y="1"/>
                      <a:pt x="2647" y="124"/>
                      <a:pt x="2552" y="178"/>
                    </a:cubicBezTo>
                    <a:cubicBezTo>
                      <a:pt x="1837" y="601"/>
                      <a:pt x="1284" y="1267"/>
                      <a:pt x="895" y="1982"/>
                    </a:cubicBezTo>
                    <a:cubicBezTo>
                      <a:pt x="700" y="2339"/>
                      <a:pt x="521" y="2713"/>
                      <a:pt x="391" y="3103"/>
                    </a:cubicBezTo>
                    <a:cubicBezTo>
                      <a:pt x="293" y="3331"/>
                      <a:pt x="1" y="3850"/>
                      <a:pt x="82" y="4110"/>
                    </a:cubicBezTo>
                    <a:cubicBezTo>
                      <a:pt x="163" y="4338"/>
                      <a:pt x="667" y="4468"/>
                      <a:pt x="878" y="4582"/>
                    </a:cubicBezTo>
                    <a:cubicBezTo>
                      <a:pt x="957" y="4621"/>
                      <a:pt x="1099" y="4713"/>
                      <a:pt x="1211" y="4713"/>
                    </a:cubicBezTo>
                    <a:cubicBezTo>
                      <a:pt x="1238" y="4713"/>
                      <a:pt x="1263" y="4708"/>
                      <a:pt x="1284" y="4695"/>
                    </a:cubicBezTo>
                    <a:cubicBezTo>
                      <a:pt x="1414" y="4614"/>
                      <a:pt x="1528" y="4013"/>
                      <a:pt x="1577" y="3867"/>
                    </a:cubicBezTo>
                    <a:cubicBezTo>
                      <a:pt x="1853" y="3103"/>
                      <a:pt x="2292" y="2307"/>
                      <a:pt x="2844" y="1706"/>
                    </a:cubicBezTo>
                    <a:cubicBezTo>
                      <a:pt x="3023" y="1495"/>
                      <a:pt x="3250" y="1251"/>
                      <a:pt x="3478" y="1072"/>
                    </a:cubicBezTo>
                    <a:cubicBezTo>
                      <a:pt x="3543" y="1023"/>
                      <a:pt x="3754" y="958"/>
                      <a:pt x="3770" y="926"/>
                    </a:cubicBezTo>
                    <a:cubicBezTo>
                      <a:pt x="3933" y="666"/>
                      <a:pt x="3364" y="406"/>
                      <a:pt x="3234" y="260"/>
                    </a:cubicBezTo>
                    <a:cubicBezTo>
                      <a:pt x="3185" y="211"/>
                      <a:pt x="3104" y="48"/>
                      <a:pt x="3023" y="16"/>
                    </a:cubicBezTo>
                    <a:cubicBezTo>
                      <a:pt x="3002" y="5"/>
                      <a:pt x="2978" y="1"/>
                      <a:pt x="2953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6"/>
              <p:cNvSpPr/>
              <p:nvPr/>
            </p:nvSpPr>
            <p:spPr>
              <a:xfrm>
                <a:off x="4817177" y="1401234"/>
                <a:ext cx="103785" cy="158807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4877" extrusionOk="0">
                    <a:moveTo>
                      <a:pt x="1855" y="0"/>
                    </a:moveTo>
                    <a:cubicBezTo>
                      <a:pt x="1854" y="0"/>
                      <a:pt x="1853" y="0"/>
                      <a:pt x="1853" y="1"/>
                    </a:cubicBezTo>
                    <a:cubicBezTo>
                      <a:pt x="1739" y="180"/>
                      <a:pt x="1593" y="326"/>
                      <a:pt x="1495" y="488"/>
                    </a:cubicBezTo>
                    <a:cubicBezTo>
                      <a:pt x="1381" y="700"/>
                      <a:pt x="1284" y="911"/>
                      <a:pt x="1170" y="1122"/>
                    </a:cubicBezTo>
                    <a:cubicBezTo>
                      <a:pt x="861" y="1691"/>
                      <a:pt x="585" y="2308"/>
                      <a:pt x="423" y="2925"/>
                    </a:cubicBezTo>
                    <a:cubicBezTo>
                      <a:pt x="325" y="3299"/>
                      <a:pt x="212" y="3657"/>
                      <a:pt x="130" y="4014"/>
                    </a:cubicBezTo>
                    <a:cubicBezTo>
                      <a:pt x="114" y="4144"/>
                      <a:pt x="0" y="4453"/>
                      <a:pt x="82" y="4583"/>
                    </a:cubicBezTo>
                    <a:cubicBezTo>
                      <a:pt x="163" y="4729"/>
                      <a:pt x="520" y="4859"/>
                      <a:pt x="683" y="4875"/>
                    </a:cubicBezTo>
                    <a:cubicBezTo>
                      <a:pt x="695" y="4876"/>
                      <a:pt x="706" y="4876"/>
                      <a:pt x="717" y="4876"/>
                    </a:cubicBezTo>
                    <a:cubicBezTo>
                      <a:pt x="943" y="4876"/>
                      <a:pt x="939" y="4721"/>
                      <a:pt x="861" y="4550"/>
                    </a:cubicBezTo>
                    <a:cubicBezTo>
                      <a:pt x="780" y="4355"/>
                      <a:pt x="796" y="4258"/>
                      <a:pt x="878" y="4047"/>
                    </a:cubicBezTo>
                    <a:cubicBezTo>
                      <a:pt x="1056" y="3575"/>
                      <a:pt x="1316" y="3137"/>
                      <a:pt x="1576" y="2714"/>
                    </a:cubicBezTo>
                    <a:cubicBezTo>
                      <a:pt x="1853" y="2259"/>
                      <a:pt x="2178" y="1853"/>
                      <a:pt x="2535" y="1447"/>
                    </a:cubicBezTo>
                    <a:cubicBezTo>
                      <a:pt x="2730" y="1236"/>
                      <a:pt x="2925" y="992"/>
                      <a:pt x="3169" y="813"/>
                    </a:cubicBezTo>
                    <a:cubicBezTo>
                      <a:pt x="3071" y="732"/>
                      <a:pt x="2925" y="667"/>
                      <a:pt x="2811" y="586"/>
                    </a:cubicBezTo>
                    <a:cubicBezTo>
                      <a:pt x="2724" y="527"/>
                      <a:pt x="2672" y="495"/>
                      <a:pt x="2630" y="495"/>
                    </a:cubicBezTo>
                    <a:cubicBezTo>
                      <a:pt x="2579" y="495"/>
                      <a:pt x="2542" y="543"/>
                      <a:pt x="2470" y="651"/>
                    </a:cubicBezTo>
                    <a:cubicBezTo>
                      <a:pt x="2291" y="894"/>
                      <a:pt x="2113" y="1138"/>
                      <a:pt x="1918" y="1382"/>
                    </a:cubicBezTo>
                    <a:cubicBezTo>
                      <a:pt x="1804" y="1544"/>
                      <a:pt x="1593" y="1821"/>
                      <a:pt x="1414" y="1869"/>
                    </a:cubicBezTo>
                    <a:cubicBezTo>
                      <a:pt x="1414" y="1609"/>
                      <a:pt x="1706" y="1252"/>
                      <a:pt x="1836" y="1041"/>
                    </a:cubicBezTo>
                    <a:cubicBezTo>
                      <a:pt x="1983" y="781"/>
                      <a:pt x="2145" y="553"/>
                      <a:pt x="2291" y="310"/>
                    </a:cubicBezTo>
                    <a:cubicBezTo>
                      <a:pt x="2260" y="278"/>
                      <a:pt x="1890" y="0"/>
                      <a:pt x="1855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6"/>
              <p:cNvSpPr/>
              <p:nvPr/>
            </p:nvSpPr>
            <p:spPr>
              <a:xfrm>
                <a:off x="4877306" y="1434578"/>
                <a:ext cx="103785" cy="147508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4530" extrusionOk="0">
                    <a:moveTo>
                      <a:pt x="1966" y="0"/>
                    </a:moveTo>
                    <a:cubicBezTo>
                      <a:pt x="1430" y="260"/>
                      <a:pt x="1073" y="1057"/>
                      <a:pt x="797" y="1577"/>
                    </a:cubicBezTo>
                    <a:cubicBezTo>
                      <a:pt x="634" y="1901"/>
                      <a:pt x="0" y="3169"/>
                      <a:pt x="33" y="3867"/>
                    </a:cubicBezTo>
                    <a:cubicBezTo>
                      <a:pt x="49" y="4095"/>
                      <a:pt x="130" y="4257"/>
                      <a:pt x="325" y="4322"/>
                    </a:cubicBezTo>
                    <a:cubicBezTo>
                      <a:pt x="491" y="4361"/>
                      <a:pt x="747" y="4529"/>
                      <a:pt x="959" y="4529"/>
                    </a:cubicBezTo>
                    <a:cubicBezTo>
                      <a:pt x="1018" y="4529"/>
                      <a:pt x="1073" y="4516"/>
                      <a:pt x="1121" y="4485"/>
                    </a:cubicBezTo>
                    <a:cubicBezTo>
                      <a:pt x="1398" y="4306"/>
                      <a:pt x="1251" y="3526"/>
                      <a:pt x="1316" y="3218"/>
                    </a:cubicBezTo>
                    <a:cubicBezTo>
                      <a:pt x="1381" y="2828"/>
                      <a:pt x="1511" y="2470"/>
                      <a:pt x="1706" y="2096"/>
                    </a:cubicBezTo>
                    <a:cubicBezTo>
                      <a:pt x="1934" y="1690"/>
                      <a:pt x="2145" y="1170"/>
                      <a:pt x="2519" y="862"/>
                    </a:cubicBezTo>
                    <a:cubicBezTo>
                      <a:pt x="3169" y="325"/>
                      <a:pt x="2291" y="407"/>
                      <a:pt x="1966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6"/>
              <p:cNvSpPr/>
              <p:nvPr/>
            </p:nvSpPr>
            <p:spPr>
              <a:xfrm>
                <a:off x="4926267" y="1532396"/>
                <a:ext cx="60686" cy="70368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2161" extrusionOk="0">
                    <a:moveTo>
                      <a:pt x="1207" y="0"/>
                    </a:moveTo>
                    <a:cubicBezTo>
                      <a:pt x="1194" y="0"/>
                      <a:pt x="1181" y="1"/>
                      <a:pt x="1170" y="2"/>
                    </a:cubicBezTo>
                    <a:cubicBezTo>
                      <a:pt x="780" y="67"/>
                      <a:pt x="471" y="701"/>
                      <a:pt x="341" y="1026"/>
                    </a:cubicBezTo>
                    <a:cubicBezTo>
                      <a:pt x="228" y="1302"/>
                      <a:pt x="0" y="1725"/>
                      <a:pt x="390" y="1887"/>
                    </a:cubicBezTo>
                    <a:cubicBezTo>
                      <a:pt x="471" y="1936"/>
                      <a:pt x="585" y="1936"/>
                      <a:pt x="683" y="1985"/>
                    </a:cubicBezTo>
                    <a:cubicBezTo>
                      <a:pt x="731" y="2017"/>
                      <a:pt x="780" y="2082"/>
                      <a:pt x="845" y="2131"/>
                    </a:cubicBezTo>
                    <a:cubicBezTo>
                      <a:pt x="882" y="2149"/>
                      <a:pt x="931" y="2161"/>
                      <a:pt x="980" y="2161"/>
                    </a:cubicBezTo>
                    <a:cubicBezTo>
                      <a:pt x="1060" y="2161"/>
                      <a:pt x="1140" y="2130"/>
                      <a:pt x="1170" y="2050"/>
                    </a:cubicBezTo>
                    <a:cubicBezTo>
                      <a:pt x="1203" y="1968"/>
                      <a:pt x="1105" y="1806"/>
                      <a:pt x="1121" y="1708"/>
                    </a:cubicBezTo>
                    <a:cubicBezTo>
                      <a:pt x="1154" y="1351"/>
                      <a:pt x="1397" y="993"/>
                      <a:pt x="1560" y="701"/>
                    </a:cubicBezTo>
                    <a:cubicBezTo>
                      <a:pt x="1641" y="522"/>
                      <a:pt x="1852" y="344"/>
                      <a:pt x="1674" y="165"/>
                    </a:cubicBezTo>
                    <a:cubicBezTo>
                      <a:pt x="1599" y="76"/>
                      <a:pt x="1349" y="0"/>
                      <a:pt x="1207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6"/>
              <p:cNvSpPr/>
              <p:nvPr/>
            </p:nvSpPr>
            <p:spPr>
              <a:xfrm>
                <a:off x="4973067" y="1460433"/>
                <a:ext cx="64419" cy="59231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819" extrusionOk="0">
                    <a:moveTo>
                      <a:pt x="572" y="0"/>
                    </a:moveTo>
                    <a:cubicBezTo>
                      <a:pt x="473" y="0"/>
                      <a:pt x="404" y="37"/>
                      <a:pt x="397" y="140"/>
                    </a:cubicBezTo>
                    <a:lnTo>
                      <a:pt x="397" y="140"/>
                    </a:lnTo>
                    <a:cubicBezTo>
                      <a:pt x="401" y="161"/>
                      <a:pt x="402" y="183"/>
                      <a:pt x="400" y="205"/>
                    </a:cubicBezTo>
                    <a:lnTo>
                      <a:pt x="400" y="205"/>
                    </a:lnTo>
                    <a:cubicBezTo>
                      <a:pt x="397" y="181"/>
                      <a:pt x="396" y="160"/>
                      <a:pt x="397" y="140"/>
                    </a:cubicBezTo>
                    <a:lnTo>
                      <a:pt x="397" y="140"/>
                    </a:lnTo>
                    <a:cubicBezTo>
                      <a:pt x="393" y="121"/>
                      <a:pt x="386" y="102"/>
                      <a:pt x="375" y="84"/>
                    </a:cubicBezTo>
                    <a:lnTo>
                      <a:pt x="375" y="84"/>
                    </a:lnTo>
                    <a:lnTo>
                      <a:pt x="399" y="208"/>
                    </a:lnTo>
                    <a:lnTo>
                      <a:pt x="399" y="208"/>
                    </a:lnTo>
                    <a:cubicBezTo>
                      <a:pt x="400" y="207"/>
                      <a:pt x="400" y="206"/>
                      <a:pt x="400" y="205"/>
                    </a:cubicBezTo>
                    <a:lnTo>
                      <a:pt x="400" y="205"/>
                    </a:lnTo>
                    <a:cubicBezTo>
                      <a:pt x="401" y="212"/>
                      <a:pt x="402" y="219"/>
                      <a:pt x="403" y="226"/>
                    </a:cubicBezTo>
                    <a:lnTo>
                      <a:pt x="403" y="226"/>
                    </a:lnTo>
                    <a:lnTo>
                      <a:pt x="399" y="208"/>
                    </a:lnTo>
                    <a:lnTo>
                      <a:pt x="399" y="208"/>
                    </a:lnTo>
                    <a:cubicBezTo>
                      <a:pt x="376" y="413"/>
                      <a:pt x="106" y="674"/>
                      <a:pt x="66" y="848"/>
                    </a:cubicBezTo>
                    <a:cubicBezTo>
                      <a:pt x="1" y="1107"/>
                      <a:pt x="358" y="1335"/>
                      <a:pt x="537" y="1481"/>
                    </a:cubicBezTo>
                    <a:cubicBezTo>
                      <a:pt x="693" y="1637"/>
                      <a:pt x="849" y="1818"/>
                      <a:pt x="1060" y="1818"/>
                    </a:cubicBezTo>
                    <a:cubicBezTo>
                      <a:pt x="1090" y="1818"/>
                      <a:pt x="1122" y="1814"/>
                      <a:pt x="1155" y="1806"/>
                    </a:cubicBezTo>
                    <a:cubicBezTo>
                      <a:pt x="1415" y="1741"/>
                      <a:pt x="1788" y="1579"/>
                      <a:pt x="1853" y="1286"/>
                    </a:cubicBezTo>
                    <a:cubicBezTo>
                      <a:pt x="1886" y="1107"/>
                      <a:pt x="1837" y="880"/>
                      <a:pt x="1853" y="685"/>
                    </a:cubicBezTo>
                    <a:cubicBezTo>
                      <a:pt x="1853" y="604"/>
                      <a:pt x="1967" y="376"/>
                      <a:pt x="1951" y="328"/>
                    </a:cubicBezTo>
                    <a:cubicBezTo>
                      <a:pt x="1938" y="239"/>
                      <a:pt x="1886" y="229"/>
                      <a:pt x="1818" y="229"/>
                    </a:cubicBezTo>
                    <a:cubicBezTo>
                      <a:pt x="1798" y="229"/>
                      <a:pt x="1777" y="230"/>
                      <a:pt x="1756" y="230"/>
                    </a:cubicBezTo>
                    <a:cubicBezTo>
                      <a:pt x="1655" y="241"/>
                      <a:pt x="1569" y="260"/>
                      <a:pt x="1473" y="260"/>
                    </a:cubicBezTo>
                    <a:cubicBezTo>
                      <a:pt x="1429" y="260"/>
                      <a:pt x="1384" y="256"/>
                      <a:pt x="1333" y="246"/>
                    </a:cubicBezTo>
                    <a:cubicBezTo>
                      <a:pt x="1197" y="204"/>
                      <a:pt x="804" y="0"/>
                      <a:pt x="572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4973067" y="1451511"/>
                <a:ext cx="64419" cy="69879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146" fill="none" extrusionOk="0">
                    <a:moveTo>
                      <a:pt x="375" y="358"/>
                    </a:moveTo>
                    <a:cubicBezTo>
                      <a:pt x="505" y="569"/>
                      <a:pt x="115" y="910"/>
                      <a:pt x="66" y="1122"/>
                    </a:cubicBezTo>
                    <a:cubicBezTo>
                      <a:pt x="1" y="1381"/>
                      <a:pt x="358" y="1609"/>
                      <a:pt x="537" y="1755"/>
                    </a:cubicBezTo>
                    <a:cubicBezTo>
                      <a:pt x="716" y="1934"/>
                      <a:pt x="895" y="2145"/>
                      <a:pt x="1155" y="2080"/>
                    </a:cubicBezTo>
                    <a:cubicBezTo>
                      <a:pt x="1415" y="2015"/>
                      <a:pt x="1788" y="1853"/>
                      <a:pt x="1853" y="1560"/>
                    </a:cubicBezTo>
                    <a:cubicBezTo>
                      <a:pt x="1886" y="1381"/>
                      <a:pt x="1837" y="1154"/>
                      <a:pt x="1853" y="959"/>
                    </a:cubicBezTo>
                    <a:cubicBezTo>
                      <a:pt x="1853" y="878"/>
                      <a:pt x="1967" y="650"/>
                      <a:pt x="1951" y="602"/>
                    </a:cubicBezTo>
                    <a:cubicBezTo>
                      <a:pt x="1934" y="488"/>
                      <a:pt x="1853" y="504"/>
                      <a:pt x="1756" y="504"/>
                    </a:cubicBezTo>
                    <a:cubicBezTo>
                      <a:pt x="1610" y="520"/>
                      <a:pt x="1496" y="553"/>
                      <a:pt x="1333" y="520"/>
                    </a:cubicBezTo>
                    <a:cubicBezTo>
                      <a:pt x="1122" y="455"/>
                      <a:pt x="293" y="0"/>
                      <a:pt x="407" y="520"/>
                    </a:cubicBezTo>
                  </a:path>
                </a:pathLst>
              </a:custGeom>
              <a:noFill/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4999693" y="1454669"/>
                <a:ext cx="97399" cy="167795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5153" extrusionOk="0">
                    <a:moveTo>
                      <a:pt x="2616" y="1"/>
                    </a:moveTo>
                    <a:cubicBezTo>
                      <a:pt x="2340" y="1"/>
                      <a:pt x="2145" y="180"/>
                      <a:pt x="1999" y="391"/>
                    </a:cubicBezTo>
                    <a:cubicBezTo>
                      <a:pt x="1674" y="927"/>
                      <a:pt x="1381" y="1479"/>
                      <a:pt x="1121" y="2048"/>
                    </a:cubicBezTo>
                    <a:cubicBezTo>
                      <a:pt x="1056" y="2178"/>
                      <a:pt x="991" y="2373"/>
                      <a:pt x="894" y="2471"/>
                    </a:cubicBezTo>
                    <a:cubicBezTo>
                      <a:pt x="845" y="2527"/>
                      <a:pt x="820" y="2549"/>
                      <a:pt x="800" y="2549"/>
                    </a:cubicBezTo>
                    <a:cubicBezTo>
                      <a:pt x="773" y="2549"/>
                      <a:pt x="754" y="2510"/>
                      <a:pt x="699" y="2454"/>
                    </a:cubicBezTo>
                    <a:cubicBezTo>
                      <a:pt x="594" y="2358"/>
                      <a:pt x="526" y="2299"/>
                      <a:pt x="453" y="2299"/>
                    </a:cubicBezTo>
                    <a:cubicBezTo>
                      <a:pt x="391" y="2299"/>
                      <a:pt x="325" y="2341"/>
                      <a:pt x="228" y="2438"/>
                    </a:cubicBezTo>
                    <a:cubicBezTo>
                      <a:pt x="163" y="2503"/>
                      <a:pt x="0" y="2633"/>
                      <a:pt x="0" y="2747"/>
                    </a:cubicBezTo>
                    <a:cubicBezTo>
                      <a:pt x="0" y="2747"/>
                      <a:pt x="98" y="2844"/>
                      <a:pt x="98" y="2877"/>
                    </a:cubicBezTo>
                    <a:cubicBezTo>
                      <a:pt x="114" y="2877"/>
                      <a:pt x="114" y="2877"/>
                      <a:pt x="114" y="2893"/>
                    </a:cubicBezTo>
                    <a:cubicBezTo>
                      <a:pt x="163" y="2991"/>
                      <a:pt x="179" y="3088"/>
                      <a:pt x="195" y="3185"/>
                    </a:cubicBezTo>
                    <a:cubicBezTo>
                      <a:pt x="277" y="3575"/>
                      <a:pt x="212" y="4014"/>
                      <a:pt x="130" y="4404"/>
                    </a:cubicBezTo>
                    <a:cubicBezTo>
                      <a:pt x="114" y="4518"/>
                      <a:pt x="0" y="4664"/>
                      <a:pt x="17" y="4794"/>
                    </a:cubicBezTo>
                    <a:cubicBezTo>
                      <a:pt x="17" y="4981"/>
                      <a:pt x="538" y="5153"/>
                      <a:pt x="768" y="5153"/>
                    </a:cubicBezTo>
                    <a:cubicBezTo>
                      <a:pt x="778" y="5153"/>
                      <a:pt x="788" y="5152"/>
                      <a:pt x="797" y="5152"/>
                    </a:cubicBezTo>
                    <a:cubicBezTo>
                      <a:pt x="926" y="4778"/>
                      <a:pt x="959" y="4372"/>
                      <a:pt x="1024" y="3982"/>
                    </a:cubicBezTo>
                    <a:cubicBezTo>
                      <a:pt x="1073" y="3624"/>
                      <a:pt x="1170" y="3315"/>
                      <a:pt x="1268" y="2974"/>
                    </a:cubicBezTo>
                    <a:cubicBezTo>
                      <a:pt x="1398" y="2584"/>
                      <a:pt x="1511" y="2194"/>
                      <a:pt x="1658" y="1804"/>
                    </a:cubicBezTo>
                    <a:cubicBezTo>
                      <a:pt x="1853" y="1333"/>
                      <a:pt x="2080" y="716"/>
                      <a:pt x="2470" y="342"/>
                    </a:cubicBezTo>
                    <a:cubicBezTo>
                      <a:pt x="2584" y="261"/>
                      <a:pt x="2974" y="1"/>
                      <a:pt x="2616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5044920" y="1552259"/>
                <a:ext cx="93141" cy="93454"/>
              </a:xfrm>
              <a:custGeom>
                <a:avLst/>
                <a:gdLst/>
                <a:ahLst/>
                <a:cxnLst/>
                <a:rect l="l" t="t" r="r" b="b"/>
                <a:pathLst>
                  <a:path w="2844" h="2870" extrusionOk="0">
                    <a:moveTo>
                      <a:pt x="2004" y="0"/>
                    </a:moveTo>
                    <a:cubicBezTo>
                      <a:pt x="1963" y="0"/>
                      <a:pt x="1918" y="8"/>
                      <a:pt x="1869" y="26"/>
                    </a:cubicBezTo>
                    <a:cubicBezTo>
                      <a:pt x="1593" y="124"/>
                      <a:pt x="1300" y="367"/>
                      <a:pt x="1089" y="562"/>
                    </a:cubicBezTo>
                    <a:cubicBezTo>
                      <a:pt x="764" y="920"/>
                      <a:pt x="504" y="1310"/>
                      <a:pt x="309" y="1748"/>
                    </a:cubicBezTo>
                    <a:cubicBezTo>
                      <a:pt x="228" y="1927"/>
                      <a:pt x="0" y="2366"/>
                      <a:pt x="130" y="2561"/>
                    </a:cubicBezTo>
                    <a:cubicBezTo>
                      <a:pt x="179" y="2626"/>
                      <a:pt x="358" y="2642"/>
                      <a:pt x="439" y="2674"/>
                    </a:cubicBezTo>
                    <a:cubicBezTo>
                      <a:pt x="537" y="2707"/>
                      <a:pt x="634" y="2788"/>
                      <a:pt x="732" y="2869"/>
                    </a:cubicBezTo>
                    <a:cubicBezTo>
                      <a:pt x="667" y="2804"/>
                      <a:pt x="927" y="2236"/>
                      <a:pt x="959" y="2155"/>
                    </a:cubicBezTo>
                    <a:cubicBezTo>
                      <a:pt x="1057" y="1895"/>
                      <a:pt x="1187" y="1635"/>
                      <a:pt x="1349" y="1407"/>
                    </a:cubicBezTo>
                    <a:cubicBezTo>
                      <a:pt x="1414" y="1310"/>
                      <a:pt x="1479" y="1228"/>
                      <a:pt x="1560" y="1147"/>
                    </a:cubicBezTo>
                    <a:cubicBezTo>
                      <a:pt x="1820" y="887"/>
                      <a:pt x="2129" y="708"/>
                      <a:pt x="2470" y="546"/>
                    </a:cubicBezTo>
                    <a:cubicBezTo>
                      <a:pt x="2519" y="513"/>
                      <a:pt x="2746" y="465"/>
                      <a:pt x="2779" y="432"/>
                    </a:cubicBezTo>
                    <a:cubicBezTo>
                      <a:pt x="2844" y="302"/>
                      <a:pt x="2649" y="302"/>
                      <a:pt x="2568" y="270"/>
                    </a:cubicBezTo>
                    <a:cubicBezTo>
                      <a:pt x="2336" y="215"/>
                      <a:pt x="2218" y="0"/>
                      <a:pt x="2004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5095454" y="1426633"/>
                <a:ext cx="90586" cy="116834"/>
              </a:xfrm>
              <a:custGeom>
                <a:avLst/>
                <a:gdLst/>
                <a:ahLst/>
                <a:cxnLst/>
                <a:rect l="l" t="t" r="r" b="b"/>
                <a:pathLst>
                  <a:path w="2766" h="3588" extrusionOk="0">
                    <a:moveTo>
                      <a:pt x="1171" y="1"/>
                    </a:moveTo>
                    <a:lnTo>
                      <a:pt x="1171" y="1"/>
                    </a:lnTo>
                    <a:cubicBezTo>
                      <a:pt x="1165" y="4"/>
                      <a:pt x="1160" y="7"/>
                      <a:pt x="1154" y="11"/>
                    </a:cubicBezTo>
                    <a:lnTo>
                      <a:pt x="1154" y="11"/>
                    </a:lnTo>
                    <a:cubicBezTo>
                      <a:pt x="1160" y="7"/>
                      <a:pt x="1165" y="4"/>
                      <a:pt x="1171" y="1"/>
                    </a:cubicBezTo>
                    <a:close/>
                    <a:moveTo>
                      <a:pt x="1154" y="11"/>
                    </a:moveTo>
                    <a:cubicBezTo>
                      <a:pt x="1026" y="79"/>
                      <a:pt x="857" y="52"/>
                      <a:pt x="732" y="114"/>
                    </a:cubicBezTo>
                    <a:cubicBezTo>
                      <a:pt x="602" y="196"/>
                      <a:pt x="488" y="261"/>
                      <a:pt x="391" y="358"/>
                    </a:cubicBezTo>
                    <a:cubicBezTo>
                      <a:pt x="358" y="391"/>
                      <a:pt x="310" y="423"/>
                      <a:pt x="261" y="456"/>
                    </a:cubicBezTo>
                    <a:cubicBezTo>
                      <a:pt x="1" y="683"/>
                      <a:pt x="98" y="1057"/>
                      <a:pt x="98" y="1349"/>
                    </a:cubicBezTo>
                    <a:cubicBezTo>
                      <a:pt x="82" y="1886"/>
                      <a:pt x="358" y="2389"/>
                      <a:pt x="570" y="2844"/>
                    </a:cubicBezTo>
                    <a:cubicBezTo>
                      <a:pt x="703" y="3141"/>
                      <a:pt x="946" y="3588"/>
                      <a:pt x="1321" y="3588"/>
                    </a:cubicBezTo>
                    <a:cubicBezTo>
                      <a:pt x="1357" y="3588"/>
                      <a:pt x="1393" y="3584"/>
                      <a:pt x="1431" y="3575"/>
                    </a:cubicBezTo>
                    <a:cubicBezTo>
                      <a:pt x="1512" y="3559"/>
                      <a:pt x="1723" y="3462"/>
                      <a:pt x="1756" y="3380"/>
                    </a:cubicBezTo>
                    <a:cubicBezTo>
                      <a:pt x="1821" y="3218"/>
                      <a:pt x="1463" y="3283"/>
                      <a:pt x="1366" y="3202"/>
                    </a:cubicBezTo>
                    <a:cubicBezTo>
                      <a:pt x="1122" y="3007"/>
                      <a:pt x="927" y="2600"/>
                      <a:pt x="813" y="2324"/>
                    </a:cubicBezTo>
                    <a:cubicBezTo>
                      <a:pt x="716" y="2080"/>
                      <a:pt x="716" y="1821"/>
                      <a:pt x="635" y="1593"/>
                    </a:cubicBezTo>
                    <a:lnTo>
                      <a:pt x="635" y="1593"/>
                    </a:lnTo>
                    <a:cubicBezTo>
                      <a:pt x="813" y="2080"/>
                      <a:pt x="1187" y="2519"/>
                      <a:pt x="1593" y="2828"/>
                    </a:cubicBezTo>
                    <a:cubicBezTo>
                      <a:pt x="1763" y="2951"/>
                      <a:pt x="1888" y="3089"/>
                      <a:pt x="2095" y="3089"/>
                    </a:cubicBezTo>
                    <a:cubicBezTo>
                      <a:pt x="2106" y="3089"/>
                      <a:pt x="2118" y="3089"/>
                      <a:pt x="2129" y="3088"/>
                    </a:cubicBezTo>
                    <a:cubicBezTo>
                      <a:pt x="2373" y="3072"/>
                      <a:pt x="2536" y="2893"/>
                      <a:pt x="2682" y="2714"/>
                    </a:cubicBezTo>
                    <a:cubicBezTo>
                      <a:pt x="2766" y="2600"/>
                      <a:pt x="2746" y="2568"/>
                      <a:pt x="2687" y="2568"/>
                    </a:cubicBezTo>
                    <a:cubicBezTo>
                      <a:pt x="2621" y="2568"/>
                      <a:pt x="2507" y="2608"/>
                      <a:pt x="2438" y="2617"/>
                    </a:cubicBezTo>
                    <a:cubicBezTo>
                      <a:pt x="2401" y="2624"/>
                      <a:pt x="2364" y="2628"/>
                      <a:pt x="2329" y="2628"/>
                    </a:cubicBezTo>
                    <a:cubicBezTo>
                      <a:pt x="1921" y="2628"/>
                      <a:pt x="1654" y="2139"/>
                      <a:pt x="1415" y="1869"/>
                    </a:cubicBezTo>
                    <a:cubicBezTo>
                      <a:pt x="1301" y="1739"/>
                      <a:pt x="1171" y="1593"/>
                      <a:pt x="1090" y="1447"/>
                    </a:cubicBezTo>
                    <a:cubicBezTo>
                      <a:pt x="832" y="964"/>
                      <a:pt x="575" y="354"/>
                      <a:pt x="1154" y="1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5066208" y="1497456"/>
                <a:ext cx="40479" cy="4965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525" extrusionOk="0">
                    <a:moveTo>
                      <a:pt x="556" y="1"/>
                    </a:moveTo>
                    <a:cubicBezTo>
                      <a:pt x="472" y="1"/>
                      <a:pt x="323" y="282"/>
                      <a:pt x="277" y="344"/>
                    </a:cubicBezTo>
                    <a:cubicBezTo>
                      <a:pt x="130" y="555"/>
                      <a:pt x="33" y="832"/>
                      <a:pt x="17" y="1075"/>
                    </a:cubicBezTo>
                    <a:cubicBezTo>
                      <a:pt x="0" y="1287"/>
                      <a:pt x="49" y="1303"/>
                      <a:pt x="228" y="1352"/>
                    </a:cubicBezTo>
                    <a:cubicBezTo>
                      <a:pt x="390" y="1400"/>
                      <a:pt x="569" y="1400"/>
                      <a:pt x="715" y="1449"/>
                    </a:cubicBezTo>
                    <a:cubicBezTo>
                      <a:pt x="829" y="1487"/>
                      <a:pt x="893" y="1525"/>
                      <a:pt x="984" y="1525"/>
                    </a:cubicBezTo>
                    <a:cubicBezTo>
                      <a:pt x="1011" y="1525"/>
                      <a:pt x="1040" y="1521"/>
                      <a:pt x="1073" y="1514"/>
                    </a:cubicBezTo>
                    <a:cubicBezTo>
                      <a:pt x="1203" y="1498"/>
                      <a:pt x="1235" y="1498"/>
                      <a:pt x="1219" y="1384"/>
                    </a:cubicBezTo>
                    <a:cubicBezTo>
                      <a:pt x="1203" y="1157"/>
                      <a:pt x="910" y="864"/>
                      <a:pt x="829" y="653"/>
                    </a:cubicBezTo>
                    <a:cubicBezTo>
                      <a:pt x="780" y="474"/>
                      <a:pt x="715" y="312"/>
                      <a:pt x="634" y="149"/>
                    </a:cubicBezTo>
                    <a:cubicBezTo>
                      <a:pt x="618" y="117"/>
                      <a:pt x="634" y="3"/>
                      <a:pt x="569" y="3"/>
                    </a:cubicBezTo>
                    <a:cubicBezTo>
                      <a:pt x="565" y="1"/>
                      <a:pt x="561" y="1"/>
                      <a:pt x="556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6"/>
              <p:cNvSpPr/>
              <p:nvPr/>
            </p:nvSpPr>
            <p:spPr>
              <a:xfrm>
                <a:off x="5109307" y="1581109"/>
                <a:ext cx="65467" cy="4663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32" extrusionOk="0">
                    <a:moveTo>
                      <a:pt x="1305" y="1"/>
                    </a:moveTo>
                    <a:cubicBezTo>
                      <a:pt x="1263" y="1"/>
                      <a:pt x="1223" y="6"/>
                      <a:pt x="1187" y="17"/>
                    </a:cubicBezTo>
                    <a:cubicBezTo>
                      <a:pt x="829" y="131"/>
                      <a:pt x="520" y="359"/>
                      <a:pt x="277" y="619"/>
                    </a:cubicBezTo>
                    <a:cubicBezTo>
                      <a:pt x="179" y="716"/>
                      <a:pt x="0" y="895"/>
                      <a:pt x="17" y="1057"/>
                    </a:cubicBezTo>
                    <a:cubicBezTo>
                      <a:pt x="33" y="1171"/>
                      <a:pt x="293" y="1415"/>
                      <a:pt x="407" y="1431"/>
                    </a:cubicBezTo>
                    <a:cubicBezTo>
                      <a:pt x="411" y="1431"/>
                      <a:pt x="416" y="1432"/>
                      <a:pt x="420" y="1432"/>
                    </a:cubicBezTo>
                    <a:cubicBezTo>
                      <a:pt x="611" y="1432"/>
                      <a:pt x="800" y="1103"/>
                      <a:pt x="959" y="992"/>
                    </a:cubicBezTo>
                    <a:cubicBezTo>
                      <a:pt x="1154" y="846"/>
                      <a:pt x="1333" y="716"/>
                      <a:pt x="1560" y="619"/>
                    </a:cubicBezTo>
                    <a:cubicBezTo>
                      <a:pt x="1706" y="537"/>
                      <a:pt x="1869" y="505"/>
                      <a:pt x="1999" y="391"/>
                    </a:cubicBezTo>
                    <a:cubicBezTo>
                      <a:pt x="1887" y="196"/>
                      <a:pt x="1560" y="1"/>
                      <a:pt x="1305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6"/>
              <p:cNvSpPr/>
              <p:nvPr/>
            </p:nvSpPr>
            <p:spPr>
              <a:xfrm>
                <a:off x="4812919" y="688571"/>
                <a:ext cx="1031822" cy="810578"/>
              </a:xfrm>
              <a:custGeom>
                <a:avLst/>
                <a:gdLst/>
                <a:ahLst/>
                <a:cxnLst/>
                <a:rect l="l" t="t" r="r" b="b"/>
                <a:pathLst>
                  <a:path w="31506" h="24893" extrusionOk="0">
                    <a:moveTo>
                      <a:pt x="16021" y="2844"/>
                    </a:moveTo>
                    <a:cubicBezTo>
                      <a:pt x="16070" y="3348"/>
                      <a:pt x="16102" y="4014"/>
                      <a:pt x="15858" y="4485"/>
                    </a:cubicBezTo>
                    <a:cubicBezTo>
                      <a:pt x="15737" y="4715"/>
                      <a:pt x="15187" y="5407"/>
                      <a:pt x="14856" y="5407"/>
                    </a:cubicBezTo>
                    <a:cubicBezTo>
                      <a:pt x="14790" y="5407"/>
                      <a:pt x="14732" y="5379"/>
                      <a:pt x="14688" y="5314"/>
                    </a:cubicBezTo>
                    <a:cubicBezTo>
                      <a:pt x="14493" y="5005"/>
                      <a:pt x="14786" y="3803"/>
                      <a:pt x="14965" y="3510"/>
                    </a:cubicBezTo>
                    <a:cubicBezTo>
                      <a:pt x="15078" y="3315"/>
                      <a:pt x="16037" y="3055"/>
                      <a:pt x="16021" y="2844"/>
                    </a:cubicBezTo>
                    <a:close/>
                    <a:moveTo>
                      <a:pt x="18084" y="6159"/>
                    </a:moveTo>
                    <a:lnTo>
                      <a:pt x="18084" y="6159"/>
                    </a:lnTo>
                    <a:cubicBezTo>
                      <a:pt x="18083" y="6160"/>
                      <a:pt x="18081" y="6161"/>
                      <a:pt x="18080" y="6162"/>
                    </a:cubicBezTo>
                    <a:lnTo>
                      <a:pt x="18080" y="6162"/>
                    </a:lnTo>
                    <a:cubicBezTo>
                      <a:pt x="18081" y="6161"/>
                      <a:pt x="18083" y="6160"/>
                      <a:pt x="18084" y="6159"/>
                    </a:cubicBezTo>
                    <a:close/>
                    <a:moveTo>
                      <a:pt x="14076" y="2815"/>
                    </a:moveTo>
                    <a:cubicBezTo>
                      <a:pt x="14142" y="2815"/>
                      <a:pt x="14216" y="2864"/>
                      <a:pt x="14299" y="2990"/>
                    </a:cubicBezTo>
                    <a:cubicBezTo>
                      <a:pt x="14575" y="3429"/>
                      <a:pt x="14347" y="3917"/>
                      <a:pt x="14266" y="4372"/>
                    </a:cubicBezTo>
                    <a:cubicBezTo>
                      <a:pt x="14136" y="5086"/>
                      <a:pt x="13990" y="5979"/>
                      <a:pt x="13422" y="6467"/>
                    </a:cubicBezTo>
                    <a:lnTo>
                      <a:pt x="13422" y="6467"/>
                    </a:lnTo>
                    <a:cubicBezTo>
                      <a:pt x="13632" y="6284"/>
                      <a:pt x="13665" y="4745"/>
                      <a:pt x="13649" y="4437"/>
                    </a:cubicBezTo>
                    <a:cubicBezTo>
                      <a:pt x="13632" y="4014"/>
                      <a:pt x="13600" y="3673"/>
                      <a:pt x="13746" y="3267"/>
                    </a:cubicBezTo>
                    <a:cubicBezTo>
                      <a:pt x="13814" y="3085"/>
                      <a:pt x="13923" y="2815"/>
                      <a:pt x="14076" y="2815"/>
                    </a:cubicBezTo>
                    <a:close/>
                    <a:moveTo>
                      <a:pt x="12901" y="3397"/>
                    </a:moveTo>
                    <a:cubicBezTo>
                      <a:pt x="12917" y="3510"/>
                      <a:pt x="13015" y="3608"/>
                      <a:pt x="13161" y="3657"/>
                    </a:cubicBezTo>
                    <a:cubicBezTo>
                      <a:pt x="13226" y="4599"/>
                      <a:pt x="13275" y="5753"/>
                      <a:pt x="12820" y="6630"/>
                    </a:cubicBezTo>
                    <a:cubicBezTo>
                      <a:pt x="12787" y="6094"/>
                      <a:pt x="12625" y="5541"/>
                      <a:pt x="12544" y="5005"/>
                    </a:cubicBezTo>
                    <a:cubicBezTo>
                      <a:pt x="12446" y="4420"/>
                      <a:pt x="12641" y="4047"/>
                      <a:pt x="12901" y="3494"/>
                    </a:cubicBezTo>
                    <a:lnTo>
                      <a:pt x="12901" y="3397"/>
                    </a:lnTo>
                    <a:close/>
                    <a:moveTo>
                      <a:pt x="10594" y="12772"/>
                    </a:moveTo>
                    <a:cubicBezTo>
                      <a:pt x="10659" y="12967"/>
                      <a:pt x="10724" y="13194"/>
                      <a:pt x="10821" y="13405"/>
                    </a:cubicBezTo>
                    <a:cubicBezTo>
                      <a:pt x="10611" y="13353"/>
                      <a:pt x="10369" y="13268"/>
                      <a:pt x="10138" y="13221"/>
                    </a:cubicBezTo>
                    <a:lnTo>
                      <a:pt x="10138" y="13221"/>
                    </a:lnTo>
                    <a:cubicBezTo>
                      <a:pt x="10132" y="12927"/>
                      <a:pt x="10324" y="12788"/>
                      <a:pt x="10594" y="12772"/>
                    </a:cubicBezTo>
                    <a:close/>
                    <a:moveTo>
                      <a:pt x="9067" y="13373"/>
                    </a:moveTo>
                    <a:lnTo>
                      <a:pt x="9164" y="13584"/>
                    </a:lnTo>
                    <a:cubicBezTo>
                      <a:pt x="9619" y="13617"/>
                      <a:pt x="10074" y="13909"/>
                      <a:pt x="10513" y="14007"/>
                    </a:cubicBezTo>
                    <a:cubicBezTo>
                      <a:pt x="10903" y="14088"/>
                      <a:pt x="10919" y="14055"/>
                      <a:pt x="11114" y="14332"/>
                    </a:cubicBezTo>
                    <a:cubicBezTo>
                      <a:pt x="11293" y="14575"/>
                      <a:pt x="11309" y="14900"/>
                      <a:pt x="11504" y="15128"/>
                    </a:cubicBezTo>
                    <a:cubicBezTo>
                      <a:pt x="11146" y="15144"/>
                      <a:pt x="10724" y="15501"/>
                      <a:pt x="10432" y="15696"/>
                    </a:cubicBezTo>
                    <a:cubicBezTo>
                      <a:pt x="10204" y="15501"/>
                      <a:pt x="10090" y="15193"/>
                      <a:pt x="9944" y="14933"/>
                    </a:cubicBezTo>
                    <a:cubicBezTo>
                      <a:pt x="9652" y="14445"/>
                      <a:pt x="9213" y="13925"/>
                      <a:pt x="9067" y="13373"/>
                    </a:cubicBezTo>
                    <a:close/>
                    <a:moveTo>
                      <a:pt x="13729" y="18700"/>
                    </a:moveTo>
                    <a:cubicBezTo>
                      <a:pt x="13729" y="18701"/>
                      <a:pt x="13729" y="18702"/>
                      <a:pt x="13730" y="18702"/>
                    </a:cubicBezTo>
                    <a:cubicBezTo>
                      <a:pt x="13729" y="18702"/>
                      <a:pt x="13729" y="18701"/>
                      <a:pt x="13729" y="18700"/>
                    </a:cubicBezTo>
                    <a:close/>
                    <a:moveTo>
                      <a:pt x="13423" y="1"/>
                    </a:moveTo>
                    <a:cubicBezTo>
                      <a:pt x="13341" y="1"/>
                      <a:pt x="13210" y="145"/>
                      <a:pt x="13096" y="456"/>
                    </a:cubicBezTo>
                    <a:cubicBezTo>
                      <a:pt x="12934" y="894"/>
                      <a:pt x="12674" y="1593"/>
                      <a:pt x="12235" y="1821"/>
                    </a:cubicBezTo>
                    <a:cubicBezTo>
                      <a:pt x="12154" y="1317"/>
                      <a:pt x="12544" y="829"/>
                      <a:pt x="12430" y="375"/>
                    </a:cubicBezTo>
                    <a:lnTo>
                      <a:pt x="12430" y="375"/>
                    </a:lnTo>
                    <a:cubicBezTo>
                      <a:pt x="11910" y="700"/>
                      <a:pt x="11975" y="1723"/>
                      <a:pt x="11878" y="2243"/>
                    </a:cubicBezTo>
                    <a:cubicBezTo>
                      <a:pt x="11796" y="2779"/>
                      <a:pt x="11406" y="3185"/>
                      <a:pt x="10951" y="3510"/>
                    </a:cubicBezTo>
                    <a:cubicBezTo>
                      <a:pt x="10935" y="3380"/>
                      <a:pt x="10870" y="3332"/>
                      <a:pt x="10838" y="3250"/>
                    </a:cubicBezTo>
                    <a:cubicBezTo>
                      <a:pt x="10610" y="3478"/>
                      <a:pt x="10578" y="4014"/>
                      <a:pt x="10399" y="4323"/>
                    </a:cubicBezTo>
                    <a:cubicBezTo>
                      <a:pt x="10237" y="4632"/>
                      <a:pt x="10042" y="5005"/>
                      <a:pt x="9863" y="5281"/>
                    </a:cubicBezTo>
                    <a:cubicBezTo>
                      <a:pt x="9805" y="5213"/>
                      <a:pt x="9659" y="5095"/>
                      <a:pt x="9538" y="5095"/>
                    </a:cubicBezTo>
                    <a:cubicBezTo>
                      <a:pt x="9487" y="5095"/>
                      <a:pt x="9441" y="5115"/>
                      <a:pt x="9408" y="5168"/>
                    </a:cubicBezTo>
                    <a:cubicBezTo>
                      <a:pt x="9343" y="5298"/>
                      <a:pt x="9587" y="5509"/>
                      <a:pt x="9619" y="5623"/>
                    </a:cubicBezTo>
                    <a:cubicBezTo>
                      <a:pt x="9733" y="5980"/>
                      <a:pt x="9603" y="6403"/>
                      <a:pt x="9554" y="6744"/>
                    </a:cubicBezTo>
                    <a:cubicBezTo>
                      <a:pt x="9213" y="6727"/>
                      <a:pt x="8937" y="6581"/>
                      <a:pt x="8595" y="6565"/>
                    </a:cubicBezTo>
                    <a:cubicBezTo>
                      <a:pt x="8336" y="6565"/>
                      <a:pt x="8065" y="6627"/>
                      <a:pt x="7793" y="6627"/>
                    </a:cubicBezTo>
                    <a:cubicBezTo>
                      <a:pt x="7725" y="6627"/>
                      <a:pt x="7656" y="6624"/>
                      <a:pt x="7588" y="6614"/>
                    </a:cubicBezTo>
                    <a:cubicBezTo>
                      <a:pt x="7003" y="6549"/>
                      <a:pt x="6288" y="5769"/>
                      <a:pt x="6110" y="5233"/>
                    </a:cubicBezTo>
                    <a:cubicBezTo>
                      <a:pt x="5963" y="4843"/>
                      <a:pt x="6045" y="4680"/>
                      <a:pt x="5720" y="4404"/>
                    </a:cubicBezTo>
                    <a:cubicBezTo>
                      <a:pt x="5623" y="4321"/>
                      <a:pt x="5105" y="3887"/>
                      <a:pt x="4871" y="3887"/>
                    </a:cubicBezTo>
                    <a:cubicBezTo>
                      <a:pt x="4829" y="3887"/>
                      <a:pt x="4797" y="3901"/>
                      <a:pt x="4777" y="3933"/>
                    </a:cubicBezTo>
                    <a:cubicBezTo>
                      <a:pt x="4631" y="4177"/>
                      <a:pt x="5395" y="4469"/>
                      <a:pt x="5508" y="4583"/>
                    </a:cubicBezTo>
                    <a:cubicBezTo>
                      <a:pt x="5687" y="4794"/>
                      <a:pt x="5720" y="5005"/>
                      <a:pt x="5736" y="5281"/>
                    </a:cubicBezTo>
                    <a:cubicBezTo>
                      <a:pt x="5652" y="5264"/>
                      <a:pt x="5545" y="5255"/>
                      <a:pt x="5429" y="5255"/>
                    </a:cubicBezTo>
                    <a:cubicBezTo>
                      <a:pt x="5113" y="5255"/>
                      <a:pt x="4728" y="5322"/>
                      <a:pt x="4550" y="5476"/>
                    </a:cubicBezTo>
                    <a:cubicBezTo>
                      <a:pt x="4664" y="5603"/>
                      <a:pt x="4840" y="5633"/>
                      <a:pt x="5037" y="5633"/>
                    </a:cubicBezTo>
                    <a:cubicBezTo>
                      <a:pt x="5223" y="5633"/>
                      <a:pt x="5426" y="5606"/>
                      <a:pt x="5613" y="5606"/>
                    </a:cubicBezTo>
                    <a:cubicBezTo>
                      <a:pt x="5763" y="5606"/>
                      <a:pt x="5902" y="5624"/>
                      <a:pt x="6012" y="5688"/>
                    </a:cubicBezTo>
                    <a:cubicBezTo>
                      <a:pt x="6272" y="5850"/>
                      <a:pt x="6662" y="6370"/>
                      <a:pt x="6808" y="6630"/>
                    </a:cubicBezTo>
                    <a:cubicBezTo>
                      <a:pt x="6797" y="6632"/>
                      <a:pt x="6782" y="6633"/>
                      <a:pt x="6762" y="6633"/>
                    </a:cubicBezTo>
                    <a:cubicBezTo>
                      <a:pt x="6643" y="6633"/>
                      <a:pt x="6381" y="6599"/>
                      <a:pt x="6150" y="6599"/>
                    </a:cubicBezTo>
                    <a:cubicBezTo>
                      <a:pt x="5850" y="6599"/>
                      <a:pt x="5604" y="6657"/>
                      <a:pt x="5801" y="6922"/>
                    </a:cubicBezTo>
                    <a:cubicBezTo>
                      <a:pt x="5869" y="7018"/>
                      <a:pt x="5995" y="7045"/>
                      <a:pt x="6135" y="7045"/>
                    </a:cubicBezTo>
                    <a:cubicBezTo>
                      <a:pt x="6311" y="7045"/>
                      <a:pt x="6509" y="7003"/>
                      <a:pt x="6643" y="7003"/>
                    </a:cubicBezTo>
                    <a:cubicBezTo>
                      <a:pt x="6655" y="7003"/>
                      <a:pt x="6667" y="7003"/>
                      <a:pt x="6678" y="7004"/>
                    </a:cubicBezTo>
                    <a:cubicBezTo>
                      <a:pt x="7052" y="7036"/>
                      <a:pt x="7393" y="7069"/>
                      <a:pt x="7767" y="7069"/>
                    </a:cubicBezTo>
                    <a:cubicBezTo>
                      <a:pt x="8189" y="7101"/>
                      <a:pt x="9067" y="7036"/>
                      <a:pt x="9424" y="7231"/>
                    </a:cubicBezTo>
                    <a:cubicBezTo>
                      <a:pt x="9749" y="7394"/>
                      <a:pt x="9700" y="7816"/>
                      <a:pt x="9700" y="8125"/>
                    </a:cubicBezTo>
                    <a:cubicBezTo>
                      <a:pt x="9733" y="8612"/>
                      <a:pt x="9814" y="9100"/>
                      <a:pt x="9863" y="9571"/>
                    </a:cubicBezTo>
                    <a:cubicBezTo>
                      <a:pt x="9892" y="9979"/>
                      <a:pt x="9882" y="10231"/>
                      <a:pt x="9515" y="10231"/>
                    </a:cubicBezTo>
                    <a:cubicBezTo>
                      <a:pt x="9473" y="10231"/>
                      <a:pt x="9427" y="10227"/>
                      <a:pt x="9375" y="10221"/>
                    </a:cubicBezTo>
                    <a:cubicBezTo>
                      <a:pt x="9148" y="10205"/>
                      <a:pt x="8888" y="10107"/>
                      <a:pt x="8693" y="10026"/>
                    </a:cubicBezTo>
                    <a:cubicBezTo>
                      <a:pt x="8011" y="9750"/>
                      <a:pt x="7491" y="9490"/>
                      <a:pt x="6857" y="9132"/>
                    </a:cubicBezTo>
                    <a:cubicBezTo>
                      <a:pt x="6483" y="8921"/>
                      <a:pt x="6451" y="8970"/>
                      <a:pt x="6418" y="8531"/>
                    </a:cubicBezTo>
                    <a:cubicBezTo>
                      <a:pt x="6386" y="8174"/>
                      <a:pt x="6532" y="7442"/>
                      <a:pt x="6175" y="7247"/>
                    </a:cubicBezTo>
                    <a:cubicBezTo>
                      <a:pt x="6045" y="7670"/>
                      <a:pt x="6126" y="8174"/>
                      <a:pt x="6110" y="8629"/>
                    </a:cubicBezTo>
                    <a:cubicBezTo>
                      <a:pt x="5801" y="8531"/>
                      <a:pt x="4907" y="7767"/>
                      <a:pt x="4696" y="7475"/>
                    </a:cubicBezTo>
                    <a:cubicBezTo>
                      <a:pt x="4420" y="7101"/>
                      <a:pt x="4241" y="6338"/>
                      <a:pt x="4046" y="5866"/>
                    </a:cubicBezTo>
                    <a:cubicBezTo>
                      <a:pt x="3932" y="5590"/>
                      <a:pt x="3851" y="5298"/>
                      <a:pt x="3705" y="5054"/>
                    </a:cubicBezTo>
                    <a:cubicBezTo>
                      <a:pt x="3591" y="4843"/>
                      <a:pt x="3396" y="4697"/>
                      <a:pt x="3299" y="4502"/>
                    </a:cubicBezTo>
                    <a:cubicBezTo>
                      <a:pt x="3087" y="4030"/>
                      <a:pt x="3331" y="3250"/>
                      <a:pt x="2827" y="2925"/>
                    </a:cubicBezTo>
                    <a:lnTo>
                      <a:pt x="2827" y="2925"/>
                    </a:lnTo>
                    <a:cubicBezTo>
                      <a:pt x="2779" y="3364"/>
                      <a:pt x="3217" y="4079"/>
                      <a:pt x="2974" y="4453"/>
                    </a:cubicBezTo>
                    <a:cubicBezTo>
                      <a:pt x="2891" y="4403"/>
                      <a:pt x="2806" y="4378"/>
                      <a:pt x="2727" y="4378"/>
                    </a:cubicBezTo>
                    <a:cubicBezTo>
                      <a:pt x="2571" y="4378"/>
                      <a:pt x="2443" y="4476"/>
                      <a:pt x="2421" y="4680"/>
                    </a:cubicBezTo>
                    <a:cubicBezTo>
                      <a:pt x="2555" y="4680"/>
                      <a:pt x="2766" y="4641"/>
                      <a:pt x="2944" y="4641"/>
                    </a:cubicBezTo>
                    <a:cubicBezTo>
                      <a:pt x="3048" y="4641"/>
                      <a:pt x="3141" y="4655"/>
                      <a:pt x="3201" y="4697"/>
                    </a:cubicBezTo>
                    <a:cubicBezTo>
                      <a:pt x="3445" y="4843"/>
                      <a:pt x="3542" y="5411"/>
                      <a:pt x="3640" y="5655"/>
                    </a:cubicBezTo>
                    <a:cubicBezTo>
                      <a:pt x="3460" y="5750"/>
                      <a:pt x="3267" y="5818"/>
                      <a:pt x="3087" y="5818"/>
                    </a:cubicBezTo>
                    <a:cubicBezTo>
                      <a:pt x="2990" y="5818"/>
                      <a:pt x="2897" y="5798"/>
                      <a:pt x="2811" y="5753"/>
                    </a:cubicBezTo>
                    <a:cubicBezTo>
                      <a:pt x="2470" y="5541"/>
                      <a:pt x="2405" y="4810"/>
                      <a:pt x="1918" y="4810"/>
                    </a:cubicBezTo>
                    <a:cubicBezTo>
                      <a:pt x="2031" y="5249"/>
                      <a:pt x="2438" y="5558"/>
                      <a:pt x="2633" y="5964"/>
                    </a:cubicBezTo>
                    <a:cubicBezTo>
                      <a:pt x="2763" y="6256"/>
                      <a:pt x="2503" y="6663"/>
                      <a:pt x="2584" y="6841"/>
                    </a:cubicBezTo>
                    <a:cubicBezTo>
                      <a:pt x="2639" y="6956"/>
                      <a:pt x="2691" y="7000"/>
                      <a:pt x="2740" y="7000"/>
                    </a:cubicBezTo>
                    <a:cubicBezTo>
                      <a:pt x="2891" y="7000"/>
                      <a:pt x="3006" y="6566"/>
                      <a:pt x="3055" y="6468"/>
                    </a:cubicBezTo>
                    <a:cubicBezTo>
                      <a:pt x="3185" y="6126"/>
                      <a:pt x="3429" y="5915"/>
                      <a:pt x="3786" y="5883"/>
                    </a:cubicBezTo>
                    <a:cubicBezTo>
                      <a:pt x="3997" y="6208"/>
                      <a:pt x="4241" y="7329"/>
                      <a:pt x="3867" y="7572"/>
                    </a:cubicBezTo>
                    <a:cubicBezTo>
                      <a:pt x="3710" y="7674"/>
                      <a:pt x="3529" y="7717"/>
                      <a:pt x="3343" y="7717"/>
                    </a:cubicBezTo>
                    <a:cubicBezTo>
                      <a:pt x="2933" y="7717"/>
                      <a:pt x="2499" y="7509"/>
                      <a:pt x="2243" y="7264"/>
                    </a:cubicBezTo>
                    <a:cubicBezTo>
                      <a:pt x="1885" y="6922"/>
                      <a:pt x="1609" y="6516"/>
                      <a:pt x="1333" y="6094"/>
                    </a:cubicBezTo>
                    <a:cubicBezTo>
                      <a:pt x="1138" y="5801"/>
                      <a:pt x="845" y="5005"/>
                      <a:pt x="472" y="5005"/>
                    </a:cubicBezTo>
                    <a:cubicBezTo>
                      <a:pt x="439" y="5623"/>
                      <a:pt x="1235" y="6143"/>
                      <a:pt x="1398" y="6711"/>
                    </a:cubicBezTo>
                    <a:cubicBezTo>
                      <a:pt x="926" y="6874"/>
                      <a:pt x="374" y="7085"/>
                      <a:pt x="0" y="7410"/>
                    </a:cubicBezTo>
                    <a:cubicBezTo>
                      <a:pt x="53" y="7468"/>
                      <a:pt x="127" y="7492"/>
                      <a:pt x="215" y="7492"/>
                    </a:cubicBezTo>
                    <a:cubicBezTo>
                      <a:pt x="555" y="7492"/>
                      <a:pt x="1111" y="7145"/>
                      <a:pt x="1499" y="7145"/>
                    </a:cubicBezTo>
                    <a:cubicBezTo>
                      <a:pt x="1569" y="7145"/>
                      <a:pt x="1633" y="7156"/>
                      <a:pt x="1690" y="7182"/>
                    </a:cubicBezTo>
                    <a:cubicBezTo>
                      <a:pt x="1934" y="7296"/>
                      <a:pt x="2080" y="7556"/>
                      <a:pt x="2324" y="7686"/>
                    </a:cubicBezTo>
                    <a:cubicBezTo>
                      <a:pt x="2586" y="7829"/>
                      <a:pt x="3205" y="8015"/>
                      <a:pt x="3665" y="8015"/>
                    </a:cubicBezTo>
                    <a:cubicBezTo>
                      <a:pt x="3832" y="8015"/>
                      <a:pt x="3979" y="7991"/>
                      <a:pt x="4079" y="7930"/>
                    </a:cubicBezTo>
                    <a:cubicBezTo>
                      <a:pt x="4079" y="7897"/>
                      <a:pt x="4062" y="7865"/>
                      <a:pt x="4046" y="7832"/>
                    </a:cubicBezTo>
                    <a:lnTo>
                      <a:pt x="4046" y="7832"/>
                    </a:lnTo>
                    <a:cubicBezTo>
                      <a:pt x="4696" y="8044"/>
                      <a:pt x="5037" y="8352"/>
                      <a:pt x="5557" y="8758"/>
                    </a:cubicBezTo>
                    <a:cubicBezTo>
                      <a:pt x="5736" y="8888"/>
                      <a:pt x="6240" y="9148"/>
                      <a:pt x="6288" y="9343"/>
                    </a:cubicBezTo>
                    <a:cubicBezTo>
                      <a:pt x="6045" y="9425"/>
                      <a:pt x="5086" y="9896"/>
                      <a:pt x="5655" y="9993"/>
                    </a:cubicBezTo>
                    <a:cubicBezTo>
                      <a:pt x="5668" y="9996"/>
                      <a:pt x="5682" y="9997"/>
                      <a:pt x="5697" y="9997"/>
                    </a:cubicBezTo>
                    <a:cubicBezTo>
                      <a:pt x="5882" y="9997"/>
                      <a:pt x="6090" y="9811"/>
                      <a:pt x="6256" y="9766"/>
                    </a:cubicBezTo>
                    <a:cubicBezTo>
                      <a:pt x="6384" y="9737"/>
                      <a:pt x="6510" y="9724"/>
                      <a:pt x="6634" y="9724"/>
                    </a:cubicBezTo>
                    <a:cubicBezTo>
                      <a:pt x="7478" y="9724"/>
                      <a:pt x="8214" y="10340"/>
                      <a:pt x="8937" y="10708"/>
                    </a:cubicBezTo>
                    <a:cubicBezTo>
                      <a:pt x="9619" y="11049"/>
                      <a:pt x="10513" y="11342"/>
                      <a:pt x="10220" y="12382"/>
                    </a:cubicBezTo>
                    <a:cubicBezTo>
                      <a:pt x="10192" y="12521"/>
                      <a:pt x="9604" y="13101"/>
                      <a:pt x="9395" y="13101"/>
                    </a:cubicBezTo>
                    <a:cubicBezTo>
                      <a:pt x="9360" y="13101"/>
                      <a:pt x="9336" y="13085"/>
                      <a:pt x="9327" y="13048"/>
                    </a:cubicBezTo>
                    <a:cubicBezTo>
                      <a:pt x="9164" y="12414"/>
                      <a:pt x="8612" y="11927"/>
                      <a:pt x="8531" y="11277"/>
                    </a:cubicBezTo>
                    <a:cubicBezTo>
                      <a:pt x="8517" y="11171"/>
                      <a:pt x="8526" y="10646"/>
                      <a:pt x="8354" y="10646"/>
                    </a:cubicBezTo>
                    <a:cubicBezTo>
                      <a:pt x="8315" y="10646"/>
                      <a:pt x="8266" y="10674"/>
                      <a:pt x="8206" y="10741"/>
                    </a:cubicBezTo>
                    <a:cubicBezTo>
                      <a:pt x="8108" y="10838"/>
                      <a:pt x="8238" y="11326"/>
                      <a:pt x="8157" y="11488"/>
                    </a:cubicBezTo>
                    <a:cubicBezTo>
                      <a:pt x="8053" y="11396"/>
                      <a:pt x="7932" y="11311"/>
                      <a:pt x="7807" y="11311"/>
                    </a:cubicBezTo>
                    <a:cubicBezTo>
                      <a:pt x="7756" y="11311"/>
                      <a:pt x="7705" y="11325"/>
                      <a:pt x="7653" y="11358"/>
                    </a:cubicBezTo>
                    <a:cubicBezTo>
                      <a:pt x="7734" y="11651"/>
                      <a:pt x="8124" y="11667"/>
                      <a:pt x="8319" y="11862"/>
                    </a:cubicBezTo>
                    <a:cubicBezTo>
                      <a:pt x="8514" y="12057"/>
                      <a:pt x="8725" y="12431"/>
                      <a:pt x="8725" y="12707"/>
                    </a:cubicBezTo>
                    <a:cubicBezTo>
                      <a:pt x="8695" y="12708"/>
                      <a:pt x="8665" y="12709"/>
                      <a:pt x="8633" y="12709"/>
                    </a:cubicBezTo>
                    <a:cubicBezTo>
                      <a:pt x="7872" y="12709"/>
                      <a:pt x="6781" y="12337"/>
                      <a:pt x="6126" y="12041"/>
                    </a:cubicBezTo>
                    <a:cubicBezTo>
                      <a:pt x="5905" y="11950"/>
                      <a:pt x="5591" y="11651"/>
                      <a:pt x="5299" y="11651"/>
                    </a:cubicBezTo>
                    <a:cubicBezTo>
                      <a:pt x="5226" y="11651"/>
                      <a:pt x="5154" y="11670"/>
                      <a:pt x="5086" y="11716"/>
                    </a:cubicBezTo>
                    <a:cubicBezTo>
                      <a:pt x="4647" y="12008"/>
                      <a:pt x="5541" y="11992"/>
                      <a:pt x="5557" y="12301"/>
                    </a:cubicBezTo>
                    <a:cubicBezTo>
                      <a:pt x="5362" y="12366"/>
                      <a:pt x="5102" y="12366"/>
                      <a:pt x="4972" y="12544"/>
                    </a:cubicBezTo>
                    <a:cubicBezTo>
                      <a:pt x="5030" y="12725"/>
                      <a:pt x="5152" y="12780"/>
                      <a:pt x="5294" y="12780"/>
                    </a:cubicBezTo>
                    <a:cubicBezTo>
                      <a:pt x="5472" y="12780"/>
                      <a:pt x="5680" y="12694"/>
                      <a:pt x="5833" y="12658"/>
                    </a:cubicBezTo>
                    <a:cubicBezTo>
                      <a:pt x="5938" y="12638"/>
                      <a:pt x="6022" y="12629"/>
                      <a:pt x="6100" y="12629"/>
                    </a:cubicBezTo>
                    <a:cubicBezTo>
                      <a:pt x="6275" y="12629"/>
                      <a:pt x="6414" y="12677"/>
                      <a:pt x="6662" y="12755"/>
                    </a:cubicBezTo>
                    <a:cubicBezTo>
                      <a:pt x="7117" y="12885"/>
                      <a:pt x="7653" y="12934"/>
                      <a:pt x="8027" y="13227"/>
                    </a:cubicBezTo>
                    <a:cubicBezTo>
                      <a:pt x="8141" y="13324"/>
                      <a:pt x="8953" y="14478"/>
                      <a:pt x="8709" y="14527"/>
                    </a:cubicBezTo>
                    <a:cubicBezTo>
                      <a:pt x="8160" y="14664"/>
                      <a:pt x="7505" y="14696"/>
                      <a:pt x="6885" y="14696"/>
                    </a:cubicBezTo>
                    <a:cubicBezTo>
                      <a:pt x="6698" y="14696"/>
                      <a:pt x="6514" y="14693"/>
                      <a:pt x="6337" y="14689"/>
                    </a:cubicBezTo>
                    <a:cubicBezTo>
                      <a:pt x="6193" y="14689"/>
                      <a:pt x="6000" y="14702"/>
                      <a:pt x="5804" y="14702"/>
                    </a:cubicBezTo>
                    <a:cubicBezTo>
                      <a:pt x="5558" y="14702"/>
                      <a:pt x="5306" y="14682"/>
                      <a:pt x="5135" y="14592"/>
                    </a:cubicBezTo>
                    <a:cubicBezTo>
                      <a:pt x="4855" y="14436"/>
                      <a:pt x="4858" y="13938"/>
                      <a:pt x="4560" y="13938"/>
                    </a:cubicBezTo>
                    <a:cubicBezTo>
                      <a:pt x="4546" y="13938"/>
                      <a:pt x="4532" y="13939"/>
                      <a:pt x="4517" y="13942"/>
                    </a:cubicBezTo>
                    <a:cubicBezTo>
                      <a:pt x="4534" y="14267"/>
                      <a:pt x="4891" y="14754"/>
                      <a:pt x="4680" y="15046"/>
                    </a:cubicBezTo>
                    <a:cubicBezTo>
                      <a:pt x="4469" y="15371"/>
                      <a:pt x="3737" y="15193"/>
                      <a:pt x="3542" y="15664"/>
                    </a:cubicBezTo>
                    <a:cubicBezTo>
                      <a:pt x="3599" y="15674"/>
                      <a:pt x="3652" y="15678"/>
                      <a:pt x="3704" y="15678"/>
                    </a:cubicBezTo>
                    <a:cubicBezTo>
                      <a:pt x="4075" y="15678"/>
                      <a:pt x="4356" y="15447"/>
                      <a:pt x="4712" y="15290"/>
                    </a:cubicBezTo>
                    <a:cubicBezTo>
                      <a:pt x="5005" y="15144"/>
                      <a:pt x="5233" y="15098"/>
                      <a:pt x="5507" y="15098"/>
                    </a:cubicBezTo>
                    <a:cubicBezTo>
                      <a:pt x="5599" y="15098"/>
                      <a:pt x="5695" y="15103"/>
                      <a:pt x="5801" y="15111"/>
                    </a:cubicBezTo>
                    <a:cubicBezTo>
                      <a:pt x="6241" y="15159"/>
                      <a:pt x="6707" y="15189"/>
                      <a:pt x="7161" y="15189"/>
                    </a:cubicBezTo>
                    <a:cubicBezTo>
                      <a:pt x="7327" y="15189"/>
                      <a:pt x="7492" y="15185"/>
                      <a:pt x="7653" y="15176"/>
                    </a:cubicBezTo>
                    <a:cubicBezTo>
                      <a:pt x="7994" y="15168"/>
                      <a:pt x="8357" y="15079"/>
                      <a:pt x="8693" y="15079"/>
                    </a:cubicBezTo>
                    <a:cubicBezTo>
                      <a:pt x="9012" y="15079"/>
                      <a:pt x="9308" y="15160"/>
                      <a:pt x="9538" y="15469"/>
                    </a:cubicBezTo>
                    <a:cubicBezTo>
                      <a:pt x="9944" y="16005"/>
                      <a:pt x="9684" y="16736"/>
                      <a:pt x="9343" y="17256"/>
                    </a:cubicBezTo>
                    <a:cubicBezTo>
                      <a:pt x="8628" y="18345"/>
                      <a:pt x="7816" y="19482"/>
                      <a:pt x="7133" y="20652"/>
                    </a:cubicBezTo>
                    <a:cubicBezTo>
                      <a:pt x="6841" y="21123"/>
                      <a:pt x="6662" y="21708"/>
                      <a:pt x="6223" y="21773"/>
                    </a:cubicBezTo>
                    <a:cubicBezTo>
                      <a:pt x="6155" y="21785"/>
                      <a:pt x="6083" y="21791"/>
                      <a:pt x="6009" y="21791"/>
                    </a:cubicBezTo>
                    <a:cubicBezTo>
                      <a:pt x="5594" y="21791"/>
                      <a:pt x="5136" y="21601"/>
                      <a:pt x="5053" y="21269"/>
                    </a:cubicBezTo>
                    <a:cubicBezTo>
                      <a:pt x="4728" y="20132"/>
                      <a:pt x="6727" y="19726"/>
                      <a:pt x="6581" y="18816"/>
                    </a:cubicBezTo>
                    <a:lnTo>
                      <a:pt x="6581" y="18816"/>
                    </a:lnTo>
                    <a:cubicBezTo>
                      <a:pt x="5850" y="19027"/>
                      <a:pt x="5362" y="19937"/>
                      <a:pt x="4664" y="20246"/>
                    </a:cubicBezTo>
                    <a:cubicBezTo>
                      <a:pt x="4485" y="19978"/>
                      <a:pt x="4266" y="19385"/>
                      <a:pt x="3907" y="19385"/>
                    </a:cubicBezTo>
                    <a:cubicBezTo>
                      <a:pt x="3873" y="19385"/>
                      <a:pt x="3838" y="19390"/>
                      <a:pt x="3802" y="19401"/>
                    </a:cubicBezTo>
                    <a:cubicBezTo>
                      <a:pt x="4144" y="19953"/>
                      <a:pt x="4436" y="20311"/>
                      <a:pt x="4534" y="20993"/>
                    </a:cubicBezTo>
                    <a:cubicBezTo>
                      <a:pt x="4696" y="22017"/>
                      <a:pt x="4030" y="21529"/>
                      <a:pt x="3412" y="22082"/>
                    </a:cubicBezTo>
                    <a:cubicBezTo>
                      <a:pt x="3463" y="22201"/>
                      <a:pt x="3713" y="22229"/>
                      <a:pt x="4038" y="22229"/>
                    </a:cubicBezTo>
                    <a:cubicBezTo>
                      <a:pt x="4331" y="22229"/>
                      <a:pt x="4686" y="22206"/>
                      <a:pt x="5010" y="22206"/>
                    </a:cubicBezTo>
                    <a:cubicBezTo>
                      <a:pt x="5357" y="22206"/>
                      <a:pt x="5669" y="22232"/>
                      <a:pt x="5833" y="22342"/>
                    </a:cubicBezTo>
                    <a:cubicBezTo>
                      <a:pt x="6711" y="22927"/>
                      <a:pt x="5053" y="24422"/>
                      <a:pt x="5703" y="24893"/>
                    </a:cubicBezTo>
                    <a:cubicBezTo>
                      <a:pt x="6305" y="24324"/>
                      <a:pt x="6386" y="23219"/>
                      <a:pt x="6727" y="22504"/>
                    </a:cubicBezTo>
                    <a:cubicBezTo>
                      <a:pt x="6873" y="22196"/>
                      <a:pt x="7149" y="21448"/>
                      <a:pt x="7507" y="21399"/>
                    </a:cubicBezTo>
                    <a:cubicBezTo>
                      <a:pt x="7566" y="21606"/>
                      <a:pt x="7679" y="22365"/>
                      <a:pt x="7993" y="22365"/>
                    </a:cubicBezTo>
                    <a:cubicBezTo>
                      <a:pt x="8024" y="22365"/>
                      <a:pt x="8057" y="22358"/>
                      <a:pt x="8092" y="22342"/>
                    </a:cubicBezTo>
                    <a:cubicBezTo>
                      <a:pt x="8368" y="22196"/>
                      <a:pt x="8059" y="21513"/>
                      <a:pt x="8043" y="21269"/>
                    </a:cubicBezTo>
                    <a:cubicBezTo>
                      <a:pt x="8011" y="20879"/>
                      <a:pt x="8043" y="20473"/>
                      <a:pt x="8254" y="20132"/>
                    </a:cubicBezTo>
                    <a:cubicBezTo>
                      <a:pt x="8482" y="19775"/>
                      <a:pt x="8693" y="19482"/>
                      <a:pt x="8888" y="19108"/>
                    </a:cubicBezTo>
                    <a:cubicBezTo>
                      <a:pt x="9060" y="18752"/>
                      <a:pt x="9362" y="18405"/>
                      <a:pt x="9739" y="18405"/>
                    </a:cubicBezTo>
                    <a:cubicBezTo>
                      <a:pt x="9860" y="18405"/>
                      <a:pt x="9988" y="18441"/>
                      <a:pt x="10123" y="18524"/>
                    </a:cubicBezTo>
                    <a:cubicBezTo>
                      <a:pt x="10334" y="18654"/>
                      <a:pt x="10399" y="18978"/>
                      <a:pt x="10626" y="19060"/>
                    </a:cubicBezTo>
                    <a:cubicBezTo>
                      <a:pt x="10685" y="19079"/>
                      <a:pt x="10732" y="19087"/>
                      <a:pt x="10769" y="19087"/>
                    </a:cubicBezTo>
                    <a:cubicBezTo>
                      <a:pt x="11083" y="19087"/>
                      <a:pt x="10694" y="18474"/>
                      <a:pt x="10578" y="18329"/>
                    </a:cubicBezTo>
                    <a:cubicBezTo>
                      <a:pt x="10302" y="18004"/>
                      <a:pt x="9798" y="18069"/>
                      <a:pt x="9977" y="17630"/>
                    </a:cubicBezTo>
                    <a:cubicBezTo>
                      <a:pt x="10074" y="17402"/>
                      <a:pt x="10285" y="16915"/>
                      <a:pt x="10480" y="16736"/>
                    </a:cubicBezTo>
                    <a:cubicBezTo>
                      <a:pt x="10669" y="16575"/>
                      <a:pt x="11213" y="16213"/>
                      <a:pt x="11552" y="16213"/>
                    </a:cubicBezTo>
                    <a:cubicBezTo>
                      <a:pt x="11622" y="16213"/>
                      <a:pt x="11684" y="16229"/>
                      <a:pt x="11731" y="16265"/>
                    </a:cubicBezTo>
                    <a:cubicBezTo>
                      <a:pt x="12008" y="16476"/>
                      <a:pt x="11845" y="17402"/>
                      <a:pt x="11845" y="17711"/>
                    </a:cubicBezTo>
                    <a:cubicBezTo>
                      <a:pt x="11829" y="18215"/>
                      <a:pt x="11748" y="18670"/>
                      <a:pt x="12056" y="19108"/>
                    </a:cubicBezTo>
                    <a:cubicBezTo>
                      <a:pt x="12040" y="19076"/>
                      <a:pt x="12804" y="18345"/>
                      <a:pt x="12885" y="18280"/>
                    </a:cubicBezTo>
                    <a:cubicBezTo>
                      <a:pt x="13053" y="18177"/>
                      <a:pt x="13174" y="18133"/>
                      <a:pt x="13267" y="18133"/>
                    </a:cubicBezTo>
                    <a:cubicBezTo>
                      <a:pt x="13498" y="18133"/>
                      <a:pt x="13556" y="18400"/>
                      <a:pt x="13729" y="18700"/>
                    </a:cubicBezTo>
                    <a:lnTo>
                      <a:pt x="13729" y="18700"/>
                    </a:lnTo>
                    <a:cubicBezTo>
                      <a:pt x="13514" y="18323"/>
                      <a:pt x="14876" y="17840"/>
                      <a:pt x="15197" y="17840"/>
                    </a:cubicBezTo>
                    <a:cubicBezTo>
                      <a:pt x="15207" y="17840"/>
                      <a:pt x="15217" y="17840"/>
                      <a:pt x="15225" y="17841"/>
                    </a:cubicBezTo>
                    <a:cubicBezTo>
                      <a:pt x="15858" y="17955"/>
                      <a:pt x="16346" y="18459"/>
                      <a:pt x="16963" y="18621"/>
                    </a:cubicBezTo>
                    <a:cubicBezTo>
                      <a:pt x="17906" y="18848"/>
                      <a:pt x="18864" y="19011"/>
                      <a:pt x="19823" y="19060"/>
                    </a:cubicBezTo>
                    <a:cubicBezTo>
                      <a:pt x="19855" y="19368"/>
                      <a:pt x="19628" y="19888"/>
                      <a:pt x="19400" y="20051"/>
                    </a:cubicBezTo>
                    <a:cubicBezTo>
                      <a:pt x="19238" y="20165"/>
                      <a:pt x="17971" y="20473"/>
                      <a:pt x="18653" y="20685"/>
                    </a:cubicBezTo>
                    <a:cubicBezTo>
                      <a:pt x="18692" y="20697"/>
                      <a:pt x="18731" y="20703"/>
                      <a:pt x="18769" y="20703"/>
                    </a:cubicBezTo>
                    <a:cubicBezTo>
                      <a:pt x="19106" y="20703"/>
                      <a:pt x="19423" y="20271"/>
                      <a:pt x="19750" y="20271"/>
                    </a:cubicBezTo>
                    <a:cubicBezTo>
                      <a:pt x="19774" y="20271"/>
                      <a:pt x="19799" y="20273"/>
                      <a:pt x="19823" y="20278"/>
                    </a:cubicBezTo>
                    <a:cubicBezTo>
                      <a:pt x="20083" y="20333"/>
                      <a:pt x="20332" y="20988"/>
                      <a:pt x="20579" y="20988"/>
                    </a:cubicBezTo>
                    <a:cubicBezTo>
                      <a:pt x="20625" y="20988"/>
                      <a:pt x="20671" y="20966"/>
                      <a:pt x="20716" y="20912"/>
                    </a:cubicBezTo>
                    <a:cubicBezTo>
                      <a:pt x="20554" y="20392"/>
                      <a:pt x="19904" y="20051"/>
                      <a:pt x="20245" y="19482"/>
                    </a:cubicBezTo>
                    <a:cubicBezTo>
                      <a:pt x="20369" y="19269"/>
                      <a:pt x="20513" y="19221"/>
                      <a:pt x="20694" y="19221"/>
                    </a:cubicBezTo>
                    <a:cubicBezTo>
                      <a:pt x="20845" y="19221"/>
                      <a:pt x="21022" y="19255"/>
                      <a:pt x="21236" y="19255"/>
                    </a:cubicBezTo>
                    <a:cubicBezTo>
                      <a:pt x="21345" y="19260"/>
                      <a:pt x="21457" y="19262"/>
                      <a:pt x="21569" y="19262"/>
                    </a:cubicBezTo>
                    <a:cubicBezTo>
                      <a:pt x="21792" y="19262"/>
                      <a:pt x="22016" y="19255"/>
                      <a:pt x="22211" y="19255"/>
                    </a:cubicBezTo>
                    <a:cubicBezTo>
                      <a:pt x="22812" y="19271"/>
                      <a:pt x="23072" y="19368"/>
                      <a:pt x="23316" y="19953"/>
                    </a:cubicBezTo>
                    <a:cubicBezTo>
                      <a:pt x="23495" y="20392"/>
                      <a:pt x="23592" y="20863"/>
                      <a:pt x="23836" y="21269"/>
                    </a:cubicBezTo>
                    <a:cubicBezTo>
                      <a:pt x="23917" y="21416"/>
                      <a:pt x="24031" y="21611"/>
                      <a:pt x="24145" y="21708"/>
                    </a:cubicBezTo>
                    <a:cubicBezTo>
                      <a:pt x="24145" y="21721"/>
                      <a:pt x="24437" y="21962"/>
                      <a:pt x="24535" y="21962"/>
                    </a:cubicBezTo>
                    <a:cubicBezTo>
                      <a:pt x="24558" y="21962"/>
                      <a:pt x="24570" y="21949"/>
                      <a:pt x="24567" y="21919"/>
                    </a:cubicBezTo>
                    <a:cubicBezTo>
                      <a:pt x="24551" y="21643"/>
                      <a:pt x="24226" y="21432"/>
                      <a:pt x="24096" y="21172"/>
                    </a:cubicBezTo>
                    <a:cubicBezTo>
                      <a:pt x="24015" y="21026"/>
                      <a:pt x="23677" y="19498"/>
                      <a:pt x="23514" y="19498"/>
                    </a:cubicBezTo>
                    <a:cubicBezTo>
                      <a:pt x="23513" y="19498"/>
                      <a:pt x="23512" y="19498"/>
                      <a:pt x="23511" y="19498"/>
                    </a:cubicBezTo>
                    <a:lnTo>
                      <a:pt x="23511" y="19498"/>
                    </a:lnTo>
                    <a:cubicBezTo>
                      <a:pt x="23709" y="19479"/>
                      <a:pt x="23911" y="19473"/>
                      <a:pt x="24115" y="19473"/>
                    </a:cubicBezTo>
                    <a:cubicBezTo>
                      <a:pt x="24431" y="19473"/>
                      <a:pt x="24749" y="19489"/>
                      <a:pt x="25055" y="19498"/>
                    </a:cubicBezTo>
                    <a:cubicBezTo>
                      <a:pt x="25078" y="19499"/>
                      <a:pt x="25101" y="19500"/>
                      <a:pt x="25124" y="19500"/>
                    </a:cubicBezTo>
                    <a:cubicBezTo>
                      <a:pt x="25430" y="19500"/>
                      <a:pt x="25745" y="19422"/>
                      <a:pt x="26053" y="19422"/>
                    </a:cubicBezTo>
                    <a:cubicBezTo>
                      <a:pt x="26116" y="19422"/>
                      <a:pt x="26179" y="19426"/>
                      <a:pt x="26241" y="19433"/>
                    </a:cubicBezTo>
                    <a:cubicBezTo>
                      <a:pt x="26679" y="19498"/>
                      <a:pt x="27134" y="19775"/>
                      <a:pt x="27541" y="19953"/>
                    </a:cubicBezTo>
                    <a:cubicBezTo>
                      <a:pt x="27792" y="20063"/>
                      <a:pt x="28028" y="20507"/>
                      <a:pt x="28205" y="20507"/>
                    </a:cubicBezTo>
                    <a:cubicBezTo>
                      <a:pt x="28211" y="20507"/>
                      <a:pt x="28217" y="20507"/>
                      <a:pt x="28223" y="20506"/>
                    </a:cubicBezTo>
                    <a:cubicBezTo>
                      <a:pt x="28304" y="20343"/>
                      <a:pt x="28255" y="20165"/>
                      <a:pt x="28223" y="20002"/>
                    </a:cubicBezTo>
                    <a:lnTo>
                      <a:pt x="28223" y="20002"/>
                    </a:lnTo>
                    <a:cubicBezTo>
                      <a:pt x="28633" y="20050"/>
                      <a:pt x="29139" y="20104"/>
                      <a:pt x="29646" y="20104"/>
                    </a:cubicBezTo>
                    <a:cubicBezTo>
                      <a:pt x="30343" y="20104"/>
                      <a:pt x="31044" y="20002"/>
                      <a:pt x="31505" y="19645"/>
                    </a:cubicBezTo>
                    <a:cubicBezTo>
                      <a:pt x="31444" y="19634"/>
                      <a:pt x="31379" y="19629"/>
                      <a:pt x="31313" y="19629"/>
                    </a:cubicBezTo>
                    <a:cubicBezTo>
                      <a:pt x="30975" y="19629"/>
                      <a:pt x="30583" y="19747"/>
                      <a:pt x="30270" y="19775"/>
                    </a:cubicBezTo>
                    <a:cubicBezTo>
                      <a:pt x="29896" y="19807"/>
                      <a:pt x="29523" y="19872"/>
                      <a:pt x="29133" y="19872"/>
                    </a:cubicBezTo>
                    <a:cubicBezTo>
                      <a:pt x="28580" y="19856"/>
                      <a:pt x="27069" y="19758"/>
                      <a:pt x="26809" y="19222"/>
                    </a:cubicBezTo>
                    <a:cubicBezTo>
                      <a:pt x="27508" y="18897"/>
                      <a:pt x="28385" y="18654"/>
                      <a:pt x="29165" y="18507"/>
                    </a:cubicBezTo>
                    <a:cubicBezTo>
                      <a:pt x="29685" y="18410"/>
                      <a:pt x="30433" y="18377"/>
                      <a:pt x="30839" y="18020"/>
                    </a:cubicBezTo>
                    <a:cubicBezTo>
                      <a:pt x="30753" y="18014"/>
                      <a:pt x="30668" y="18011"/>
                      <a:pt x="30583" y="18011"/>
                    </a:cubicBezTo>
                    <a:cubicBezTo>
                      <a:pt x="29466" y="18011"/>
                      <a:pt x="28353" y="18479"/>
                      <a:pt x="27297" y="18751"/>
                    </a:cubicBezTo>
                    <a:cubicBezTo>
                      <a:pt x="26858" y="18865"/>
                      <a:pt x="26419" y="18946"/>
                      <a:pt x="25948" y="18946"/>
                    </a:cubicBezTo>
                    <a:cubicBezTo>
                      <a:pt x="25924" y="18945"/>
                      <a:pt x="25897" y="18944"/>
                      <a:pt x="25867" y="18944"/>
                    </a:cubicBezTo>
                    <a:cubicBezTo>
                      <a:pt x="25720" y="18944"/>
                      <a:pt x="25514" y="18958"/>
                      <a:pt x="25315" y="18958"/>
                    </a:cubicBezTo>
                    <a:cubicBezTo>
                      <a:pt x="25075" y="18958"/>
                      <a:pt x="24843" y="18938"/>
                      <a:pt x="24730" y="18848"/>
                    </a:cubicBezTo>
                    <a:cubicBezTo>
                      <a:pt x="25656" y="18215"/>
                      <a:pt x="26826" y="17955"/>
                      <a:pt x="27882" y="17695"/>
                    </a:cubicBezTo>
                    <a:cubicBezTo>
                      <a:pt x="28107" y="17638"/>
                      <a:pt x="28323" y="17623"/>
                      <a:pt x="28535" y="17623"/>
                    </a:cubicBezTo>
                    <a:cubicBezTo>
                      <a:pt x="28786" y="17623"/>
                      <a:pt x="29033" y="17645"/>
                      <a:pt x="29284" y="17645"/>
                    </a:cubicBezTo>
                    <a:cubicBezTo>
                      <a:pt x="29431" y="17645"/>
                      <a:pt x="29581" y="17637"/>
                      <a:pt x="29734" y="17614"/>
                    </a:cubicBezTo>
                    <a:cubicBezTo>
                      <a:pt x="29539" y="17337"/>
                      <a:pt x="28873" y="17549"/>
                      <a:pt x="28710" y="17240"/>
                    </a:cubicBezTo>
                    <a:cubicBezTo>
                      <a:pt x="28450" y="16752"/>
                      <a:pt x="29425" y="16216"/>
                      <a:pt x="29312" y="15745"/>
                    </a:cubicBezTo>
                    <a:cubicBezTo>
                      <a:pt x="29252" y="15718"/>
                      <a:pt x="29198" y="15706"/>
                      <a:pt x="29146" y="15706"/>
                    </a:cubicBezTo>
                    <a:cubicBezTo>
                      <a:pt x="28677" y="15706"/>
                      <a:pt x="28521" y="16747"/>
                      <a:pt x="28272" y="16996"/>
                    </a:cubicBezTo>
                    <a:cubicBezTo>
                      <a:pt x="27947" y="17305"/>
                      <a:pt x="27232" y="17451"/>
                      <a:pt x="26809" y="17581"/>
                    </a:cubicBezTo>
                    <a:cubicBezTo>
                      <a:pt x="26078" y="17809"/>
                      <a:pt x="25298" y="18020"/>
                      <a:pt x="24616" y="18410"/>
                    </a:cubicBezTo>
                    <a:cubicBezTo>
                      <a:pt x="24186" y="18651"/>
                      <a:pt x="23979" y="18804"/>
                      <a:pt x="23571" y="18804"/>
                    </a:cubicBezTo>
                    <a:cubicBezTo>
                      <a:pt x="23485" y="18804"/>
                      <a:pt x="23391" y="18798"/>
                      <a:pt x="23284" y="18783"/>
                    </a:cubicBezTo>
                    <a:cubicBezTo>
                      <a:pt x="22715" y="18702"/>
                      <a:pt x="22130" y="18637"/>
                      <a:pt x="21545" y="18572"/>
                    </a:cubicBezTo>
                    <a:cubicBezTo>
                      <a:pt x="21220" y="18529"/>
                      <a:pt x="20888" y="18529"/>
                      <a:pt x="20563" y="18529"/>
                    </a:cubicBezTo>
                    <a:lnTo>
                      <a:pt x="20563" y="18529"/>
                    </a:lnTo>
                    <a:cubicBezTo>
                      <a:pt x="20400" y="18529"/>
                      <a:pt x="20240" y="18529"/>
                      <a:pt x="20083" y="18524"/>
                    </a:cubicBezTo>
                    <a:cubicBezTo>
                      <a:pt x="19270" y="18507"/>
                      <a:pt x="18523" y="18312"/>
                      <a:pt x="17743" y="18085"/>
                    </a:cubicBezTo>
                    <a:cubicBezTo>
                      <a:pt x="17158" y="17922"/>
                      <a:pt x="16346" y="17922"/>
                      <a:pt x="15907" y="17419"/>
                    </a:cubicBezTo>
                    <a:cubicBezTo>
                      <a:pt x="15501" y="16947"/>
                      <a:pt x="16248" y="16769"/>
                      <a:pt x="16589" y="16476"/>
                    </a:cubicBezTo>
                    <a:cubicBezTo>
                      <a:pt x="17012" y="16103"/>
                      <a:pt x="17532" y="15680"/>
                      <a:pt x="17841" y="15193"/>
                    </a:cubicBezTo>
                    <a:cubicBezTo>
                      <a:pt x="18101" y="14803"/>
                      <a:pt x="18068" y="14559"/>
                      <a:pt x="18588" y="14494"/>
                    </a:cubicBezTo>
                    <a:cubicBezTo>
                      <a:pt x="20278" y="14299"/>
                      <a:pt x="22049" y="13942"/>
                      <a:pt x="23657" y="13389"/>
                    </a:cubicBezTo>
                    <a:cubicBezTo>
                      <a:pt x="24307" y="13162"/>
                      <a:pt x="24925" y="12869"/>
                      <a:pt x="25542" y="12593"/>
                    </a:cubicBezTo>
                    <a:cubicBezTo>
                      <a:pt x="25948" y="12414"/>
                      <a:pt x="26663" y="12122"/>
                      <a:pt x="26842" y="11699"/>
                    </a:cubicBezTo>
                    <a:lnTo>
                      <a:pt x="26842" y="11699"/>
                    </a:lnTo>
                    <a:cubicBezTo>
                      <a:pt x="26257" y="11748"/>
                      <a:pt x="25705" y="12219"/>
                      <a:pt x="25168" y="12463"/>
                    </a:cubicBezTo>
                    <a:cubicBezTo>
                      <a:pt x="24470" y="12788"/>
                      <a:pt x="23722" y="13145"/>
                      <a:pt x="22991" y="13389"/>
                    </a:cubicBezTo>
                    <a:cubicBezTo>
                      <a:pt x="22422" y="13568"/>
                      <a:pt x="21756" y="13730"/>
                      <a:pt x="21188" y="13844"/>
                    </a:cubicBezTo>
                    <a:cubicBezTo>
                      <a:pt x="20641" y="13959"/>
                      <a:pt x="19955" y="14112"/>
                      <a:pt x="19365" y="14112"/>
                    </a:cubicBezTo>
                    <a:cubicBezTo>
                      <a:pt x="19289" y="14112"/>
                      <a:pt x="19213" y="14110"/>
                      <a:pt x="19140" y="14104"/>
                    </a:cubicBezTo>
                    <a:cubicBezTo>
                      <a:pt x="17857" y="14023"/>
                      <a:pt x="19368" y="12219"/>
                      <a:pt x="19790" y="11862"/>
                    </a:cubicBezTo>
                    <a:cubicBezTo>
                      <a:pt x="20456" y="11309"/>
                      <a:pt x="21301" y="10838"/>
                      <a:pt x="22114" y="10513"/>
                    </a:cubicBezTo>
                    <a:cubicBezTo>
                      <a:pt x="22536" y="10335"/>
                      <a:pt x="22942" y="10140"/>
                      <a:pt x="23397" y="10042"/>
                    </a:cubicBezTo>
                    <a:cubicBezTo>
                      <a:pt x="23641" y="9993"/>
                      <a:pt x="23917" y="10026"/>
                      <a:pt x="24161" y="9912"/>
                    </a:cubicBezTo>
                    <a:cubicBezTo>
                      <a:pt x="24149" y="9752"/>
                      <a:pt x="24007" y="9689"/>
                      <a:pt x="23794" y="9689"/>
                    </a:cubicBezTo>
                    <a:cubicBezTo>
                      <a:pt x="23122" y="9689"/>
                      <a:pt x="21743" y="10309"/>
                      <a:pt x="21496" y="10432"/>
                    </a:cubicBezTo>
                    <a:cubicBezTo>
                      <a:pt x="20651" y="10822"/>
                      <a:pt x="19855" y="11131"/>
                      <a:pt x="19238" y="11829"/>
                    </a:cubicBezTo>
                    <a:cubicBezTo>
                      <a:pt x="19092" y="11196"/>
                      <a:pt x="19384" y="10156"/>
                      <a:pt x="19514" y="9522"/>
                    </a:cubicBezTo>
                    <a:cubicBezTo>
                      <a:pt x="19628" y="9035"/>
                      <a:pt x="19953" y="8417"/>
                      <a:pt x="19904" y="7962"/>
                    </a:cubicBezTo>
                    <a:lnTo>
                      <a:pt x="19904" y="7962"/>
                    </a:lnTo>
                    <a:cubicBezTo>
                      <a:pt x="19368" y="8255"/>
                      <a:pt x="19254" y="9603"/>
                      <a:pt x="19108" y="10156"/>
                    </a:cubicBezTo>
                    <a:cubicBezTo>
                      <a:pt x="18978" y="10660"/>
                      <a:pt x="18945" y="11293"/>
                      <a:pt x="18702" y="11732"/>
                    </a:cubicBezTo>
                    <a:cubicBezTo>
                      <a:pt x="18685" y="11439"/>
                      <a:pt x="18637" y="11114"/>
                      <a:pt x="18507" y="10838"/>
                    </a:cubicBezTo>
                    <a:cubicBezTo>
                      <a:pt x="18182" y="11261"/>
                      <a:pt x="18458" y="12171"/>
                      <a:pt x="18377" y="12707"/>
                    </a:cubicBezTo>
                    <a:cubicBezTo>
                      <a:pt x="18247" y="13438"/>
                      <a:pt x="17759" y="14120"/>
                      <a:pt x="17451" y="14786"/>
                    </a:cubicBezTo>
                    <a:cubicBezTo>
                      <a:pt x="17256" y="14185"/>
                      <a:pt x="17369" y="13373"/>
                      <a:pt x="17337" y="12739"/>
                    </a:cubicBezTo>
                    <a:cubicBezTo>
                      <a:pt x="17337" y="12463"/>
                      <a:pt x="17418" y="11943"/>
                      <a:pt x="17158" y="11813"/>
                    </a:cubicBezTo>
                    <a:cubicBezTo>
                      <a:pt x="16736" y="12479"/>
                      <a:pt x="16963" y="13665"/>
                      <a:pt x="16996" y="14413"/>
                    </a:cubicBezTo>
                    <a:cubicBezTo>
                      <a:pt x="16996" y="14673"/>
                      <a:pt x="17077" y="15176"/>
                      <a:pt x="16963" y="15420"/>
                    </a:cubicBezTo>
                    <a:cubicBezTo>
                      <a:pt x="16866" y="15599"/>
                      <a:pt x="16654" y="15696"/>
                      <a:pt x="16541" y="15859"/>
                    </a:cubicBezTo>
                    <a:cubicBezTo>
                      <a:pt x="16508" y="15290"/>
                      <a:pt x="16411" y="14689"/>
                      <a:pt x="16362" y="14120"/>
                    </a:cubicBezTo>
                    <a:cubicBezTo>
                      <a:pt x="16329" y="13795"/>
                      <a:pt x="16573" y="12755"/>
                      <a:pt x="16264" y="12577"/>
                    </a:cubicBezTo>
                    <a:cubicBezTo>
                      <a:pt x="16005" y="12869"/>
                      <a:pt x="16151" y="13438"/>
                      <a:pt x="16135" y="13812"/>
                    </a:cubicBezTo>
                    <a:cubicBezTo>
                      <a:pt x="16076" y="13738"/>
                      <a:pt x="15844" y="13359"/>
                      <a:pt x="15680" y="13359"/>
                    </a:cubicBezTo>
                    <a:cubicBezTo>
                      <a:pt x="15663" y="13359"/>
                      <a:pt x="15646" y="13364"/>
                      <a:pt x="15631" y="13373"/>
                    </a:cubicBezTo>
                    <a:cubicBezTo>
                      <a:pt x="15306" y="13535"/>
                      <a:pt x="15940" y="14088"/>
                      <a:pt x="16005" y="14169"/>
                    </a:cubicBezTo>
                    <a:cubicBezTo>
                      <a:pt x="16264" y="14543"/>
                      <a:pt x="16378" y="15485"/>
                      <a:pt x="16216" y="15924"/>
                    </a:cubicBezTo>
                    <a:cubicBezTo>
                      <a:pt x="15913" y="16754"/>
                      <a:pt x="14528" y="17192"/>
                      <a:pt x="13724" y="17192"/>
                    </a:cubicBezTo>
                    <a:cubicBezTo>
                      <a:pt x="13710" y="17192"/>
                      <a:pt x="13695" y="17191"/>
                      <a:pt x="13681" y="17191"/>
                    </a:cubicBezTo>
                    <a:cubicBezTo>
                      <a:pt x="13632" y="16606"/>
                      <a:pt x="13551" y="16135"/>
                      <a:pt x="13210" y="15664"/>
                    </a:cubicBezTo>
                    <a:cubicBezTo>
                      <a:pt x="12885" y="15209"/>
                      <a:pt x="12787" y="14738"/>
                      <a:pt x="12641" y="14185"/>
                    </a:cubicBezTo>
                    <a:cubicBezTo>
                      <a:pt x="12495" y="13568"/>
                      <a:pt x="12804" y="13178"/>
                      <a:pt x="13047" y="12593"/>
                    </a:cubicBezTo>
                    <a:cubicBezTo>
                      <a:pt x="13242" y="12089"/>
                      <a:pt x="13372" y="11504"/>
                      <a:pt x="13502" y="10984"/>
                    </a:cubicBezTo>
                    <a:cubicBezTo>
                      <a:pt x="13616" y="10497"/>
                      <a:pt x="13519" y="9847"/>
                      <a:pt x="13925" y="9441"/>
                    </a:cubicBezTo>
                    <a:cubicBezTo>
                      <a:pt x="14136" y="9230"/>
                      <a:pt x="14428" y="9100"/>
                      <a:pt x="14640" y="8872"/>
                    </a:cubicBezTo>
                    <a:cubicBezTo>
                      <a:pt x="14721" y="8758"/>
                      <a:pt x="14851" y="8564"/>
                      <a:pt x="14948" y="8482"/>
                    </a:cubicBezTo>
                    <a:cubicBezTo>
                      <a:pt x="15257" y="8222"/>
                      <a:pt x="15631" y="8190"/>
                      <a:pt x="16021" y="8125"/>
                    </a:cubicBezTo>
                    <a:cubicBezTo>
                      <a:pt x="16411" y="8044"/>
                      <a:pt x="16557" y="7849"/>
                      <a:pt x="16914" y="7719"/>
                    </a:cubicBezTo>
                    <a:cubicBezTo>
                      <a:pt x="17055" y="7891"/>
                      <a:pt x="17196" y="8289"/>
                      <a:pt x="17468" y="8289"/>
                    </a:cubicBezTo>
                    <a:cubicBezTo>
                      <a:pt x="17478" y="8289"/>
                      <a:pt x="17489" y="8288"/>
                      <a:pt x="17499" y="8287"/>
                    </a:cubicBezTo>
                    <a:cubicBezTo>
                      <a:pt x="17954" y="8239"/>
                      <a:pt x="17402" y="7637"/>
                      <a:pt x="17288" y="7491"/>
                    </a:cubicBezTo>
                    <a:cubicBezTo>
                      <a:pt x="17499" y="7329"/>
                      <a:pt x="17662" y="7117"/>
                      <a:pt x="17792" y="6890"/>
                    </a:cubicBezTo>
                    <a:cubicBezTo>
                      <a:pt x="17856" y="6762"/>
                      <a:pt x="17967" y="6239"/>
                      <a:pt x="18080" y="6162"/>
                    </a:cubicBezTo>
                    <a:lnTo>
                      <a:pt x="18080" y="6162"/>
                    </a:lnTo>
                    <a:cubicBezTo>
                      <a:pt x="17563" y="6488"/>
                      <a:pt x="17368" y="7167"/>
                      <a:pt x="16866" y="7442"/>
                    </a:cubicBezTo>
                    <a:cubicBezTo>
                      <a:pt x="16382" y="7708"/>
                      <a:pt x="15523" y="8078"/>
                      <a:pt x="14952" y="8078"/>
                    </a:cubicBezTo>
                    <a:cubicBezTo>
                      <a:pt x="14929" y="8078"/>
                      <a:pt x="14906" y="8077"/>
                      <a:pt x="14883" y="8076"/>
                    </a:cubicBezTo>
                    <a:cubicBezTo>
                      <a:pt x="15062" y="7751"/>
                      <a:pt x="15192" y="7377"/>
                      <a:pt x="15338" y="7020"/>
                    </a:cubicBezTo>
                    <a:cubicBezTo>
                      <a:pt x="15420" y="6841"/>
                      <a:pt x="16005" y="5883"/>
                      <a:pt x="15777" y="5818"/>
                    </a:cubicBezTo>
                    <a:cubicBezTo>
                      <a:pt x="15761" y="5813"/>
                      <a:pt x="15745" y="5811"/>
                      <a:pt x="15729" y="5811"/>
                    </a:cubicBezTo>
                    <a:cubicBezTo>
                      <a:pt x="15451" y="5811"/>
                      <a:pt x="15302" y="6461"/>
                      <a:pt x="15225" y="6630"/>
                    </a:cubicBezTo>
                    <a:cubicBezTo>
                      <a:pt x="14948" y="7312"/>
                      <a:pt x="14575" y="7930"/>
                      <a:pt x="14136" y="8531"/>
                    </a:cubicBezTo>
                    <a:cubicBezTo>
                      <a:pt x="13982" y="8743"/>
                      <a:pt x="13799" y="8960"/>
                      <a:pt x="13659" y="8960"/>
                    </a:cubicBezTo>
                    <a:cubicBezTo>
                      <a:pt x="13563" y="8960"/>
                      <a:pt x="13487" y="8858"/>
                      <a:pt x="13454" y="8580"/>
                    </a:cubicBezTo>
                    <a:cubicBezTo>
                      <a:pt x="13420" y="8359"/>
                      <a:pt x="13365" y="7994"/>
                      <a:pt x="13271" y="7994"/>
                    </a:cubicBezTo>
                    <a:cubicBezTo>
                      <a:pt x="13227" y="7994"/>
                      <a:pt x="13175" y="8075"/>
                      <a:pt x="13112" y="8287"/>
                    </a:cubicBezTo>
                    <a:cubicBezTo>
                      <a:pt x="13031" y="8596"/>
                      <a:pt x="13145" y="9100"/>
                      <a:pt x="13161" y="9425"/>
                    </a:cubicBezTo>
                    <a:cubicBezTo>
                      <a:pt x="13177" y="10091"/>
                      <a:pt x="13047" y="10595"/>
                      <a:pt x="12836" y="11196"/>
                    </a:cubicBezTo>
                    <a:cubicBezTo>
                      <a:pt x="12706" y="11521"/>
                      <a:pt x="12657" y="11878"/>
                      <a:pt x="12527" y="12203"/>
                    </a:cubicBezTo>
                    <a:cubicBezTo>
                      <a:pt x="12480" y="12315"/>
                      <a:pt x="12164" y="12852"/>
                      <a:pt x="12200" y="12962"/>
                    </a:cubicBezTo>
                    <a:lnTo>
                      <a:pt x="12200" y="12962"/>
                    </a:lnTo>
                    <a:cubicBezTo>
                      <a:pt x="12089" y="12687"/>
                      <a:pt x="12121" y="12380"/>
                      <a:pt x="12024" y="12106"/>
                    </a:cubicBezTo>
                    <a:cubicBezTo>
                      <a:pt x="11845" y="11618"/>
                      <a:pt x="11504" y="11261"/>
                      <a:pt x="11585" y="10708"/>
                    </a:cubicBezTo>
                    <a:cubicBezTo>
                      <a:pt x="11666" y="10253"/>
                      <a:pt x="11894" y="9766"/>
                      <a:pt x="12105" y="9360"/>
                    </a:cubicBezTo>
                    <a:cubicBezTo>
                      <a:pt x="12625" y="8369"/>
                      <a:pt x="13226" y="7361"/>
                      <a:pt x="14136" y="6744"/>
                    </a:cubicBezTo>
                    <a:cubicBezTo>
                      <a:pt x="14542" y="6468"/>
                      <a:pt x="14851" y="6094"/>
                      <a:pt x="15257" y="5785"/>
                    </a:cubicBezTo>
                    <a:cubicBezTo>
                      <a:pt x="15647" y="5509"/>
                      <a:pt x="16005" y="5330"/>
                      <a:pt x="16362" y="4989"/>
                    </a:cubicBezTo>
                    <a:cubicBezTo>
                      <a:pt x="16753" y="4598"/>
                      <a:pt x="17527" y="4028"/>
                      <a:pt x="18153" y="4028"/>
                    </a:cubicBezTo>
                    <a:cubicBezTo>
                      <a:pt x="18411" y="4028"/>
                      <a:pt x="18645" y="4125"/>
                      <a:pt x="18815" y="4372"/>
                    </a:cubicBezTo>
                    <a:cubicBezTo>
                      <a:pt x="19287" y="4258"/>
                      <a:pt x="18539" y="3868"/>
                      <a:pt x="18539" y="3673"/>
                    </a:cubicBezTo>
                    <a:cubicBezTo>
                      <a:pt x="18539" y="3332"/>
                      <a:pt x="19222" y="3137"/>
                      <a:pt x="18848" y="2779"/>
                    </a:cubicBezTo>
                    <a:lnTo>
                      <a:pt x="18848" y="2779"/>
                    </a:lnTo>
                    <a:cubicBezTo>
                      <a:pt x="18555" y="2828"/>
                      <a:pt x="18507" y="3250"/>
                      <a:pt x="18312" y="3429"/>
                    </a:cubicBezTo>
                    <a:cubicBezTo>
                      <a:pt x="18133" y="3608"/>
                      <a:pt x="18052" y="3640"/>
                      <a:pt x="17776" y="3689"/>
                    </a:cubicBezTo>
                    <a:cubicBezTo>
                      <a:pt x="17352" y="3783"/>
                      <a:pt x="16839" y="4195"/>
                      <a:pt x="16438" y="4195"/>
                    </a:cubicBezTo>
                    <a:cubicBezTo>
                      <a:pt x="16424" y="4195"/>
                      <a:pt x="16409" y="4194"/>
                      <a:pt x="16394" y="4193"/>
                    </a:cubicBezTo>
                    <a:cubicBezTo>
                      <a:pt x="16346" y="3770"/>
                      <a:pt x="16443" y="3348"/>
                      <a:pt x="16492" y="2925"/>
                    </a:cubicBezTo>
                    <a:cubicBezTo>
                      <a:pt x="16541" y="2536"/>
                      <a:pt x="16476" y="2601"/>
                      <a:pt x="16784" y="2389"/>
                    </a:cubicBezTo>
                    <a:cubicBezTo>
                      <a:pt x="16971" y="2265"/>
                      <a:pt x="17110" y="2188"/>
                      <a:pt x="17282" y="2188"/>
                    </a:cubicBezTo>
                    <a:cubicBezTo>
                      <a:pt x="17334" y="2188"/>
                      <a:pt x="17390" y="2195"/>
                      <a:pt x="17451" y="2211"/>
                    </a:cubicBezTo>
                    <a:cubicBezTo>
                      <a:pt x="17584" y="2255"/>
                      <a:pt x="17763" y="2459"/>
                      <a:pt x="17904" y="2459"/>
                    </a:cubicBezTo>
                    <a:cubicBezTo>
                      <a:pt x="17969" y="2459"/>
                      <a:pt x="18027" y="2415"/>
                      <a:pt x="18068" y="2292"/>
                    </a:cubicBezTo>
                    <a:cubicBezTo>
                      <a:pt x="17776" y="2081"/>
                      <a:pt x="17597" y="2097"/>
                      <a:pt x="17646" y="1739"/>
                    </a:cubicBezTo>
                    <a:cubicBezTo>
                      <a:pt x="17661" y="1571"/>
                      <a:pt x="18064" y="1116"/>
                      <a:pt x="17788" y="1116"/>
                    </a:cubicBezTo>
                    <a:cubicBezTo>
                      <a:pt x="17771" y="1116"/>
                      <a:pt x="17750" y="1118"/>
                      <a:pt x="17727" y="1122"/>
                    </a:cubicBezTo>
                    <a:cubicBezTo>
                      <a:pt x="17467" y="1154"/>
                      <a:pt x="17353" y="1691"/>
                      <a:pt x="17223" y="1853"/>
                    </a:cubicBezTo>
                    <a:cubicBezTo>
                      <a:pt x="17044" y="2064"/>
                      <a:pt x="16703" y="2211"/>
                      <a:pt x="16443" y="2357"/>
                    </a:cubicBezTo>
                    <a:cubicBezTo>
                      <a:pt x="16521" y="2029"/>
                      <a:pt x="16464" y="398"/>
                      <a:pt x="16014" y="398"/>
                    </a:cubicBezTo>
                    <a:cubicBezTo>
                      <a:pt x="15995" y="398"/>
                      <a:pt x="15976" y="401"/>
                      <a:pt x="15956" y="407"/>
                    </a:cubicBezTo>
                    <a:cubicBezTo>
                      <a:pt x="15940" y="602"/>
                      <a:pt x="15940" y="813"/>
                      <a:pt x="15956" y="1024"/>
                    </a:cubicBezTo>
                    <a:cubicBezTo>
                      <a:pt x="15956" y="1122"/>
                      <a:pt x="16086" y="1593"/>
                      <a:pt x="16037" y="1674"/>
                    </a:cubicBezTo>
                    <a:cubicBezTo>
                      <a:pt x="16016" y="1701"/>
                      <a:pt x="15983" y="1711"/>
                      <a:pt x="15943" y="1711"/>
                    </a:cubicBezTo>
                    <a:cubicBezTo>
                      <a:pt x="15814" y="1711"/>
                      <a:pt x="15609" y="1604"/>
                      <a:pt x="15482" y="1604"/>
                    </a:cubicBezTo>
                    <a:cubicBezTo>
                      <a:pt x="15408" y="1604"/>
                      <a:pt x="15361" y="1640"/>
                      <a:pt x="15371" y="1756"/>
                    </a:cubicBezTo>
                    <a:cubicBezTo>
                      <a:pt x="15387" y="2048"/>
                      <a:pt x="16086" y="2048"/>
                      <a:pt x="15972" y="2373"/>
                    </a:cubicBezTo>
                    <a:cubicBezTo>
                      <a:pt x="15909" y="2563"/>
                      <a:pt x="15305" y="2861"/>
                      <a:pt x="15109" y="2861"/>
                    </a:cubicBezTo>
                    <a:cubicBezTo>
                      <a:pt x="15104" y="2861"/>
                      <a:pt x="15099" y="2861"/>
                      <a:pt x="15095" y="2860"/>
                    </a:cubicBezTo>
                    <a:cubicBezTo>
                      <a:pt x="14786" y="2844"/>
                      <a:pt x="14656" y="2601"/>
                      <a:pt x="14477" y="2357"/>
                    </a:cubicBezTo>
                    <a:cubicBezTo>
                      <a:pt x="14623" y="2178"/>
                      <a:pt x="15095" y="1626"/>
                      <a:pt x="14607" y="1577"/>
                    </a:cubicBezTo>
                    <a:cubicBezTo>
                      <a:pt x="14526" y="1073"/>
                      <a:pt x="14883" y="602"/>
                      <a:pt x="14786" y="82"/>
                    </a:cubicBezTo>
                    <a:lnTo>
                      <a:pt x="14786" y="82"/>
                    </a:lnTo>
                    <a:cubicBezTo>
                      <a:pt x="14380" y="228"/>
                      <a:pt x="14542" y="1544"/>
                      <a:pt x="13990" y="1804"/>
                    </a:cubicBezTo>
                    <a:cubicBezTo>
                      <a:pt x="13941" y="1577"/>
                      <a:pt x="13860" y="1366"/>
                      <a:pt x="13616" y="1317"/>
                    </a:cubicBezTo>
                    <a:lnTo>
                      <a:pt x="13616" y="1317"/>
                    </a:lnTo>
                    <a:cubicBezTo>
                      <a:pt x="13291" y="1658"/>
                      <a:pt x="13827" y="1999"/>
                      <a:pt x="13762" y="2341"/>
                    </a:cubicBezTo>
                    <a:cubicBezTo>
                      <a:pt x="13695" y="2624"/>
                      <a:pt x="13381" y="3086"/>
                      <a:pt x="13081" y="3086"/>
                    </a:cubicBezTo>
                    <a:cubicBezTo>
                      <a:pt x="13020" y="3086"/>
                      <a:pt x="12959" y="3067"/>
                      <a:pt x="12901" y="3023"/>
                    </a:cubicBezTo>
                    <a:cubicBezTo>
                      <a:pt x="12885" y="2893"/>
                      <a:pt x="13080" y="2454"/>
                      <a:pt x="12869" y="2406"/>
                    </a:cubicBezTo>
                    <a:cubicBezTo>
                      <a:pt x="12858" y="2403"/>
                      <a:pt x="12848" y="2402"/>
                      <a:pt x="12838" y="2402"/>
                    </a:cubicBezTo>
                    <a:cubicBezTo>
                      <a:pt x="12663" y="2402"/>
                      <a:pt x="12575" y="2785"/>
                      <a:pt x="12560" y="2877"/>
                    </a:cubicBezTo>
                    <a:cubicBezTo>
                      <a:pt x="12527" y="2860"/>
                      <a:pt x="12495" y="2828"/>
                      <a:pt x="12462" y="2795"/>
                    </a:cubicBezTo>
                    <a:cubicBezTo>
                      <a:pt x="12398" y="2795"/>
                      <a:pt x="12349" y="2860"/>
                      <a:pt x="12268" y="2860"/>
                    </a:cubicBezTo>
                    <a:cubicBezTo>
                      <a:pt x="12365" y="3315"/>
                      <a:pt x="12430" y="3624"/>
                      <a:pt x="12203" y="4128"/>
                    </a:cubicBezTo>
                    <a:cubicBezTo>
                      <a:pt x="12176" y="4035"/>
                      <a:pt x="12062" y="3505"/>
                      <a:pt x="11896" y="3505"/>
                    </a:cubicBezTo>
                    <a:cubicBezTo>
                      <a:pt x="11860" y="3505"/>
                      <a:pt x="11821" y="3530"/>
                      <a:pt x="11780" y="3592"/>
                    </a:cubicBezTo>
                    <a:cubicBezTo>
                      <a:pt x="11731" y="3689"/>
                      <a:pt x="11926" y="4225"/>
                      <a:pt x="11959" y="4355"/>
                    </a:cubicBezTo>
                    <a:cubicBezTo>
                      <a:pt x="12008" y="4599"/>
                      <a:pt x="12235" y="5070"/>
                      <a:pt x="12040" y="5233"/>
                    </a:cubicBezTo>
                    <a:cubicBezTo>
                      <a:pt x="11993" y="5270"/>
                      <a:pt x="11904" y="5281"/>
                      <a:pt x="11799" y="5281"/>
                    </a:cubicBezTo>
                    <a:cubicBezTo>
                      <a:pt x="11637" y="5281"/>
                      <a:pt x="11435" y="5254"/>
                      <a:pt x="11289" y="5254"/>
                    </a:cubicBezTo>
                    <a:cubicBezTo>
                      <a:pt x="11239" y="5254"/>
                      <a:pt x="11196" y="5257"/>
                      <a:pt x="11163" y="5265"/>
                    </a:cubicBezTo>
                    <a:cubicBezTo>
                      <a:pt x="11163" y="5330"/>
                      <a:pt x="11163" y="5395"/>
                      <a:pt x="11179" y="5460"/>
                    </a:cubicBezTo>
                    <a:cubicBezTo>
                      <a:pt x="11731" y="5655"/>
                      <a:pt x="12138" y="5314"/>
                      <a:pt x="12219" y="6045"/>
                    </a:cubicBezTo>
                    <a:cubicBezTo>
                      <a:pt x="12268" y="6516"/>
                      <a:pt x="12495" y="7150"/>
                      <a:pt x="12333" y="7605"/>
                    </a:cubicBezTo>
                    <a:cubicBezTo>
                      <a:pt x="12138" y="8190"/>
                      <a:pt x="11488" y="8677"/>
                      <a:pt x="11211" y="9246"/>
                    </a:cubicBezTo>
                    <a:cubicBezTo>
                      <a:pt x="10984" y="9668"/>
                      <a:pt x="10838" y="10156"/>
                      <a:pt x="10821" y="10627"/>
                    </a:cubicBezTo>
                    <a:cubicBezTo>
                      <a:pt x="10545" y="10595"/>
                      <a:pt x="10367" y="10172"/>
                      <a:pt x="10285" y="9928"/>
                    </a:cubicBezTo>
                    <a:cubicBezTo>
                      <a:pt x="9798" y="8661"/>
                      <a:pt x="10058" y="7134"/>
                      <a:pt x="10253" y="5850"/>
                    </a:cubicBezTo>
                    <a:cubicBezTo>
                      <a:pt x="10334" y="5265"/>
                      <a:pt x="10691" y="4826"/>
                      <a:pt x="11016" y="4323"/>
                    </a:cubicBezTo>
                    <a:cubicBezTo>
                      <a:pt x="11228" y="3998"/>
                      <a:pt x="11423" y="3640"/>
                      <a:pt x="11666" y="3332"/>
                    </a:cubicBezTo>
                    <a:cubicBezTo>
                      <a:pt x="11796" y="3153"/>
                      <a:pt x="11991" y="3055"/>
                      <a:pt x="12105" y="2860"/>
                    </a:cubicBezTo>
                    <a:cubicBezTo>
                      <a:pt x="12203" y="2698"/>
                      <a:pt x="12203" y="2471"/>
                      <a:pt x="12349" y="2276"/>
                    </a:cubicBezTo>
                    <a:cubicBezTo>
                      <a:pt x="12479" y="2081"/>
                      <a:pt x="12690" y="1934"/>
                      <a:pt x="12836" y="1739"/>
                    </a:cubicBezTo>
                    <a:cubicBezTo>
                      <a:pt x="13096" y="1366"/>
                      <a:pt x="13226" y="959"/>
                      <a:pt x="13405" y="537"/>
                    </a:cubicBezTo>
                    <a:cubicBezTo>
                      <a:pt x="13544" y="190"/>
                      <a:pt x="13516" y="1"/>
                      <a:pt x="13423" y="1"/>
                    </a:cubicBezTo>
                    <a:close/>
                  </a:path>
                </a:pathLst>
              </a:custGeom>
              <a:solidFill>
                <a:srgbClr val="00A3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6"/>
              <p:cNvSpPr/>
              <p:nvPr/>
            </p:nvSpPr>
            <p:spPr>
              <a:xfrm>
                <a:off x="5101316" y="1631190"/>
                <a:ext cx="82530" cy="6532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2006" extrusionOk="0">
                    <a:moveTo>
                      <a:pt x="1809" y="1"/>
                    </a:moveTo>
                    <a:cubicBezTo>
                      <a:pt x="1510" y="1"/>
                      <a:pt x="1145" y="257"/>
                      <a:pt x="959" y="380"/>
                    </a:cubicBezTo>
                    <a:cubicBezTo>
                      <a:pt x="764" y="527"/>
                      <a:pt x="131" y="965"/>
                      <a:pt x="66" y="1193"/>
                    </a:cubicBezTo>
                    <a:cubicBezTo>
                      <a:pt x="1" y="1469"/>
                      <a:pt x="114" y="1339"/>
                      <a:pt x="261" y="1469"/>
                    </a:cubicBezTo>
                    <a:cubicBezTo>
                      <a:pt x="456" y="1632"/>
                      <a:pt x="683" y="1891"/>
                      <a:pt x="894" y="2005"/>
                    </a:cubicBezTo>
                    <a:cubicBezTo>
                      <a:pt x="1171" y="1794"/>
                      <a:pt x="1317" y="1502"/>
                      <a:pt x="1544" y="1242"/>
                    </a:cubicBezTo>
                    <a:cubicBezTo>
                      <a:pt x="1755" y="998"/>
                      <a:pt x="2519" y="494"/>
                      <a:pt x="2064" y="88"/>
                    </a:cubicBezTo>
                    <a:cubicBezTo>
                      <a:pt x="1991" y="26"/>
                      <a:pt x="1903" y="1"/>
                      <a:pt x="1809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6"/>
              <p:cNvSpPr/>
              <p:nvPr/>
            </p:nvSpPr>
            <p:spPr>
              <a:xfrm>
                <a:off x="5155058" y="1636694"/>
                <a:ext cx="119767" cy="120644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3705" extrusionOk="0">
                    <a:moveTo>
                      <a:pt x="2275" y="0"/>
                    </a:moveTo>
                    <a:lnTo>
                      <a:pt x="2275" y="0"/>
                    </a:lnTo>
                    <a:cubicBezTo>
                      <a:pt x="2276" y="5"/>
                      <a:pt x="2278" y="11"/>
                      <a:pt x="2280" y="16"/>
                    </a:cubicBezTo>
                    <a:lnTo>
                      <a:pt x="2280" y="16"/>
                    </a:lnTo>
                    <a:cubicBezTo>
                      <a:pt x="2295" y="21"/>
                      <a:pt x="2310" y="26"/>
                      <a:pt x="2324" y="33"/>
                    </a:cubicBezTo>
                    <a:lnTo>
                      <a:pt x="2275" y="0"/>
                    </a:lnTo>
                    <a:close/>
                    <a:moveTo>
                      <a:pt x="2882" y="790"/>
                    </a:moveTo>
                    <a:lnTo>
                      <a:pt x="2882" y="790"/>
                    </a:lnTo>
                    <a:cubicBezTo>
                      <a:pt x="2912" y="841"/>
                      <a:pt x="2952" y="887"/>
                      <a:pt x="2997" y="929"/>
                    </a:cubicBezTo>
                    <a:lnTo>
                      <a:pt x="2997" y="929"/>
                    </a:lnTo>
                    <a:cubicBezTo>
                      <a:pt x="2980" y="893"/>
                      <a:pt x="2956" y="860"/>
                      <a:pt x="2925" y="829"/>
                    </a:cubicBezTo>
                    <a:cubicBezTo>
                      <a:pt x="2911" y="815"/>
                      <a:pt x="2897" y="802"/>
                      <a:pt x="2882" y="790"/>
                    </a:cubicBezTo>
                    <a:close/>
                    <a:moveTo>
                      <a:pt x="2997" y="929"/>
                    </a:moveTo>
                    <a:lnTo>
                      <a:pt x="2997" y="929"/>
                    </a:lnTo>
                    <a:cubicBezTo>
                      <a:pt x="3190" y="1329"/>
                      <a:pt x="2607" y="2017"/>
                      <a:pt x="2503" y="2405"/>
                    </a:cubicBezTo>
                    <a:cubicBezTo>
                      <a:pt x="2600" y="2502"/>
                      <a:pt x="2730" y="2600"/>
                      <a:pt x="2877" y="2649"/>
                    </a:cubicBezTo>
                    <a:cubicBezTo>
                      <a:pt x="3137" y="2259"/>
                      <a:pt x="3494" y="1739"/>
                      <a:pt x="3657" y="1300"/>
                    </a:cubicBezTo>
                    <a:cubicBezTo>
                      <a:pt x="3452" y="1198"/>
                      <a:pt x="3176" y="1095"/>
                      <a:pt x="2997" y="929"/>
                    </a:cubicBezTo>
                    <a:close/>
                    <a:moveTo>
                      <a:pt x="2177" y="1"/>
                    </a:moveTo>
                    <a:cubicBezTo>
                      <a:pt x="1857" y="1"/>
                      <a:pt x="1516" y="405"/>
                      <a:pt x="1333" y="601"/>
                    </a:cubicBezTo>
                    <a:cubicBezTo>
                      <a:pt x="894" y="1040"/>
                      <a:pt x="586" y="1511"/>
                      <a:pt x="293" y="2064"/>
                    </a:cubicBezTo>
                    <a:cubicBezTo>
                      <a:pt x="98" y="2437"/>
                      <a:pt x="1" y="2632"/>
                      <a:pt x="261" y="2941"/>
                    </a:cubicBezTo>
                    <a:cubicBezTo>
                      <a:pt x="472" y="3201"/>
                      <a:pt x="651" y="3347"/>
                      <a:pt x="699" y="3705"/>
                    </a:cubicBezTo>
                    <a:cubicBezTo>
                      <a:pt x="1041" y="3542"/>
                      <a:pt x="1447" y="2876"/>
                      <a:pt x="1593" y="2502"/>
                    </a:cubicBezTo>
                    <a:cubicBezTo>
                      <a:pt x="1756" y="2096"/>
                      <a:pt x="1658" y="1674"/>
                      <a:pt x="1853" y="1284"/>
                    </a:cubicBezTo>
                    <a:cubicBezTo>
                      <a:pt x="1974" y="1030"/>
                      <a:pt x="2292" y="687"/>
                      <a:pt x="2607" y="687"/>
                    </a:cubicBezTo>
                    <a:cubicBezTo>
                      <a:pt x="2701" y="687"/>
                      <a:pt x="2794" y="718"/>
                      <a:pt x="2882" y="790"/>
                    </a:cubicBezTo>
                    <a:lnTo>
                      <a:pt x="2882" y="790"/>
                    </a:lnTo>
                    <a:cubicBezTo>
                      <a:pt x="2880" y="786"/>
                      <a:pt x="2878" y="783"/>
                      <a:pt x="2877" y="780"/>
                    </a:cubicBezTo>
                    <a:cubicBezTo>
                      <a:pt x="2844" y="699"/>
                      <a:pt x="2925" y="585"/>
                      <a:pt x="2877" y="504"/>
                    </a:cubicBezTo>
                    <a:cubicBezTo>
                      <a:pt x="2828" y="423"/>
                      <a:pt x="2698" y="406"/>
                      <a:pt x="2633" y="341"/>
                    </a:cubicBezTo>
                    <a:cubicBezTo>
                      <a:pt x="2496" y="250"/>
                      <a:pt x="2316" y="101"/>
                      <a:pt x="2280" y="16"/>
                    </a:cubicBezTo>
                    <a:lnTo>
                      <a:pt x="2280" y="16"/>
                    </a:lnTo>
                    <a:cubicBezTo>
                      <a:pt x="2246" y="6"/>
                      <a:pt x="2212" y="1"/>
                      <a:pt x="2177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6"/>
              <p:cNvSpPr/>
              <p:nvPr/>
            </p:nvSpPr>
            <p:spPr>
              <a:xfrm>
                <a:off x="5155058" y="1632460"/>
                <a:ext cx="119767" cy="124877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3835" fill="none" extrusionOk="0">
                    <a:moveTo>
                      <a:pt x="2324" y="163"/>
                    </a:moveTo>
                    <a:cubicBezTo>
                      <a:pt x="1967" y="0"/>
                      <a:pt x="1544" y="504"/>
                      <a:pt x="1333" y="731"/>
                    </a:cubicBezTo>
                    <a:cubicBezTo>
                      <a:pt x="894" y="1170"/>
                      <a:pt x="586" y="1641"/>
                      <a:pt x="293" y="2194"/>
                    </a:cubicBezTo>
                    <a:cubicBezTo>
                      <a:pt x="98" y="2567"/>
                      <a:pt x="1" y="2762"/>
                      <a:pt x="261" y="3071"/>
                    </a:cubicBezTo>
                    <a:cubicBezTo>
                      <a:pt x="472" y="3331"/>
                      <a:pt x="651" y="3477"/>
                      <a:pt x="699" y="3835"/>
                    </a:cubicBezTo>
                    <a:cubicBezTo>
                      <a:pt x="1041" y="3672"/>
                      <a:pt x="1447" y="3006"/>
                      <a:pt x="1593" y="2632"/>
                    </a:cubicBezTo>
                    <a:cubicBezTo>
                      <a:pt x="1756" y="2226"/>
                      <a:pt x="1658" y="1804"/>
                      <a:pt x="1853" y="1414"/>
                    </a:cubicBezTo>
                    <a:cubicBezTo>
                      <a:pt x="2015" y="1073"/>
                      <a:pt x="2535" y="569"/>
                      <a:pt x="2925" y="959"/>
                    </a:cubicBezTo>
                    <a:cubicBezTo>
                      <a:pt x="3299" y="1333"/>
                      <a:pt x="2617" y="2112"/>
                      <a:pt x="2503" y="2535"/>
                    </a:cubicBezTo>
                    <a:cubicBezTo>
                      <a:pt x="2600" y="2632"/>
                      <a:pt x="2730" y="2730"/>
                      <a:pt x="2877" y="2779"/>
                    </a:cubicBezTo>
                    <a:cubicBezTo>
                      <a:pt x="3137" y="2389"/>
                      <a:pt x="3494" y="1869"/>
                      <a:pt x="3657" y="1430"/>
                    </a:cubicBezTo>
                    <a:cubicBezTo>
                      <a:pt x="3397" y="1300"/>
                      <a:pt x="3023" y="1170"/>
                      <a:pt x="2877" y="910"/>
                    </a:cubicBezTo>
                    <a:cubicBezTo>
                      <a:pt x="2844" y="829"/>
                      <a:pt x="2925" y="715"/>
                      <a:pt x="2877" y="634"/>
                    </a:cubicBezTo>
                    <a:cubicBezTo>
                      <a:pt x="2828" y="553"/>
                      <a:pt x="2698" y="536"/>
                      <a:pt x="2633" y="471"/>
                    </a:cubicBezTo>
                    <a:cubicBezTo>
                      <a:pt x="2487" y="374"/>
                      <a:pt x="2292" y="211"/>
                      <a:pt x="2275" y="130"/>
                    </a:cubicBezTo>
                  </a:path>
                </a:pathLst>
              </a:custGeom>
              <a:noFill/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5180080" y="1757305"/>
                <a:ext cx="62290" cy="56138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724" extrusionOk="0">
                    <a:moveTo>
                      <a:pt x="1284" y="1"/>
                    </a:moveTo>
                    <a:cubicBezTo>
                      <a:pt x="1008" y="212"/>
                      <a:pt x="667" y="277"/>
                      <a:pt x="358" y="439"/>
                    </a:cubicBezTo>
                    <a:cubicBezTo>
                      <a:pt x="17" y="618"/>
                      <a:pt x="65" y="683"/>
                      <a:pt x="98" y="1024"/>
                    </a:cubicBezTo>
                    <a:cubicBezTo>
                      <a:pt x="114" y="1252"/>
                      <a:pt x="0" y="1528"/>
                      <a:pt x="147" y="1723"/>
                    </a:cubicBezTo>
                    <a:cubicBezTo>
                      <a:pt x="195" y="1691"/>
                      <a:pt x="244" y="1658"/>
                      <a:pt x="277" y="1626"/>
                    </a:cubicBezTo>
                    <a:cubicBezTo>
                      <a:pt x="667" y="1398"/>
                      <a:pt x="1073" y="1203"/>
                      <a:pt x="1511" y="1154"/>
                    </a:cubicBezTo>
                    <a:cubicBezTo>
                      <a:pt x="1869" y="1122"/>
                      <a:pt x="1901" y="1187"/>
                      <a:pt x="1690" y="813"/>
                    </a:cubicBezTo>
                    <a:cubicBezTo>
                      <a:pt x="1544" y="553"/>
                      <a:pt x="1430" y="277"/>
                      <a:pt x="1284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4386678" y="1465122"/>
                <a:ext cx="66548" cy="63692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1956" extrusionOk="0">
                    <a:moveTo>
                      <a:pt x="1205" y="0"/>
                    </a:moveTo>
                    <a:cubicBezTo>
                      <a:pt x="986" y="0"/>
                      <a:pt x="830" y="303"/>
                      <a:pt x="602" y="379"/>
                    </a:cubicBezTo>
                    <a:cubicBezTo>
                      <a:pt x="407" y="460"/>
                      <a:pt x="212" y="427"/>
                      <a:pt x="1" y="444"/>
                    </a:cubicBezTo>
                    <a:cubicBezTo>
                      <a:pt x="17" y="655"/>
                      <a:pt x="196" y="639"/>
                      <a:pt x="342" y="752"/>
                    </a:cubicBezTo>
                    <a:cubicBezTo>
                      <a:pt x="537" y="898"/>
                      <a:pt x="651" y="1028"/>
                      <a:pt x="764" y="1256"/>
                    </a:cubicBezTo>
                    <a:cubicBezTo>
                      <a:pt x="910" y="1547"/>
                      <a:pt x="951" y="1956"/>
                      <a:pt x="1321" y="1956"/>
                    </a:cubicBezTo>
                    <a:cubicBezTo>
                      <a:pt x="1363" y="1956"/>
                      <a:pt x="1411" y="1950"/>
                      <a:pt x="1463" y="1938"/>
                    </a:cubicBezTo>
                    <a:cubicBezTo>
                      <a:pt x="2032" y="1825"/>
                      <a:pt x="2032" y="1158"/>
                      <a:pt x="1772" y="736"/>
                    </a:cubicBezTo>
                    <a:cubicBezTo>
                      <a:pt x="1658" y="541"/>
                      <a:pt x="1057" y="249"/>
                      <a:pt x="1203" y="5"/>
                    </a:cubicBezTo>
                    <a:lnTo>
                      <a:pt x="1252" y="5"/>
                    </a:lnTo>
                    <a:cubicBezTo>
                      <a:pt x="1236" y="2"/>
                      <a:pt x="1220" y="0"/>
                      <a:pt x="1205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4386678" y="1463689"/>
                <a:ext cx="66548" cy="68284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097" fill="none" extrusionOk="0">
                    <a:moveTo>
                      <a:pt x="1252" y="49"/>
                    </a:moveTo>
                    <a:cubicBezTo>
                      <a:pt x="1008" y="0"/>
                      <a:pt x="846" y="341"/>
                      <a:pt x="602" y="423"/>
                    </a:cubicBezTo>
                    <a:cubicBezTo>
                      <a:pt x="407" y="504"/>
                      <a:pt x="212" y="471"/>
                      <a:pt x="1" y="488"/>
                    </a:cubicBezTo>
                    <a:cubicBezTo>
                      <a:pt x="17" y="699"/>
                      <a:pt x="196" y="683"/>
                      <a:pt x="342" y="796"/>
                    </a:cubicBezTo>
                    <a:cubicBezTo>
                      <a:pt x="537" y="942"/>
                      <a:pt x="651" y="1072"/>
                      <a:pt x="764" y="1300"/>
                    </a:cubicBezTo>
                    <a:cubicBezTo>
                      <a:pt x="927" y="1625"/>
                      <a:pt x="959" y="2096"/>
                      <a:pt x="1463" y="1982"/>
                    </a:cubicBezTo>
                    <a:cubicBezTo>
                      <a:pt x="2032" y="1869"/>
                      <a:pt x="2032" y="1202"/>
                      <a:pt x="1772" y="780"/>
                    </a:cubicBezTo>
                    <a:cubicBezTo>
                      <a:pt x="1658" y="585"/>
                      <a:pt x="1057" y="293"/>
                      <a:pt x="1203" y="49"/>
                    </a:cubicBezTo>
                  </a:path>
                </a:pathLst>
              </a:custGeom>
              <a:noFill/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4442025" y="1552519"/>
                <a:ext cx="113282" cy="85444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2624" extrusionOk="0">
                    <a:moveTo>
                      <a:pt x="887" y="1"/>
                    </a:moveTo>
                    <a:cubicBezTo>
                      <a:pt x="802" y="1"/>
                      <a:pt x="718" y="6"/>
                      <a:pt x="634" y="18"/>
                    </a:cubicBezTo>
                    <a:cubicBezTo>
                      <a:pt x="261" y="83"/>
                      <a:pt x="1" y="245"/>
                      <a:pt x="82" y="635"/>
                    </a:cubicBezTo>
                    <a:cubicBezTo>
                      <a:pt x="179" y="1155"/>
                      <a:pt x="650" y="1058"/>
                      <a:pt x="1089" y="1204"/>
                    </a:cubicBezTo>
                    <a:cubicBezTo>
                      <a:pt x="1609" y="1383"/>
                      <a:pt x="1658" y="1692"/>
                      <a:pt x="1853" y="2065"/>
                    </a:cubicBezTo>
                    <a:cubicBezTo>
                      <a:pt x="1929" y="2217"/>
                      <a:pt x="2161" y="2624"/>
                      <a:pt x="2323" y="2624"/>
                    </a:cubicBezTo>
                    <a:cubicBezTo>
                      <a:pt x="2335" y="2624"/>
                      <a:pt x="2346" y="2622"/>
                      <a:pt x="2357" y="2618"/>
                    </a:cubicBezTo>
                    <a:cubicBezTo>
                      <a:pt x="2454" y="2569"/>
                      <a:pt x="2535" y="2195"/>
                      <a:pt x="2584" y="2098"/>
                    </a:cubicBezTo>
                    <a:cubicBezTo>
                      <a:pt x="2698" y="1854"/>
                      <a:pt x="2844" y="1610"/>
                      <a:pt x="2974" y="1367"/>
                    </a:cubicBezTo>
                    <a:cubicBezTo>
                      <a:pt x="3066" y="1214"/>
                      <a:pt x="3459" y="659"/>
                      <a:pt x="3127" y="607"/>
                    </a:cubicBezTo>
                    <a:lnTo>
                      <a:pt x="3127" y="607"/>
                    </a:lnTo>
                    <a:cubicBezTo>
                      <a:pt x="2874" y="371"/>
                      <a:pt x="2286" y="281"/>
                      <a:pt x="2015" y="213"/>
                    </a:cubicBezTo>
                    <a:cubicBezTo>
                      <a:pt x="1657" y="107"/>
                      <a:pt x="1266" y="1"/>
                      <a:pt x="887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4442025" y="1550989"/>
                <a:ext cx="114985" cy="88896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2730" fill="none" extrusionOk="0">
                    <a:moveTo>
                      <a:pt x="3234" y="812"/>
                    </a:moveTo>
                    <a:cubicBezTo>
                      <a:pt x="3120" y="455"/>
                      <a:pt x="2340" y="341"/>
                      <a:pt x="2015" y="260"/>
                    </a:cubicBezTo>
                    <a:cubicBezTo>
                      <a:pt x="1577" y="130"/>
                      <a:pt x="1089" y="0"/>
                      <a:pt x="634" y="65"/>
                    </a:cubicBezTo>
                    <a:cubicBezTo>
                      <a:pt x="261" y="130"/>
                      <a:pt x="1" y="292"/>
                      <a:pt x="82" y="682"/>
                    </a:cubicBezTo>
                    <a:cubicBezTo>
                      <a:pt x="179" y="1202"/>
                      <a:pt x="650" y="1105"/>
                      <a:pt x="1089" y="1251"/>
                    </a:cubicBezTo>
                    <a:cubicBezTo>
                      <a:pt x="1609" y="1430"/>
                      <a:pt x="1658" y="1739"/>
                      <a:pt x="1853" y="2112"/>
                    </a:cubicBezTo>
                    <a:cubicBezTo>
                      <a:pt x="1934" y="2275"/>
                      <a:pt x="2194" y="2730"/>
                      <a:pt x="2357" y="2665"/>
                    </a:cubicBezTo>
                    <a:cubicBezTo>
                      <a:pt x="2454" y="2616"/>
                      <a:pt x="2535" y="2242"/>
                      <a:pt x="2584" y="2145"/>
                    </a:cubicBezTo>
                    <a:cubicBezTo>
                      <a:pt x="2698" y="1901"/>
                      <a:pt x="2844" y="1657"/>
                      <a:pt x="2974" y="1414"/>
                    </a:cubicBezTo>
                    <a:cubicBezTo>
                      <a:pt x="3071" y="1251"/>
                      <a:pt x="3510" y="634"/>
                      <a:pt x="3055" y="650"/>
                    </a:cubicBezTo>
                  </a:path>
                </a:pathLst>
              </a:custGeom>
              <a:noFill/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6"/>
              <p:cNvSpPr/>
              <p:nvPr/>
            </p:nvSpPr>
            <p:spPr>
              <a:xfrm>
                <a:off x="4366995" y="1574988"/>
                <a:ext cx="119243" cy="79843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2452" extrusionOk="0">
                    <a:moveTo>
                      <a:pt x="687" y="0"/>
                    </a:moveTo>
                    <a:cubicBezTo>
                      <a:pt x="346" y="0"/>
                      <a:pt x="122" y="139"/>
                      <a:pt x="66" y="530"/>
                    </a:cubicBezTo>
                    <a:cubicBezTo>
                      <a:pt x="1" y="904"/>
                      <a:pt x="17" y="1603"/>
                      <a:pt x="244" y="1928"/>
                    </a:cubicBezTo>
                    <a:cubicBezTo>
                      <a:pt x="332" y="2054"/>
                      <a:pt x="459" y="2099"/>
                      <a:pt x="602" y="2099"/>
                    </a:cubicBezTo>
                    <a:cubicBezTo>
                      <a:pt x="881" y="2099"/>
                      <a:pt x="1221" y="1927"/>
                      <a:pt x="1447" y="1863"/>
                    </a:cubicBezTo>
                    <a:cubicBezTo>
                      <a:pt x="1582" y="1820"/>
                      <a:pt x="1696" y="1800"/>
                      <a:pt x="1805" y="1800"/>
                    </a:cubicBezTo>
                    <a:cubicBezTo>
                      <a:pt x="1983" y="1800"/>
                      <a:pt x="2145" y="1853"/>
                      <a:pt x="2357" y="1944"/>
                    </a:cubicBezTo>
                    <a:cubicBezTo>
                      <a:pt x="2542" y="2006"/>
                      <a:pt x="2964" y="2451"/>
                      <a:pt x="3158" y="2451"/>
                    </a:cubicBezTo>
                    <a:cubicBezTo>
                      <a:pt x="3168" y="2451"/>
                      <a:pt x="3177" y="2450"/>
                      <a:pt x="3185" y="2448"/>
                    </a:cubicBezTo>
                    <a:cubicBezTo>
                      <a:pt x="3640" y="2350"/>
                      <a:pt x="3315" y="1798"/>
                      <a:pt x="3185" y="1635"/>
                    </a:cubicBezTo>
                    <a:cubicBezTo>
                      <a:pt x="2600" y="937"/>
                      <a:pt x="1820" y="92"/>
                      <a:pt x="862" y="10"/>
                    </a:cubicBezTo>
                    <a:cubicBezTo>
                      <a:pt x="801" y="4"/>
                      <a:pt x="742" y="0"/>
                      <a:pt x="687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6"/>
              <p:cNvSpPr/>
              <p:nvPr/>
            </p:nvSpPr>
            <p:spPr>
              <a:xfrm>
                <a:off x="4330283" y="1625785"/>
                <a:ext cx="31931" cy="55389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701" extrusionOk="0">
                    <a:moveTo>
                      <a:pt x="613" y="1"/>
                    </a:moveTo>
                    <a:cubicBezTo>
                      <a:pt x="430" y="1"/>
                      <a:pt x="255" y="312"/>
                      <a:pt x="212" y="595"/>
                    </a:cubicBezTo>
                    <a:cubicBezTo>
                      <a:pt x="179" y="888"/>
                      <a:pt x="1" y="1326"/>
                      <a:pt x="49" y="1619"/>
                    </a:cubicBezTo>
                    <a:cubicBezTo>
                      <a:pt x="309" y="1619"/>
                      <a:pt x="585" y="1684"/>
                      <a:pt x="862" y="1700"/>
                    </a:cubicBezTo>
                    <a:cubicBezTo>
                      <a:pt x="862" y="1700"/>
                      <a:pt x="863" y="1700"/>
                      <a:pt x="864" y="1700"/>
                    </a:cubicBezTo>
                    <a:cubicBezTo>
                      <a:pt x="975" y="1700"/>
                      <a:pt x="926" y="399"/>
                      <a:pt x="878" y="270"/>
                    </a:cubicBezTo>
                    <a:cubicBezTo>
                      <a:pt x="797" y="77"/>
                      <a:pt x="704" y="1"/>
                      <a:pt x="613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6"/>
              <p:cNvSpPr/>
              <p:nvPr/>
            </p:nvSpPr>
            <p:spPr>
              <a:xfrm>
                <a:off x="4320163" y="1709145"/>
                <a:ext cx="157560" cy="10586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251" extrusionOk="0">
                    <a:moveTo>
                      <a:pt x="1564" y="0"/>
                    </a:moveTo>
                    <a:cubicBezTo>
                      <a:pt x="1420" y="0"/>
                      <a:pt x="1278" y="10"/>
                      <a:pt x="1138" y="34"/>
                    </a:cubicBezTo>
                    <a:cubicBezTo>
                      <a:pt x="878" y="82"/>
                      <a:pt x="423" y="99"/>
                      <a:pt x="228" y="294"/>
                    </a:cubicBezTo>
                    <a:cubicBezTo>
                      <a:pt x="1" y="521"/>
                      <a:pt x="147" y="814"/>
                      <a:pt x="98" y="1090"/>
                    </a:cubicBezTo>
                    <a:cubicBezTo>
                      <a:pt x="82" y="1122"/>
                      <a:pt x="66" y="1171"/>
                      <a:pt x="66" y="1220"/>
                    </a:cubicBezTo>
                    <a:cubicBezTo>
                      <a:pt x="33" y="1398"/>
                      <a:pt x="1" y="1626"/>
                      <a:pt x="131" y="1691"/>
                    </a:cubicBezTo>
                    <a:cubicBezTo>
                      <a:pt x="145" y="1697"/>
                      <a:pt x="161" y="1700"/>
                      <a:pt x="176" y="1700"/>
                    </a:cubicBezTo>
                    <a:cubicBezTo>
                      <a:pt x="281" y="1700"/>
                      <a:pt x="403" y="1573"/>
                      <a:pt x="488" y="1545"/>
                    </a:cubicBezTo>
                    <a:cubicBezTo>
                      <a:pt x="716" y="1480"/>
                      <a:pt x="1008" y="1480"/>
                      <a:pt x="1236" y="1447"/>
                    </a:cubicBezTo>
                    <a:cubicBezTo>
                      <a:pt x="1370" y="1425"/>
                      <a:pt x="1503" y="1414"/>
                      <a:pt x="1635" y="1414"/>
                    </a:cubicBezTo>
                    <a:cubicBezTo>
                      <a:pt x="2081" y="1414"/>
                      <a:pt x="2516" y="1532"/>
                      <a:pt x="2942" y="1707"/>
                    </a:cubicBezTo>
                    <a:cubicBezTo>
                      <a:pt x="3283" y="1853"/>
                      <a:pt x="3608" y="2048"/>
                      <a:pt x="3868" y="2308"/>
                    </a:cubicBezTo>
                    <a:cubicBezTo>
                      <a:pt x="4144" y="2568"/>
                      <a:pt x="4258" y="3040"/>
                      <a:pt x="4534" y="3251"/>
                    </a:cubicBezTo>
                    <a:cubicBezTo>
                      <a:pt x="4713" y="3072"/>
                      <a:pt x="4713" y="2601"/>
                      <a:pt x="4745" y="2357"/>
                    </a:cubicBezTo>
                    <a:cubicBezTo>
                      <a:pt x="4810" y="1967"/>
                      <a:pt x="4810" y="1821"/>
                      <a:pt x="4534" y="1528"/>
                    </a:cubicBezTo>
                    <a:cubicBezTo>
                      <a:pt x="4112" y="1057"/>
                      <a:pt x="3543" y="424"/>
                      <a:pt x="2925" y="229"/>
                    </a:cubicBezTo>
                    <a:cubicBezTo>
                      <a:pt x="2493" y="105"/>
                      <a:pt x="2022" y="0"/>
                      <a:pt x="1564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>
                <a:off x="4424570" y="1668637"/>
                <a:ext cx="71231" cy="61836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899" extrusionOk="0">
                    <a:moveTo>
                      <a:pt x="993" y="1"/>
                    </a:moveTo>
                    <a:cubicBezTo>
                      <a:pt x="564" y="1"/>
                      <a:pt x="1" y="99"/>
                      <a:pt x="176" y="611"/>
                    </a:cubicBezTo>
                    <a:cubicBezTo>
                      <a:pt x="290" y="953"/>
                      <a:pt x="680" y="1001"/>
                      <a:pt x="956" y="1148"/>
                    </a:cubicBezTo>
                    <a:cubicBezTo>
                      <a:pt x="1200" y="1278"/>
                      <a:pt x="1313" y="1846"/>
                      <a:pt x="1573" y="1895"/>
                    </a:cubicBezTo>
                    <a:cubicBezTo>
                      <a:pt x="1585" y="1897"/>
                      <a:pt x="1596" y="1899"/>
                      <a:pt x="1607" y="1899"/>
                    </a:cubicBezTo>
                    <a:cubicBezTo>
                      <a:pt x="1897" y="1899"/>
                      <a:pt x="1886" y="1073"/>
                      <a:pt x="1980" y="823"/>
                    </a:cubicBezTo>
                    <a:cubicBezTo>
                      <a:pt x="2061" y="579"/>
                      <a:pt x="2175" y="530"/>
                      <a:pt x="1996" y="303"/>
                    </a:cubicBezTo>
                    <a:cubicBezTo>
                      <a:pt x="1833" y="124"/>
                      <a:pt x="1460" y="43"/>
                      <a:pt x="1232" y="10"/>
                    </a:cubicBezTo>
                    <a:cubicBezTo>
                      <a:pt x="1163" y="5"/>
                      <a:pt x="1081" y="1"/>
                      <a:pt x="993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>
                <a:off x="4317510" y="1509179"/>
                <a:ext cx="74015" cy="65223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2003" extrusionOk="0">
                    <a:moveTo>
                      <a:pt x="1837" y="0"/>
                    </a:moveTo>
                    <a:cubicBezTo>
                      <a:pt x="1577" y="195"/>
                      <a:pt x="1447" y="553"/>
                      <a:pt x="1154" y="764"/>
                    </a:cubicBezTo>
                    <a:cubicBezTo>
                      <a:pt x="764" y="1040"/>
                      <a:pt x="407" y="1024"/>
                      <a:pt x="1" y="1154"/>
                    </a:cubicBezTo>
                    <a:cubicBezTo>
                      <a:pt x="33" y="1349"/>
                      <a:pt x="179" y="1333"/>
                      <a:pt x="309" y="1447"/>
                    </a:cubicBezTo>
                    <a:cubicBezTo>
                      <a:pt x="494" y="1601"/>
                      <a:pt x="650" y="2003"/>
                      <a:pt x="901" y="2003"/>
                    </a:cubicBezTo>
                    <a:cubicBezTo>
                      <a:pt x="914" y="2003"/>
                      <a:pt x="929" y="2001"/>
                      <a:pt x="943" y="1999"/>
                    </a:cubicBezTo>
                    <a:cubicBezTo>
                      <a:pt x="1073" y="1983"/>
                      <a:pt x="1317" y="1706"/>
                      <a:pt x="1430" y="1625"/>
                    </a:cubicBezTo>
                    <a:cubicBezTo>
                      <a:pt x="1772" y="1382"/>
                      <a:pt x="2129" y="1105"/>
                      <a:pt x="2194" y="683"/>
                    </a:cubicBezTo>
                    <a:cubicBezTo>
                      <a:pt x="2259" y="342"/>
                      <a:pt x="2113" y="212"/>
                      <a:pt x="1837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6"/>
              <p:cNvSpPr/>
              <p:nvPr/>
            </p:nvSpPr>
            <p:spPr>
              <a:xfrm>
                <a:off x="4318034" y="1787458"/>
                <a:ext cx="50599" cy="4555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399" extrusionOk="0">
                    <a:moveTo>
                      <a:pt x="668" y="0"/>
                    </a:moveTo>
                    <a:cubicBezTo>
                      <a:pt x="451" y="0"/>
                      <a:pt x="247" y="75"/>
                      <a:pt x="147" y="261"/>
                    </a:cubicBezTo>
                    <a:cubicBezTo>
                      <a:pt x="66" y="440"/>
                      <a:pt x="131" y="1349"/>
                      <a:pt x="1" y="1398"/>
                    </a:cubicBezTo>
                    <a:cubicBezTo>
                      <a:pt x="453" y="1232"/>
                      <a:pt x="877" y="1136"/>
                      <a:pt x="1339" y="1136"/>
                    </a:cubicBezTo>
                    <a:cubicBezTo>
                      <a:pt x="1374" y="1136"/>
                      <a:pt x="1411" y="1137"/>
                      <a:pt x="1447" y="1138"/>
                    </a:cubicBezTo>
                    <a:cubicBezTo>
                      <a:pt x="1544" y="878"/>
                      <a:pt x="1544" y="423"/>
                      <a:pt x="1317" y="228"/>
                    </a:cubicBezTo>
                    <a:cubicBezTo>
                      <a:pt x="1163" y="92"/>
                      <a:pt x="907" y="0"/>
                      <a:pt x="668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6"/>
              <p:cNvSpPr/>
              <p:nvPr/>
            </p:nvSpPr>
            <p:spPr>
              <a:xfrm>
                <a:off x="4393621" y="1862352"/>
                <a:ext cx="63339" cy="39629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217" extrusionOk="0">
                    <a:moveTo>
                      <a:pt x="1820" y="57"/>
                    </a:moveTo>
                    <a:lnTo>
                      <a:pt x="1756" y="78"/>
                    </a:lnTo>
                    <a:lnTo>
                      <a:pt x="1756" y="78"/>
                    </a:lnTo>
                    <a:cubicBezTo>
                      <a:pt x="1778" y="72"/>
                      <a:pt x="1799" y="65"/>
                      <a:pt x="1820" y="57"/>
                    </a:cubicBezTo>
                    <a:close/>
                    <a:moveTo>
                      <a:pt x="559" y="0"/>
                    </a:moveTo>
                    <a:cubicBezTo>
                      <a:pt x="347" y="0"/>
                      <a:pt x="153" y="50"/>
                      <a:pt x="0" y="219"/>
                    </a:cubicBezTo>
                    <a:cubicBezTo>
                      <a:pt x="130" y="414"/>
                      <a:pt x="16" y="642"/>
                      <a:pt x="211" y="772"/>
                    </a:cubicBezTo>
                    <a:cubicBezTo>
                      <a:pt x="325" y="853"/>
                      <a:pt x="699" y="804"/>
                      <a:pt x="829" y="837"/>
                    </a:cubicBezTo>
                    <a:cubicBezTo>
                      <a:pt x="1040" y="885"/>
                      <a:pt x="1235" y="950"/>
                      <a:pt x="1414" y="1048"/>
                    </a:cubicBezTo>
                    <a:cubicBezTo>
                      <a:pt x="1543" y="1122"/>
                      <a:pt x="1614" y="1216"/>
                      <a:pt x="1676" y="1216"/>
                    </a:cubicBezTo>
                    <a:cubicBezTo>
                      <a:pt x="1722" y="1216"/>
                      <a:pt x="1763" y="1161"/>
                      <a:pt x="1820" y="999"/>
                    </a:cubicBezTo>
                    <a:cubicBezTo>
                      <a:pt x="1917" y="723"/>
                      <a:pt x="1755" y="414"/>
                      <a:pt x="1934" y="154"/>
                    </a:cubicBezTo>
                    <a:cubicBezTo>
                      <a:pt x="1869" y="89"/>
                      <a:pt x="1804" y="89"/>
                      <a:pt x="1722" y="89"/>
                    </a:cubicBezTo>
                    <a:lnTo>
                      <a:pt x="1756" y="78"/>
                    </a:lnTo>
                    <a:lnTo>
                      <a:pt x="1756" y="78"/>
                    </a:lnTo>
                    <a:cubicBezTo>
                      <a:pt x="1680" y="99"/>
                      <a:pt x="1600" y="107"/>
                      <a:pt x="1516" y="107"/>
                    </a:cubicBezTo>
                    <a:cubicBezTo>
                      <a:pt x="1213" y="107"/>
                      <a:pt x="868" y="0"/>
                      <a:pt x="559" y="0"/>
                    </a:cubicBezTo>
                    <a:close/>
                  </a:path>
                </a:pathLst>
              </a:custGeom>
              <a:solidFill>
                <a:srgbClr val="E8F2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6"/>
              <p:cNvSpPr/>
              <p:nvPr/>
            </p:nvSpPr>
            <p:spPr>
              <a:xfrm>
                <a:off x="4393621" y="1853071"/>
                <a:ext cx="63339" cy="53989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658" fill="none" extrusionOk="0">
                    <a:moveTo>
                      <a:pt x="1820" y="342"/>
                    </a:moveTo>
                    <a:cubicBezTo>
                      <a:pt x="1284" y="553"/>
                      <a:pt x="455" y="1"/>
                      <a:pt x="0" y="504"/>
                    </a:cubicBezTo>
                    <a:cubicBezTo>
                      <a:pt x="130" y="699"/>
                      <a:pt x="16" y="927"/>
                      <a:pt x="211" y="1057"/>
                    </a:cubicBezTo>
                    <a:cubicBezTo>
                      <a:pt x="325" y="1138"/>
                      <a:pt x="699" y="1089"/>
                      <a:pt x="829" y="1122"/>
                    </a:cubicBezTo>
                    <a:cubicBezTo>
                      <a:pt x="1040" y="1170"/>
                      <a:pt x="1235" y="1235"/>
                      <a:pt x="1414" y="1333"/>
                    </a:cubicBezTo>
                    <a:cubicBezTo>
                      <a:pt x="1641" y="1463"/>
                      <a:pt x="1690" y="1658"/>
                      <a:pt x="1820" y="1284"/>
                    </a:cubicBezTo>
                    <a:cubicBezTo>
                      <a:pt x="1917" y="1008"/>
                      <a:pt x="1755" y="699"/>
                      <a:pt x="1934" y="439"/>
                    </a:cubicBezTo>
                    <a:cubicBezTo>
                      <a:pt x="1869" y="374"/>
                      <a:pt x="1804" y="374"/>
                      <a:pt x="1722" y="374"/>
                    </a:cubicBezTo>
                  </a:path>
                </a:pathLst>
              </a:custGeom>
              <a:noFill/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>
                <a:off x="4478738" y="498602"/>
                <a:ext cx="79844" cy="14360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441" extrusionOk="0">
                    <a:moveTo>
                      <a:pt x="2341" y="1"/>
                    </a:moveTo>
                    <a:cubicBezTo>
                      <a:pt x="1964" y="1"/>
                      <a:pt x="1597" y="44"/>
                      <a:pt x="1236" y="116"/>
                    </a:cubicBezTo>
                    <a:lnTo>
                      <a:pt x="1236" y="116"/>
                    </a:lnTo>
                    <a:cubicBezTo>
                      <a:pt x="1609" y="83"/>
                      <a:pt x="2080" y="116"/>
                      <a:pt x="2438" y="2"/>
                    </a:cubicBezTo>
                    <a:cubicBezTo>
                      <a:pt x="2406" y="1"/>
                      <a:pt x="2373" y="1"/>
                      <a:pt x="2341" y="1"/>
                    </a:cubicBezTo>
                    <a:close/>
                    <a:moveTo>
                      <a:pt x="1236" y="116"/>
                    </a:moveTo>
                    <a:cubicBezTo>
                      <a:pt x="1236" y="116"/>
                      <a:pt x="1236" y="116"/>
                      <a:pt x="1236" y="116"/>
                    </a:cubicBezTo>
                    <a:cubicBezTo>
                      <a:pt x="813" y="164"/>
                      <a:pt x="407" y="213"/>
                      <a:pt x="1" y="343"/>
                    </a:cubicBezTo>
                    <a:lnTo>
                      <a:pt x="49" y="441"/>
                    </a:lnTo>
                    <a:cubicBezTo>
                      <a:pt x="443" y="309"/>
                      <a:pt x="836" y="195"/>
                      <a:pt x="1236" y="116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>
                <a:off x="4494720" y="564476"/>
                <a:ext cx="87279" cy="15695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482" extrusionOk="0">
                    <a:moveTo>
                      <a:pt x="2421" y="0"/>
                    </a:moveTo>
                    <a:cubicBezTo>
                      <a:pt x="2223" y="0"/>
                      <a:pt x="1991" y="53"/>
                      <a:pt x="1836" y="75"/>
                    </a:cubicBezTo>
                    <a:cubicBezTo>
                      <a:pt x="1717" y="90"/>
                      <a:pt x="1596" y="108"/>
                      <a:pt x="1473" y="130"/>
                    </a:cubicBezTo>
                    <a:lnTo>
                      <a:pt x="1473" y="130"/>
                    </a:lnTo>
                    <a:cubicBezTo>
                      <a:pt x="1869" y="94"/>
                      <a:pt x="2267" y="71"/>
                      <a:pt x="2665" y="42"/>
                    </a:cubicBezTo>
                    <a:cubicBezTo>
                      <a:pt x="2598" y="11"/>
                      <a:pt x="2513" y="0"/>
                      <a:pt x="2421" y="0"/>
                    </a:cubicBezTo>
                    <a:close/>
                    <a:moveTo>
                      <a:pt x="1473" y="130"/>
                    </a:moveTo>
                    <a:lnTo>
                      <a:pt x="1473" y="130"/>
                    </a:lnTo>
                    <a:cubicBezTo>
                      <a:pt x="979" y="175"/>
                      <a:pt x="487" y="241"/>
                      <a:pt x="0" y="367"/>
                    </a:cubicBezTo>
                    <a:lnTo>
                      <a:pt x="260" y="481"/>
                    </a:lnTo>
                    <a:cubicBezTo>
                      <a:pt x="636" y="318"/>
                      <a:pt x="1060" y="204"/>
                      <a:pt x="1473" y="130"/>
                    </a:cubicBezTo>
                    <a:close/>
                  </a:path>
                </a:pathLst>
              </a:custGeom>
              <a:solidFill>
                <a:srgbClr val="04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6"/>
              <p:cNvSpPr/>
              <p:nvPr/>
            </p:nvSpPr>
            <p:spPr>
              <a:xfrm>
                <a:off x="4844294" y="1522920"/>
                <a:ext cx="29835" cy="34972"/>
              </a:xfrm>
              <a:custGeom>
                <a:avLst/>
                <a:gdLst/>
                <a:ahLst/>
                <a:cxnLst/>
                <a:rect l="l" t="t" r="r" b="b"/>
                <a:pathLst>
                  <a:path w="911" h="1074" fill="none" extrusionOk="0">
                    <a:moveTo>
                      <a:pt x="1" y="1025"/>
                    </a:moveTo>
                    <a:cubicBezTo>
                      <a:pt x="196" y="960"/>
                      <a:pt x="456" y="976"/>
                      <a:pt x="602" y="1073"/>
                    </a:cubicBezTo>
                    <a:cubicBezTo>
                      <a:pt x="488" y="1041"/>
                      <a:pt x="375" y="1025"/>
                      <a:pt x="277" y="992"/>
                    </a:cubicBezTo>
                    <a:cubicBezTo>
                      <a:pt x="553" y="732"/>
                      <a:pt x="765" y="342"/>
                      <a:pt x="911" y="1"/>
                    </a:cubicBezTo>
                  </a:path>
                </a:pathLst>
              </a:custGeom>
              <a:noFill/>
              <a:ln w="3250" cap="flat" cmpd="sng">
                <a:solidFill>
                  <a:srgbClr val="E0738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6"/>
              <p:cNvSpPr/>
              <p:nvPr/>
            </p:nvSpPr>
            <p:spPr>
              <a:xfrm>
                <a:off x="4442026" y="1871078"/>
                <a:ext cx="157004" cy="606346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18621" fill="none" extrusionOk="0">
                    <a:moveTo>
                      <a:pt x="4193" y="0"/>
                    </a:moveTo>
                    <a:cubicBezTo>
                      <a:pt x="4647" y="634"/>
                      <a:pt x="4729" y="1852"/>
                      <a:pt x="4761" y="2632"/>
                    </a:cubicBezTo>
                    <a:cubicBezTo>
                      <a:pt x="4794" y="3363"/>
                      <a:pt x="4485" y="4078"/>
                      <a:pt x="4371" y="4777"/>
                    </a:cubicBezTo>
                    <a:cubicBezTo>
                      <a:pt x="4209" y="5817"/>
                      <a:pt x="4745" y="7490"/>
                      <a:pt x="3949" y="8319"/>
                    </a:cubicBezTo>
                    <a:cubicBezTo>
                      <a:pt x="3543" y="8173"/>
                      <a:pt x="3283" y="7702"/>
                      <a:pt x="3039" y="7377"/>
                    </a:cubicBezTo>
                    <a:cubicBezTo>
                      <a:pt x="3803" y="8140"/>
                      <a:pt x="4030" y="9131"/>
                      <a:pt x="3900" y="10188"/>
                    </a:cubicBezTo>
                    <a:cubicBezTo>
                      <a:pt x="3786" y="11032"/>
                      <a:pt x="3120" y="11910"/>
                      <a:pt x="2357" y="11032"/>
                    </a:cubicBezTo>
                    <a:cubicBezTo>
                      <a:pt x="2097" y="10756"/>
                      <a:pt x="2048" y="10350"/>
                      <a:pt x="1902" y="9976"/>
                    </a:cubicBezTo>
                    <a:cubicBezTo>
                      <a:pt x="1999" y="10269"/>
                      <a:pt x="2015" y="10642"/>
                      <a:pt x="2194" y="10902"/>
                    </a:cubicBezTo>
                    <a:cubicBezTo>
                      <a:pt x="2324" y="11130"/>
                      <a:pt x="2600" y="11244"/>
                      <a:pt x="2730" y="11504"/>
                    </a:cubicBezTo>
                    <a:cubicBezTo>
                      <a:pt x="3299" y="12478"/>
                      <a:pt x="2925" y="14688"/>
                      <a:pt x="2227" y="15517"/>
                    </a:cubicBezTo>
                    <a:cubicBezTo>
                      <a:pt x="1642" y="16232"/>
                      <a:pt x="780" y="15679"/>
                      <a:pt x="1" y="15744"/>
                    </a:cubicBezTo>
                    <a:cubicBezTo>
                      <a:pt x="586" y="15696"/>
                      <a:pt x="1365" y="15777"/>
                      <a:pt x="1739" y="16297"/>
                    </a:cubicBezTo>
                    <a:cubicBezTo>
                      <a:pt x="2129" y="16833"/>
                      <a:pt x="2113" y="18052"/>
                      <a:pt x="1837" y="18620"/>
                    </a:cubicBezTo>
                  </a:path>
                </a:pathLst>
              </a:custGeom>
              <a:noFill/>
              <a:ln w="3250" cap="flat" cmpd="sng">
                <a:solidFill>
                  <a:srgbClr val="E0738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3694409" y="1801753"/>
                <a:ext cx="33" cy="37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8" extrusionOk="0">
                    <a:moveTo>
                      <a:pt x="0" y="1"/>
                    </a:moveTo>
                    <a:lnTo>
                      <a:pt x="0" y="113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3296889" y="499025"/>
                <a:ext cx="1197307" cy="2670"/>
              </a:xfrm>
              <a:custGeom>
                <a:avLst/>
                <a:gdLst/>
                <a:ahLst/>
                <a:cxnLst/>
                <a:rect l="l" t="t" r="r" b="b"/>
                <a:pathLst>
                  <a:path w="36559" h="82" fill="none" extrusionOk="0">
                    <a:moveTo>
                      <a:pt x="1" y="0"/>
                    </a:moveTo>
                    <a:lnTo>
                      <a:pt x="36558" y="82"/>
                    </a:lnTo>
                  </a:path>
                </a:pathLst>
              </a:custGeom>
              <a:noFill/>
              <a:ln w="6900" cap="flat" cmpd="sng">
                <a:solidFill>
                  <a:srgbClr val="8F0000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6"/>
              <p:cNvSpPr/>
              <p:nvPr/>
            </p:nvSpPr>
            <p:spPr>
              <a:xfrm>
                <a:off x="3281464" y="905503"/>
                <a:ext cx="1121753" cy="418526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12853" fill="none" extrusionOk="0">
                    <a:moveTo>
                      <a:pt x="34251" y="12853"/>
                    </a:moveTo>
                    <a:cubicBezTo>
                      <a:pt x="20896" y="1"/>
                      <a:pt x="10920" y="1154"/>
                      <a:pt x="1" y="699"/>
                    </a:cubicBezTo>
                  </a:path>
                </a:pathLst>
              </a:custGeom>
              <a:noFill/>
              <a:ln w="6900" cap="flat" cmpd="sng">
                <a:solidFill>
                  <a:srgbClr val="8F0000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6"/>
              <p:cNvSpPr/>
              <p:nvPr/>
            </p:nvSpPr>
            <p:spPr>
              <a:xfrm>
                <a:off x="6043173" y="1999114"/>
                <a:ext cx="257579" cy="33344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1024" fill="none" extrusionOk="0">
                    <a:moveTo>
                      <a:pt x="0" y="1024"/>
                    </a:moveTo>
                    <a:lnTo>
                      <a:pt x="7864" y="0"/>
                    </a:lnTo>
                  </a:path>
                </a:pathLst>
              </a:custGeom>
              <a:noFill/>
              <a:ln w="6900" cap="flat" cmpd="sng">
                <a:solidFill>
                  <a:srgbClr val="8F0000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6"/>
              <p:cNvSpPr/>
              <p:nvPr/>
            </p:nvSpPr>
            <p:spPr>
              <a:xfrm>
                <a:off x="3291060" y="1207617"/>
                <a:ext cx="848225" cy="25399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780" fill="none" extrusionOk="0">
                    <a:moveTo>
                      <a:pt x="25900" y="0"/>
                    </a:moveTo>
                    <a:lnTo>
                      <a:pt x="0" y="780"/>
                    </a:lnTo>
                  </a:path>
                </a:pathLst>
              </a:custGeom>
              <a:noFill/>
              <a:ln w="6900" cap="flat" cmpd="sng">
                <a:solidFill>
                  <a:srgbClr val="8F0000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6"/>
              <p:cNvSpPr/>
              <p:nvPr/>
            </p:nvSpPr>
            <p:spPr>
              <a:xfrm>
                <a:off x="3037247" y="3261986"/>
                <a:ext cx="273004" cy="33"/>
              </a:xfrm>
              <a:custGeom>
                <a:avLst/>
                <a:gdLst/>
                <a:ahLst/>
                <a:cxnLst/>
                <a:rect l="l" t="t" r="r" b="b"/>
                <a:pathLst>
                  <a:path w="8336" h="1" fill="none" extrusionOk="0">
                    <a:moveTo>
                      <a:pt x="0" y="1"/>
                    </a:moveTo>
                    <a:lnTo>
                      <a:pt x="8335" y="1"/>
                    </a:lnTo>
                  </a:path>
                </a:pathLst>
              </a:custGeom>
              <a:noFill/>
              <a:ln w="6900" cap="flat" cmpd="sng">
                <a:solidFill>
                  <a:srgbClr val="8F0000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6"/>
              <p:cNvSpPr/>
              <p:nvPr/>
            </p:nvSpPr>
            <p:spPr>
              <a:xfrm>
                <a:off x="4404232" y="1319242"/>
                <a:ext cx="449690" cy="233896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183" fill="none" extrusionOk="0">
                    <a:moveTo>
                      <a:pt x="1788" y="7182"/>
                    </a:moveTo>
                    <a:lnTo>
                      <a:pt x="1" y="0"/>
                    </a:lnTo>
                    <a:lnTo>
                      <a:pt x="13730" y="5492"/>
                    </a:lnTo>
                  </a:path>
                </a:pathLst>
              </a:custGeom>
              <a:noFill/>
              <a:ln w="6900" cap="flat" cmpd="sng">
                <a:solidFill>
                  <a:srgbClr val="8F0000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6"/>
              <p:cNvSpPr/>
              <p:nvPr/>
            </p:nvSpPr>
            <p:spPr>
              <a:xfrm>
                <a:off x="3194742" y="2698426"/>
                <a:ext cx="2987357" cy="1426759"/>
              </a:xfrm>
              <a:custGeom>
                <a:avLst/>
                <a:gdLst/>
                <a:ahLst/>
                <a:cxnLst/>
                <a:rect l="l" t="t" r="r" b="b"/>
                <a:pathLst>
                  <a:path w="91217" h="43816" extrusionOk="0">
                    <a:moveTo>
                      <a:pt x="37013" y="0"/>
                    </a:moveTo>
                    <a:cubicBezTo>
                      <a:pt x="36439" y="0"/>
                      <a:pt x="35869" y="99"/>
                      <a:pt x="35372" y="296"/>
                    </a:cubicBezTo>
                    <a:cubicBezTo>
                      <a:pt x="34836" y="508"/>
                      <a:pt x="34576" y="979"/>
                      <a:pt x="34105" y="1434"/>
                    </a:cubicBezTo>
                    <a:cubicBezTo>
                      <a:pt x="33321" y="2204"/>
                      <a:pt x="32699" y="2386"/>
                      <a:pt x="31757" y="2386"/>
                    </a:cubicBezTo>
                    <a:cubicBezTo>
                      <a:pt x="31625" y="2386"/>
                      <a:pt x="31488" y="2382"/>
                      <a:pt x="31343" y="2376"/>
                    </a:cubicBezTo>
                    <a:cubicBezTo>
                      <a:pt x="31315" y="2376"/>
                      <a:pt x="31288" y="2375"/>
                      <a:pt x="31262" y="2375"/>
                    </a:cubicBezTo>
                    <a:cubicBezTo>
                      <a:pt x="30458" y="2375"/>
                      <a:pt x="30329" y="2617"/>
                      <a:pt x="29620" y="3026"/>
                    </a:cubicBezTo>
                    <a:cubicBezTo>
                      <a:pt x="27764" y="4075"/>
                      <a:pt x="25289" y="4184"/>
                      <a:pt x="23091" y="4184"/>
                    </a:cubicBezTo>
                    <a:cubicBezTo>
                      <a:pt x="22769" y="4184"/>
                      <a:pt x="22453" y="4182"/>
                      <a:pt x="22146" y="4180"/>
                    </a:cubicBezTo>
                    <a:cubicBezTo>
                      <a:pt x="21756" y="4176"/>
                      <a:pt x="21366" y="4174"/>
                      <a:pt x="20975" y="4174"/>
                    </a:cubicBezTo>
                    <a:cubicBezTo>
                      <a:pt x="19411" y="4174"/>
                      <a:pt x="17841" y="4215"/>
                      <a:pt x="16281" y="4423"/>
                    </a:cubicBezTo>
                    <a:cubicBezTo>
                      <a:pt x="14429" y="4683"/>
                      <a:pt x="12576" y="5236"/>
                      <a:pt x="10675" y="5463"/>
                    </a:cubicBezTo>
                    <a:cubicBezTo>
                      <a:pt x="8466" y="5707"/>
                      <a:pt x="6337" y="6292"/>
                      <a:pt x="4339" y="7218"/>
                    </a:cubicBezTo>
                    <a:cubicBezTo>
                      <a:pt x="3396" y="7640"/>
                      <a:pt x="2080" y="7673"/>
                      <a:pt x="1219" y="8128"/>
                    </a:cubicBezTo>
                    <a:cubicBezTo>
                      <a:pt x="277" y="8648"/>
                      <a:pt x="537" y="9541"/>
                      <a:pt x="455" y="10419"/>
                    </a:cubicBezTo>
                    <a:cubicBezTo>
                      <a:pt x="358" y="11410"/>
                      <a:pt x="49" y="12336"/>
                      <a:pt x="33" y="13360"/>
                    </a:cubicBezTo>
                    <a:cubicBezTo>
                      <a:pt x="1" y="15374"/>
                      <a:pt x="439" y="17357"/>
                      <a:pt x="829" y="19323"/>
                    </a:cubicBezTo>
                    <a:cubicBezTo>
                      <a:pt x="1707" y="23693"/>
                      <a:pt x="3266" y="27869"/>
                      <a:pt x="4680" y="32094"/>
                    </a:cubicBezTo>
                    <a:cubicBezTo>
                      <a:pt x="5525" y="34612"/>
                      <a:pt x="6126" y="38918"/>
                      <a:pt x="8319" y="40689"/>
                    </a:cubicBezTo>
                    <a:cubicBezTo>
                      <a:pt x="9352" y="41525"/>
                      <a:pt x="10573" y="41911"/>
                      <a:pt x="11793" y="41911"/>
                    </a:cubicBezTo>
                    <a:cubicBezTo>
                      <a:pt x="13395" y="41911"/>
                      <a:pt x="14996" y="41245"/>
                      <a:pt x="16167" y="40055"/>
                    </a:cubicBezTo>
                    <a:cubicBezTo>
                      <a:pt x="17857" y="38349"/>
                      <a:pt x="19271" y="36107"/>
                      <a:pt x="20538" y="34092"/>
                    </a:cubicBezTo>
                    <a:cubicBezTo>
                      <a:pt x="22455" y="31102"/>
                      <a:pt x="24437" y="28113"/>
                      <a:pt x="26517" y="25237"/>
                    </a:cubicBezTo>
                    <a:cubicBezTo>
                      <a:pt x="29523" y="21061"/>
                      <a:pt x="33081" y="16577"/>
                      <a:pt x="37419" y="13750"/>
                    </a:cubicBezTo>
                    <a:cubicBezTo>
                      <a:pt x="39387" y="12453"/>
                      <a:pt x="41969" y="10227"/>
                      <a:pt x="44536" y="10227"/>
                    </a:cubicBezTo>
                    <a:cubicBezTo>
                      <a:pt x="44704" y="10227"/>
                      <a:pt x="44872" y="10236"/>
                      <a:pt x="45040" y="10256"/>
                    </a:cubicBezTo>
                    <a:cubicBezTo>
                      <a:pt x="46193" y="10386"/>
                      <a:pt x="47022" y="11475"/>
                      <a:pt x="48289" y="11605"/>
                    </a:cubicBezTo>
                    <a:cubicBezTo>
                      <a:pt x="48435" y="11619"/>
                      <a:pt x="48580" y="11625"/>
                      <a:pt x="48726" y="11625"/>
                    </a:cubicBezTo>
                    <a:cubicBezTo>
                      <a:pt x="49782" y="11625"/>
                      <a:pt x="50838" y="11301"/>
                      <a:pt x="51880" y="11215"/>
                    </a:cubicBezTo>
                    <a:cubicBezTo>
                      <a:pt x="52618" y="11151"/>
                      <a:pt x="52897" y="10516"/>
                      <a:pt x="53764" y="10516"/>
                    </a:cubicBezTo>
                    <a:cubicBezTo>
                      <a:pt x="53775" y="10516"/>
                      <a:pt x="53786" y="10516"/>
                      <a:pt x="53797" y="10516"/>
                    </a:cubicBezTo>
                    <a:cubicBezTo>
                      <a:pt x="54723" y="10549"/>
                      <a:pt x="55682" y="11052"/>
                      <a:pt x="56478" y="11442"/>
                    </a:cubicBezTo>
                    <a:cubicBezTo>
                      <a:pt x="58038" y="12222"/>
                      <a:pt x="59500" y="13197"/>
                      <a:pt x="60930" y="14205"/>
                    </a:cubicBezTo>
                    <a:cubicBezTo>
                      <a:pt x="63059" y="15683"/>
                      <a:pt x="65252" y="17243"/>
                      <a:pt x="67023" y="19144"/>
                    </a:cubicBezTo>
                    <a:cubicBezTo>
                      <a:pt x="68957" y="21175"/>
                      <a:pt x="70516" y="23823"/>
                      <a:pt x="71832" y="26293"/>
                    </a:cubicBezTo>
                    <a:cubicBezTo>
                      <a:pt x="74010" y="30404"/>
                      <a:pt x="76154" y="34547"/>
                      <a:pt x="78234" y="38690"/>
                    </a:cubicBezTo>
                    <a:cubicBezTo>
                      <a:pt x="79047" y="40283"/>
                      <a:pt x="79810" y="42947"/>
                      <a:pt x="81630" y="43662"/>
                    </a:cubicBezTo>
                    <a:cubicBezTo>
                      <a:pt x="81897" y="43767"/>
                      <a:pt x="82145" y="43815"/>
                      <a:pt x="82377" y="43815"/>
                    </a:cubicBezTo>
                    <a:cubicBezTo>
                      <a:pt x="84779" y="43815"/>
                      <a:pt x="85434" y="38648"/>
                      <a:pt x="86131" y="37033"/>
                    </a:cubicBezTo>
                    <a:cubicBezTo>
                      <a:pt x="88552" y="31395"/>
                      <a:pt x="89916" y="24766"/>
                      <a:pt x="90404" y="18689"/>
                    </a:cubicBezTo>
                    <a:cubicBezTo>
                      <a:pt x="90599" y="16333"/>
                      <a:pt x="91216" y="14058"/>
                      <a:pt x="90826" y="11702"/>
                    </a:cubicBezTo>
                    <a:cubicBezTo>
                      <a:pt x="90550" y="9996"/>
                      <a:pt x="90420" y="8095"/>
                      <a:pt x="89088" y="7462"/>
                    </a:cubicBezTo>
                    <a:cubicBezTo>
                      <a:pt x="88796" y="7323"/>
                      <a:pt x="88434" y="7243"/>
                      <a:pt x="87990" y="7243"/>
                    </a:cubicBezTo>
                    <a:cubicBezTo>
                      <a:pt x="87914" y="7243"/>
                      <a:pt x="87836" y="7246"/>
                      <a:pt x="87755" y="7250"/>
                    </a:cubicBezTo>
                    <a:cubicBezTo>
                      <a:pt x="86781" y="7317"/>
                      <a:pt x="85899" y="7477"/>
                      <a:pt x="85019" y="7477"/>
                    </a:cubicBezTo>
                    <a:cubicBezTo>
                      <a:pt x="84388" y="7477"/>
                      <a:pt x="83757" y="7394"/>
                      <a:pt x="83092" y="7137"/>
                    </a:cubicBezTo>
                    <a:cubicBezTo>
                      <a:pt x="79128" y="5609"/>
                      <a:pt x="76366" y="3123"/>
                      <a:pt x="71865" y="2912"/>
                    </a:cubicBezTo>
                    <a:cubicBezTo>
                      <a:pt x="71679" y="2905"/>
                      <a:pt x="71494" y="2901"/>
                      <a:pt x="71309" y="2901"/>
                    </a:cubicBezTo>
                    <a:cubicBezTo>
                      <a:pt x="67536" y="2901"/>
                      <a:pt x="63829" y="4433"/>
                      <a:pt x="60329" y="5626"/>
                    </a:cubicBezTo>
                    <a:cubicBezTo>
                      <a:pt x="57553" y="6566"/>
                      <a:pt x="54898" y="7240"/>
                      <a:pt x="52113" y="7240"/>
                    </a:cubicBezTo>
                    <a:cubicBezTo>
                      <a:pt x="50954" y="7240"/>
                      <a:pt x="49772" y="7123"/>
                      <a:pt x="48549" y="6861"/>
                    </a:cubicBezTo>
                    <a:cubicBezTo>
                      <a:pt x="46047" y="6341"/>
                      <a:pt x="42684" y="5642"/>
                      <a:pt x="41351" y="3172"/>
                    </a:cubicBezTo>
                    <a:cubicBezTo>
                      <a:pt x="40831" y="2214"/>
                      <a:pt x="40507" y="1466"/>
                      <a:pt x="39694" y="849"/>
                    </a:cubicBezTo>
                    <a:cubicBezTo>
                      <a:pt x="39499" y="703"/>
                      <a:pt x="39272" y="573"/>
                      <a:pt x="39012" y="443"/>
                    </a:cubicBezTo>
                    <a:cubicBezTo>
                      <a:pt x="38422" y="148"/>
                      <a:pt x="37714" y="0"/>
                      <a:pt x="37013" y="0"/>
                    </a:cubicBezTo>
                    <a:close/>
                  </a:path>
                </a:pathLst>
              </a:custGeom>
              <a:solidFill>
                <a:srgbClr val="F164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6"/>
              <p:cNvSpPr/>
              <p:nvPr/>
            </p:nvSpPr>
            <p:spPr>
              <a:xfrm>
                <a:off x="4467849" y="529471"/>
                <a:ext cx="188378" cy="94236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2894" extrusionOk="0">
                    <a:moveTo>
                      <a:pt x="5252" y="1"/>
                    </a:moveTo>
                    <a:cubicBezTo>
                      <a:pt x="5218" y="1"/>
                      <a:pt x="5179" y="9"/>
                      <a:pt x="5134" y="26"/>
                    </a:cubicBezTo>
                    <a:cubicBezTo>
                      <a:pt x="5102" y="42"/>
                      <a:pt x="5021" y="140"/>
                      <a:pt x="4988" y="172"/>
                    </a:cubicBezTo>
                    <a:cubicBezTo>
                      <a:pt x="4842" y="270"/>
                      <a:pt x="4696" y="351"/>
                      <a:pt x="4533" y="432"/>
                    </a:cubicBezTo>
                    <a:cubicBezTo>
                      <a:pt x="3883" y="741"/>
                      <a:pt x="3266" y="936"/>
                      <a:pt x="2567" y="1115"/>
                    </a:cubicBezTo>
                    <a:cubicBezTo>
                      <a:pt x="2041" y="1243"/>
                      <a:pt x="1514" y="1372"/>
                      <a:pt x="971" y="1372"/>
                    </a:cubicBezTo>
                    <a:cubicBezTo>
                      <a:pt x="828" y="1372"/>
                      <a:pt x="683" y="1363"/>
                      <a:pt x="536" y="1342"/>
                    </a:cubicBezTo>
                    <a:cubicBezTo>
                      <a:pt x="371" y="1327"/>
                      <a:pt x="248" y="1243"/>
                      <a:pt x="89" y="1243"/>
                    </a:cubicBezTo>
                    <a:cubicBezTo>
                      <a:pt x="76" y="1243"/>
                      <a:pt x="63" y="1243"/>
                      <a:pt x="49" y="1245"/>
                    </a:cubicBezTo>
                    <a:cubicBezTo>
                      <a:pt x="0" y="1391"/>
                      <a:pt x="130" y="1553"/>
                      <a:pt x="195" y="1700"/>
                    </a:cubicBezTo>
                    <a:cubicBezTo>
                      <a:pt x="276" y="1895"/>
                      <a:pt x="293" y="2057"/>
                      <a:pt x="309" y="2268"/>
                    </a:cubicBezTo>
                    <a:cubicBezTo>
                      <a:pt x="309" y="2382"/>
                      <a:pt x="260" y="2642"/>
                      <a:pt x="341" y="2723"/>
                    </a:cubicBezTo>
                    <a:cubicBezTo>
                      <a:pt x="455" y="2857"/>
                      <a:pt x="732" y="2893"/>
                      <a:pt x="977" y="2893"/>
                    </a:cubicBezTo>
                    <a:cubicBezTo>
                      <a:pt x="1119" y="2893"/>
                      <a:pt x="1249" y="2881"/>
                      <a:pt x="1332" y="2869"/>
                    </a:cubicBezTo>
                    <a:cubicBezTo>
                      <a:pt x="1641" y="2837"/>
                      <a:pt x="1934" y="2821"/>
                      <a:pt x="2226" y="2772"/>
                    </a:cubicBezTo>
                    <a:cubicBezTo>
                      <a:pt x="2860" y="2707"/>
                      <a:pt x="3477" y="2610"/>
                      <a:pt x="4078" y="2398"/>
                    </a:cubicBezTo>
                    <a:cubicBezTo>
                      <a:pt x="4598" y="2236"/>
                      <a:pt x="5264" y="2025"/>
                      <a:pt x="5622" y="1570"/>
                    </a:cubicBezTo>
                    <a:cubicBezTo>
                      <a:pt x="5752" y="1423"/>
                      <a:pt x="5703" y="1407"/>
                      <a:pt x="5654" y="1261"/>
                    </a:cubicBezTo>
                    <a:cubicBezTo>
                      <a:pt x="5557" y="968"/>
                      <a:pt x="5492" y="741"/>
                      <a:pt x="5476" y="432"/>
                    </a:cubicBezTo>
                    <a:cubicBezTo>
                      <a:pt x="5462" y="240"/>
                      <a:pt x="5437" y="1"/>
                      <a:pt x="5252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6"/>
              <p:cNvSpPr/>
              <p:nvPr/>
            </p:nvSpPr>
            <p:spPr>
              <a:xfrm>
                <a:off x="4444171" y="433379"/>
                <a:ext cx="188378" cy="94236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2894" extrusionOk="0">
                    <a:moveTo>
                      <a:pt x="5252" y="1"/>
                    </a:moveTo>
                    <a:cubicBezTo>
                      <a:pt x="5218" y="1"/>
                      <a:pt x="5179" y="9"/>
                      <a:pt x="5134" y="26"/>
                    </a:cubicBezTo>
                    <a:cubicBezTo>
                      <a:pt x="5102" y="42"/>
                      <a:pt x="5021" y="140"/>
                      <a:pt x="4988" y="172"/>
                    </a:cubicBezTo>
                    <a:cubicBezTo>
                      <a:pt x="4842" y="270"/>
                      <a:pt x="4696" y="351"/>
                      <a:pt x="4533" y="432"/>
                    </a:cubicBezTo>
                    <a:cubicBezTo>
                      <a:pt x="3883" y="741"/>
                      <a:pt x="3266" y="936"/>
                      <a:pt x="2567" y="1115"/>
                    </a:cubicBezTo>
                    <a:cubicBezTo>
                      <a:pt x="2041" y="1243"/>
                      <a:pt x="1514" y="1372"/>
                      <a:pt x="971" y="1372"/>
                    </a:cubicBezTo>
                    <a:cubicBezTo>
                      <a:pt x="828" y="1372"/>
                      <a:pt x="683" y="1363"/>
                      <a:pt x="536" y="1342"/>
                    </a:cubicBezTo>
                    <a:cubicBezTo>
                      <a:pt x="371" y="1327"/>
                      <a:pt x="248" y="1243"/>
                      <a:pt x="89" y="1243"/>
                    </a:cubicBezTo>
                    <a:cubicBezTo>
                      <a:pt x="76" y="1243"/>
                      <a:pt x="63" y="1243"/>
                      <a:pt x="49" y="1245"/>
                    </a:cubicBezTo>
                    <a:cubicBezTo>
                      <a:pt x="0" y="1391"/>
                      <a:pt x="130" y="1553"/>
                      <a:pt x="195" y="1700"/>
                    </a:cubicBezTo>
                    <a:cubicBezTo>
                      <a:pt x="276" y="1895"/>
                      <a:pt x="293" y="2057"/>
                      <a:pt x="309" y="2268"/>
                    </a:cubicBezTo>
                    <a:cubicBezTo>
                      <a:pt x="309" y="2382"/>
                      <a:pt x="260" y="2642"/>
                      <a:pt x="341" y="2723"/>
                    </a:cubicBezTo>
                    <a:cubicBezTo>
                      <a:pt x="455" y="2857"/>
                      <a:pt x="732" y="2893"/>
                      <a:pt x="977" y="2893"/>
                    </a:cubicBezTo>
                    <a:cubicBezTo>
                      <a:pt x="1119" y="2893"/>
                      <a:pt x="1249" y="2881"/>
                      <a:pt x="1332" y="2869"/>
                    </a:cubicBezTo>
                    <a:cubicBezTo>
                      <a:pt x="1641" y="2837"/>
                      <a:pt x="1934" y="2821"/>
                      <a:pt x="2226" y="2772"/>
                    </a:cubicBezTo>
                    <a:cubicBezTo>
                      <a:pt x="2860" y="2707"/>
                      <a:pt x="3477" y="2610"/>
                      <a:pt x="4078" y="2398"/>
                    </a:cubicBezTo>
                    <a:cubicBezTo>
                      <a:pt x="4598" y="2236"/>
                      <a:pt x="5264" y="2025"/>
                      <a:pt x="5622" y="1570"/>
                    </a:cubicBezTo>
                    <a:cubicBezTo>
                      <a:pt x="5752" y="1423"/>
                      <a:pt x="5703" y="1407"/>
                      <a:pt x="5654" y="1261"/>
                    </a:cubicBezTo>
                    <a:cubicBezTo>
                      <a:pt x="5557" y="968"/>
                      <a:pt x="5492" y="741"/>
                      <a:pt x="5476" y="432"/>
                    </a:cubicBezTo>
                    <a:cubicBezTo>
                      <a:pt x="5462" y="240"/>
                      <a:pt x="5437" y="1"/>
                      <a:pt x="5252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6"/>
              <p:cNvSpPr/>
              <p:nvPr/>
            </p:nvSpPr>
            <p:spPr>
              <a:xfrm>
                <a:off x="4422064" y="331068"/>
                <a:ext cx="188378" cy="94236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2894" extrusionOk="0">
                    <a:moveTo>
                      <a:pt x="5252" y="1"/>
                    </a:moveTo>
                    <a:cubicBezTo>
                      <a:pt x="5218" y="1"/>
                      <a:pt x="5179" y="9"/>
                      <a:pt x="5134" y="26"/>
                    </a:cubicBezTo>
                    <a:cubicBezTo>
                      <a:pt x="5102" y="42"/>
                      <a:pt x="5021" y="140"/>
                      <a:pt x="4988" y="172"/>
                    </a:cubicBezTo>
                    <a:cubicBezTo>
                      <a:pt x="4842" y="270"/>
                      <a:pt x="4696" y="351"/>
                      <a:pt x="4533" y="432"/>
                    </a:cubicBezTo>
                    <a:cubicBezTo>
                      <a:pt x="3883" y="741"/>
                      <a:pt x="3266" y="936"/>
                      <a:pt x="2567" y="1115"/>
                    </a:cubicBezTo>
                    <a:cubicBezTo>
                      <a:pt x="2041" y="1243"/>
                      <a:pt x="1514" y="1372"/>
                      <a:pt x="971" y="1372"/>
                    </a:cubicBezTo>
                    <a:cubicBezTo>
                      <a:pt x="828" y="1372"/>
                      <a:pt x="683" y="1363"/>
                      <a:pt x="536" y="1342"/>
                    </a:cubicBezTo>
                    <a:cubicBezTo>
                      <a:pt x="371" y="1327"/>
                      <a:pt x="248" y="1243"/>
                      <a:pt x="89" y="1243"/>
                    </a:cubicBezTo>
                    <a:cubicBezTo>
                      <a:pt x="76" y="1243"/>
                      <a:pt x="63" y="1243"/>
                      <a:pt x="49" y="1245"/>
                    </a:cubicBezTo>
                    <a:cubicBezTo>
                      <a:pt x="0" y="1391"/>
                      <a:pt x="130" y="1553"/>
                      <a:pt x="195" y="1700"/>
                    </a:cubicBezTo>
                    <a:cubicBezTo>
                      <a:pt x="276" y="1895"/>
                      <a:pt x="293" y="2057"/>
                      <a:pt x="309" y="2268"/>
                    </a:cubicBezTo>
                    <a:cubicBezTo>
                      <a:pt x="309" y="2382"/>
                      <a:pt x="260" y="2642"/>
                      <a:pt x="341" y="2723"/>
                    </a:cubicBezTo>
                    <a:cubicBezTo>
                      <a:pt x="455" y="2857"/>
                      <a:pt x="732" y="2893"/>
                      <a:pt x="977" y="2893"/>
                    </a:cubicBezTo>
                    <a:cubicBezTo>
                      <a:pt x="1119" y="2893"/>
                      <a:pt x="1249" y="2881"/>
                      <a:pt x="1332" y="2869"/>
                    </a:cubicBezTo>
                    <a:cubicBezTo>
                      <a:pt x="1641" y="2837"/>
                      <a:pt x="1934" y="2821"/>
                      <a:pt x="2226" y="2772"/>
                    </a:cubicBezTo>
                    <a:cubicBezTo>
                      <a:pt x="2860" y="2707"/>
                      <a:pt x="3477" y="2610"/>
                      <a:pt x="4078" y="2398"/>
                    </a:cubicBezTo>
                    <a:cubicBezTo>
                      <a:pt x="4598" y="2236"/>
                      <a:pt x="5264" y="2025"/>
                      <a:pt x="5622" y="1570"/>
                    </a:cubicBezTo>
                    <a:cubicBezTo>
                      <a:pt x="5752" y="1423"/>
                      <a:pt x="5703" y="1407"/>
                      <a:pt x="5654" y="1261"/>
                    </a:cubicBezTo>
                    <a:cubicBezTo>
                      <a:pt x="5557" y="968"/>
                      <a:pt x="5492" y="741"/>
                      <a:pt x="5476" y="432"/>
                    </a:cubicBezTo>
                    <a:cubicBezTo>
                      <a:pt x="5462" y="240"/>
                      <a:pt x="5437" y="1"/>
                      <a:pt x="5252" y="1"/>
                    </a:cubicBezTo>
                    <a:close/>
                  </a:path>
                </a:pathLst>
              </a:custGeom>
              <a:solidFill>
                <a:srgbClr val="E8F2F7"/>
              </a:solidFill>
              <a:ln w="5275" cap="flat" cmpd="sng">
                <a:solidFill>
                  <a:srgbClr val="626366"/>
                </a:solidFill>
                <a:prstDash val="solid"/>
                <a:miter lim="162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6"/>
              <p:cNvSpPr txBox="1"/>
              <p:nvPr/>
            </p:nvSpPr>
            <p:spPr>
              <a:xfrm>
                <a:off x="2232219" y="3104261"/>
                <a:ext cx="8973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DIAPHRAGM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44" name="Google Shape;244;p16"/>
              <p:cNvSpPr txBox="1"/>
              <p:nvPr/>
            </p:nvSpPr>
            <p:spPr>
              <a:xfrm>
                <a:off x="6144585" y="1825299"/>
                <a:ext cx="8973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ALVEOLI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45" name="Google Shape;245;p16"/>
              <p:cNvSpPr txBox="1"/>
              <p:nvPr/>
            </p:nvSpPr>
            <p:spPr>
              <a:xfrm>
                <a:off x="2528929" y="331427"/>
                <a:ext cx="8973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TRACHEA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46" name="Google Shape;246;p16"/>
              <p:cNvSpPr txBox="1"/>
              <p:nvPr/>
            </p:nvSpPr>
            <p:spPr>
              <a:xfrm>
                <a:off x="2130200" y="694953"/>
                <a:ext cx="1299300" cy="5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LEFT AND RIGHT BRONCHUS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47" name="Google Shape;247;p16"/>
              <p:cNvSpPr txBox="1"/>
              <p:nvPr/>
            </p:nvSpPr>
            <p:spPr>
              <a:xfrm>
                <a:off x="2281868" y="1062610"/>
                <a:ext cx="11655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BRONCHIOLE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248" name="Google Shape;248;p16"/>
            <p:cNvSpPr/>
            <p:nvPr/>
          </p:nvSpPr>
          <p:spPr>
            <a:xfrm>
              <a:off x="4051335" y="1458461"/>
              <a:ext cx="273004" cy="33"/>
            </a:xfrm>
            <a:custGeom>
              <a:avLst/>
              <a:gdLst/>
              <a:ahLst/>
              <a:cxnLst/>
              <a:rect l="l" t="t" r="r" b="b"/>
              <a:pathLst>
                <a:path w="8336" h="1" fill="none" extrusionOk="0">
                  <a:moveTo>
                    <a:pt x="0" y="1"/>
                  </a:moveTo>
                  <a:lnTo>
                    <a:pt x="8335" y="1"/>
                  </a:lnTo>
                </a:path>
              </a:pathLst>
            </a:custGeom>
            <a:noFill/>
            <a:ln w="6900" cap="flat" cmpd="sng">
              <a:solidFill>
                <a:srgbClr val="8F0000"/>
              </a:solidFill>
              <a:prstDash val="solid"/>
              <a:miter lim="16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6"/>
            <p:cNvSpPr txBox="1"/>
            <p:nvPr/>
          </p:nvSpPr>
          <p:spPr>
            <a:xfrm>
              <a:off x="4324350" y="1292850"/>
              <a:ext cx="1344900" cy="2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PLEURAL MEMBRANE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55" name="Google Shape;255;p17"/>
          <p:cNvSpPr txBox="1"/>
          <p:nvPr/>
        </p:nvSpPr>
        <p:spPr>
          <a:xfrm>
            <a:off x="4610000" y="2002025"/>
            <a:ext cx="362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thorax is enclosed by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ribcage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; a collection of bones which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protect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the thorax.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56" name="Google Shape;256;p17"/>
          <p:cNvGrpSpPr/>
          <p:nvPr/>
        </p:nvGrpSpPr>
        <p:grpSpPr>
          <a:xfrm>
            <a:off x="990500" y="213513"/>
            <a:ext cx="3211076" cy="4716472"/>
            <a:chOff x="2258750" y="356250"/>
            <a:chExt cx="2792240" cy="4101280"/>
          </a:xfrm>
        </p:grpSpPr>
        <p:sp>
          <p:nvSpPr>
            <p:cNvPr id="257" name="Google Shape;257;p17"/>
            <p:cNvSpPr/>
            <p:nvPr/>
          </p:nvSpPr>
          <p:spPr>
            <a:xfrm>
              <a:off x="3944570" y="1866570"/>
              <a:ext cx="119700" cy="125060"/>
            </a:xfrm>
            <a:custGeom>
              <a:avLst/>
              <a:gdLst/>
              <a:ahLst/>
              <a:cxnLst/>
              <a:rect l="l" t="t" r="r" b="b"/>
              <a:pathLst>
                <a:path w="5985" h="6253" extrusionOk="0">
                  <a:moveTo>
                    <a:pt x="5776" y="0"/>
                  </a:moveTo>
                  <a:cubicBezTo>
                    <a:pt x="5811" y="40"/>
                    <a:pt x="5828" y="84"/>
                    <a:pt x="5831" y="133"/>
                  </a:cubicBezTo>
                  <a:lnTo>
                    <a:pt x="5831" y="133"/>
                  </a:lnTo>
                  <a:cubicBezTo>
                    <a:pt x="5882" y="128"/>
                    <a:pt x="5933" y="124"/>
                    <a:pt x="5985" y="119"/>
                  </a:cubicBezTo>
                  <a:lnTo>
                    <a:pt x="5776" y="0"/>
                  </a:lnTo>
                  <a:close/>
                  <a:moveTo>
                    <a:pt x="4050" y="119"/>
                  </a:moveTo>
                  <a:lnTo>
                    <a:pt x="4050" y="119"/>
                  </a:lnTo>
                  <a:cubicBezTo>
                    <a:pt x="4139" y="179"/>
                    <a:pt x="4258" y="328"/>
                    <a:pt x="4347" y="417"/>
                  </a:cubicBezTo>
                  <a:cubicBezTo>
                    <a:pt x="4050" y="477"/>
                    <a:pt x="3633" y="596"/>
                    <a:pt x="3394" y="774"/>
                  </a:cubicBezTo>
                  <a:cubicBezTo>
                    <a:pt x="2859" y="1221"/>
                    <a:pt x="3246" y="1072"/>
                    <a:pt x="2948" y="1727"/>
                  </a:cubicBezTo>
                  <a:cubicBezTo>
                    <a:pt x="2263" y="3246"/>
                    <a:pt x="1013" y="4943"/>
                    <a:pt x="0" y="6253"/>
                  </a:cubicBezTo>
                  <a:cubicBezTo>
                    <a:pt x="923" y="5627"/>
                    <a:pt x="1697" y="4496"/>
                    <a:pt x="2471" y="3692"/>
                  </a:cubicBezTo>
                  <a:cubicBezTo>
                    <a:pt x="3067" y="3037"/>
                    <a:pt x="3633" y="2382"/>
                    <a:pt x="4258" y="1757"/>
                  </a:cubicBezTo>
                  <a:cubicBezTo>
                    <a:pt x="4608" y="1380"/>
                    <a:pt x="5859" y="589"/>
                    <a:pt x="5831" y="133"/>
                  </a:cubicBezTo>
                  <a:lnTo>
                    <a:pt x="5831" y="133"/>
                  </a:lnTo>
                  <a:cubicBezTo>
                    <a:pt x="5494" y="162"/>
                    <a:pt x="5176" y="188"/>
                    <a:pt x="4859" y="188"/>
                  </a:cubicBezTo>
                  <a:cubicBezTo>
                    <a:pt x="4593" y="188"/>
                    <a:pt x="4326" y="170"/>
                    <a:pt x="4050" y="11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7"/>
            <p:cNvSpPr/>
            <p:nvPr/>
          </p:nvSpPr>
          <p:spPr>
            <a:xfrm>
              <a:off x="3334790" y="2527230"/>
              <a:ext cx="151860" cy="67620"/>
            </a:xfrm>
            <a:custGeom>
              <a:avLst/>
              <a:gdLst/>
              <a:ahLst/>
              <a:cxnLst/>
              <a:rect l="l" t="t" r="r" b="b"/>
              <a:pathLst>
                <a:path w="7593" h="3381" extrusionOk="0">
                  <a:moveTo>
                    <a:pt x="3777" y="1"/>
                  </a:moveTo>
                  <a:cubicBezTo>
                    <a:pt x="3257" y="1"/>
                    <a:pt x="2736" y="44"/>
                    <a:pt x="2234" y="135"/>
                  </a:cubicBezTo>
                  <a:cubicBezTo>
                    <a:pt x="1698" y="225"/>
                    <a:pt x="1221" y="403"/>
                    <a:pt x="745" y="701"/>
                  </a:cubicBezTo>
                  <a:cubicBezTo>
                    <a:pt x="388" y="939"/>
                    <a:pt x="90" y="1029"/>
                    <a:pt x="149" y="1505"/>
                  </a:cubicBezTo>
                  <a:cubicBezTo>
                    <a:pt x="179" y="1654"/>
                    <a:pt x="149" y="1862"/>
                    <a:pt x="149" y="2041"/>
                  </a:cubicBezTo>
                  <a:cubicBezTo>
                    <a:pt x="149" y="2309"/>
                    <a:pt x="1" y="2666"/>
                    <a:pt x="239" y="2904"/>
                  </a:cubicBezTo>
                  <a:cubicBezTo>
                    <a:pt x="388" y="3083"/>
                    <a:pt x="804" y="3202"/>
                    <a:pt x="1013" y="3262"/>
                  </a:cubicBezTo>
                  <a:cubicBezTo>
                    <a:pt x="1311" y="3351"/>
                    <a:pt x="1623" y="3381"/>
                    <a:pt x="1940" y="3381"/>
                  </a:cubicBezTo>
                  <a:cubicBezTo>
                    <a:pt x="2256" y="3381"/>
                    <a:pt x="2576" y="3351"/>
                    <a:pt x="2889" y="3321"/>
                  </a:cubicBezTo>
                  <a:cubicBezTo>
                    <a:pt x="3698" y="3269"/>
                    <a:pt x="4554" y="3102"/>
                    <a:pt x="5375" y="3102"/>
                  </a:cubicBezTo>
                  <a:cubicBezTo>
                    <a:pt x="5490" y="3102"/>
                    <a:pt x="5604" y="3106"/>
                    <a:pt x="5717" y="3113"/>
                  </a:cubicBezTo>
                  <a:cubicBezTo>
                    <a:pt x="5995" y="3113"/>
                    <a:pt x="6432" y="3245"/>
                    <a:pt x="6789" y="3245"/>
                  </a:cubicBezTo>
                  <a:cubicBezTo>
                    <a:pt x="6968" y="3245"/>
                    <a:pt x="7127" y="3212"/>
                    <a:pt x="7236" y="3113"/>
                  </a:cubicBezTo>
                  <a:cubicBezTo>
                    <a:pt x="7504" y="2875"/>
                    <a:pt x="7414" y="2547"/>
                    <a:pt x="7385" y="2249"/>
                  </a:cubicBezTo>
                  <a:cubicBezTo>
                    <a:pt x="7355" y="1892"/>
                    <a:pt x="7474" y="1565"/>
                    <a:pt x="7504" y="1237"/>
                  </a:cubicBezTo>
                  <a:cubicBezTo>
                    <a:pt x="7593" y="582"/>
                    <a:pt x="6759" y="433"/>
                    <a:pt x="6223" y="314"/>
                  </a:cubicBezTo>
                  <a:cubicBezTo>
                    <a:pt x="5453" y="112"/>
                    <a:pt x="4614" y="1"/>
                    <a:pt x="377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3346710" y="2243650"/>
              <a:ext cx="134580" cy="60680"/>
            </a:xfrm>
            <a:custGeom>
              <a:avLst/>
              <a:gdLst/>
              <a:ahLst/>
              <a:cxnLst/>
              <a:rect l="l" t="t" r="r" b="b"/>
              <a:pathLst>
                <a:path w="6729" h="3034" extrusionOk="0">
                  <a:moveTo>
                    <a:pt x="2557" y="1"/>
                  </a:moveTo>
                  <a:cubicBezTo>
                    <a:pt x="2017" y="1"/>
                    <a:pt x="1474" y="8"/>
                    <a:pt x="923" y="23"/>
                  </a:cubicBezTo>
                  <a:cubicBezTo>
                    <a:pt x="596" y="53"/>
                    <a:pt x="238" y="53"/>
                    <a:pt x="208" y="529"/>
                  </a:cubicBezTo>
                  <a:cubicBezTo>
                    <a:pt x="179" y="827"/>
                    <a:pt x="268" y="1065"/>
                    <a:pt x="179" y="1393"/>
                  </a:cubicBezTo>
                  <a:cubicBezTo>
                    <a:pt x="119" y="1661"/>
                    <a:pt x="0" y="1928"/>
                    <a:pt x="30" y="2226"/>
                  </a:cubicBezTo>
                  <a:cubicBezTo>
                    <a:pt x="30" y="2341"/>
                    <a:pt x="278" y="3033"/>
                    <a:pt x="350" y="3033"/>
                  </a:cubicBezTo>
                  <a:cubicBezTo>
                    <a:pt x="352" y="3033"/>
                    <a:pt x="355" y="3032"/>
                    <a:pt x="357" y="3030"/>
                  </a:cubicBezTo>
                  <a:cubicBezTo>
                    <a:pt x="784" y="2570"/>
                    <a:pt x="1211" y="2473"/>
                    <a:pt x="1668" y="2473"/>
                  </a:cubicBezTo>
                  <a:cubicBezTo>
                    <a:pt x="2005" y="2473"/>
                    <a:pt x="2358" y="2526"/>
                    <a:pt x="2739" y="2526"/>
                  </a:cubicBezTo>
                  <a:cubicBezTo>
                    <a:pt x="2779" y="2526"/>
                    <a:pt x="2818" y="2525"/>
                    <a:pt x="2858" y="2524"/>
                  </a:cubicBezTo>
                  <a:cubicBezTo>
                    <a:pt x="3340" y="2490"/>
                    <a:pt x="3781" y="2455"/>
                    <a:pt x="4223" y="2455"/>
                  </a:cubicBezTo>
                  <a:cubicBezTo>
                    <a:pt x="4547" y="2455"/>
                    <a:pt x="4871" y="2474"/>
                    <a:pt x="5211" y="2524"/>
                  </a:cubicBezTo>
                  <a:cubicBezTo>
                    <a:pt x="5378" y="2550"/>
                    <a:pt x="5600" y="2586"/>
                    <a:pt x="5821" y="2586"/>
                  </a:cubicBezTo>
                  <a:cubicBezTo>
                    <a:pt x="6111" y="2586"/>
                    <a:pt x="6398" y="2523"/>
                    <a:pt x="6550" y="2286"/>
                  </a:cubicBezTo>
                  <a:cubicBezTo>
                    <a:pt x="6729" y="1988"/>
                    <a:pt x="6610" y="1601"/>
                    <a:pt x="6580" y="1244"/>
                  </a:cubicBezTo>
                  <a:cubicBezTo>
                    <a:pt x="6550" y="1125"/>
                    <a:pt x="6550" y="1005"/>
                    <a:pt x="6550" y="886"/>
                  </a:cubicBezTo>
                  <a:cubicBezTo>
                    <a:pt x="6607" y="349"/>
                    <a:pt x="6502" y="80"/>
                    <a:pt x="6032" y="80"/>
                  </a:cubicBezTo>
                  <a:cubicBezTo>
                    <a:pt x="6007" y="80"/>
                    <a:pt x="5982" y="81"/>
                    <a:pt x="5955" y="82"/>
                  </a:cubicBezTo>
                  <a:cubicBezTo>
                    <a:pt x="5359" y="82"/>
                    <a:pt x="4764" y="23"/>
                    <a:pt x="4168" y="23"/>
                  </a:cubicBezTo>
                  <a:cubicBezTo>
                    <a:pt x="3633" y="8"/>
                    <a:pt x="3097" y="1"/>
                    <a:pt x="255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3500330" y="2916990"/>
              <a:ext cx="21460" cy="6140"/>
            </a:xfrm>
            <a:custGeom>
              <a:avLst/>
              <a:gdLst/>
              <a:ahLst/>
              <a:cxnLst/>
              <a:rect l="l" t="t" r="r" b="b"/>
              <a:pathLst>
                <a:path w="1073" h="307" extrusionOk="0">
                  <a:moveTo>
                    <a:pt x="179" y="1"/>
                  </a:moveTo>
                  <a:lnTo>
                    <a:pt x="120" y="30"/>
                  </a:lnTo>
                  <a:cubicBezTo>
                    <a:pt x="124" y="33"/>
                    <a:pt x="128" y="35"/>
                    <a:pt x="133" y="37"/>
                  </a:cubicBezTo>
                  <a:lnTo>
                    <a:pt x="133" y="37"/>
                  </a:lnTo>
                  <a:cubicBezTo>
                    <a:pt x="147" y="24"/>
                    <a:pt x="163" y="12"/>
                    <a:pt x="179" y="1"/>
                  </a:cubicBezTo>
                  <a:close/>
                  <a:moveTo>
                    <a:pt x="133" y="37"/>
                  </a:moveTo>
                  <a:cubicBezTo>
                    <a:pt x="69" y="93"/>
                    <a:pt x="25" y="166"/>
                    <a:pt x="1" y="239"/>
                  </a:cubicBezTo>
                  <a:cubicBezTo>
                    <a:pt x="108" y="279"/>
                    <a:pt x="298" y="307"/>
                    <a:pt x="492" y="307"/>
                  </a:cubicBezTo>
                  <a:cubicBezTo>
                    <a:pt x="731" y="307"/>
                    <a:pt x="974" y="264"/>
                    <a:pt x="1073" y="150"/>
                  </a:cubicBezTo>
                  <a:lnTo>
                    <a:pt x="1073" y="150"/>
                  </a:lnTo>
                  <a:cubicBezTo>
                    <a:pt x="997" y="175"/>
                    <a:pt x="906" y="186"/>
                    <a:pt x="811" y="186"/>
                  </a:cubicBezTo>
                  <a:cubicBezTo>
                    <a:pt x="574" y="186"/>
                    <a:pt x="304" y="119"/>
                    <a:pt x="133" y="3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3383630" y="2859830"/>
              <a:ext cx="4780" cy="17280"/>
            </a:xfrm>
            <a:custGeom>
              <a:avLst/>
              <a:gdLst/>
              <a:ahLst/>
              <a:cxnLst/>
              <a:rect l="l" t="t" r="r" b="b"/>
              <a:pathLst>
                <a:path w="239" h="864" extrusionOk="0">
                  <a:moveTo>
                    <a:pt x="149" y="0"/>
                  </a:moveTo>
                  <a:cubicBezTo>
                    <a:pt x="89" y="209"/>
                    <a:pt x="30" y="566"/>
                    <a:pt x="60" y="804"/>
                  </a:cubicBezTo>
                  <a:lnTo>
                    <a:pt x="0" y="774"/>
                  </a:lnTo>
                  <a:lnTo>
                    <a:pt x="0" y="774"/>
                  </a:lnTo>
                  <a:cubicBezTo>
                    <a:pt x="60" y="834"/>
                    <a:pt x="149" y="864"/>
                    <a:pt x="238" y="864"/>
                  </a:cubicBezTo>
                  <a:cubicBezTo>
                    <a:pt x="179" y="566"/>
                    <a:pt x="179" y="298"/>
                    <a:pt x="14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3484990" y="2678810"/>
              <a:ext cx="5840" cy="20860"/>
            </a:xfrm>
            <a:custGeom>
              <a:avLst/>
              <a:gdLst/>
              <a:ahLst/>
              <a:cxnLst/>
              <a:rect l="l" t="t" r="r" b="b"/>
              <a:pathLst>
                <a:path w="292" h="1043" extrusionOk="0">
                  <a:moveTo>
                    <a:pt x="291" y="0"/>
                  </a:moveTo>
                  <a:lnTo>
                    <a:pt x="262" y="30"/>
                  </a:lnTo>
                  <a:cubicBezTo>
                    <a:pt x="256" y="29"/>
                    <a:pt x="251" y="29"/>
                    <a:pt x="246" y="29"/>
                  </a:cubicBezTo>
                  <a:cubicBezTo>
                    <a:pt x="0" y="29"/>
                    <a:pt x="110" y="671"/>
                    <a:pt x="137" y="956"/>
                  </a:cubicBezTo>
                  <a:lnTo>
                    <a:pt x="137" y="956"/>
                  </a:lnTo>
                  <a:cubicBezTo>
                    <a:pt x="129" y="663"/>
                    <a:pt x="210" y="270"/>
                    <a:pt x="291" y="0"/>
                  </a:cubicBezTo>
                  <a:close/>
                  <a:moveTo>
                    <a:pt x="137" y="956"/>
                  </a:moveTo>
                  <a:cubicBezTo>
                    <a:pt x="138" y="986"/>
                    <a:pt x="140" y="1015"/>
                    <a:pt x="143" y="1042"/>
                  </a:cubicBezTo>
                  <a:cubicBezTo>
                    <a:pt x="143" y="1020"/>
                    <a:pt x="140" y="991"/>
                    <a:pt x="137" y="95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3344910" y="2013290"/>
              <a:ext cx="145320" cy="52800"/>
            </a:xfrm>
            <a:custGeom>
              <a:avLst/>
              <a:gdLst/>
              <a:ahLst/>
              <a:cxnLst/>
              <a:rect l="l" t="t" r="r" b="b"/>
              <a:pathLst>
                <a:path w="7266" h="2640" extrusionOk="0">
                  <a:moveTo>
                    <a:pt x="551" y="0"/>
                  </a:moveTo>
                  <a:cubicBezTo>
                    <a:pt x="458" y="0"/>
                    <a:pt x="372" y="23"/>
                    <a:pt x="298" y="78"/>
                  </a:cubicBezTo>
                  <a:cubicBezTo>
                    <a:pt x="120" y="227"/>
                    <a:pt x="209" y="614"/>
                    <a:pt x="150" y="852"/>
                  </a:cubicBezTo>
                  <a:cubicBezTo>
                    <a:pt x="90" y="1120"/>
                    <a:pt x="1" y="1418"/>
                    <a:pt x="60" y="1715"/>
                  </a:cubicBezTo>
                  <a:cubicBezTo>
                    <a:pt x="179" y="2043"/>
                    <a:pt x="834" y="2371"/>
                    <a:pt x="1162" y="2490"/>
                  </a:cubicBezTo>
                  <a:cubicBezTo>
                    <a:pt x="1534" y="2608"/>
                    <a:pt x="1916" y="2640"/>
                    <a:pt x="2297" y="2640"/>
                  </a:cubicBezTo>
                  <a:cubicBezTo>
                    <a:pt x="2586" y="2640"/>
                    <a:pt x="2874" y="2622"/>
                    <a:pt x="3157" y="2609"/>
                  </a:cubicBezTo>
                  <a:cubicBezTo>
                    <a:pt x="4139" y="2549"/>
                    <a:pt x="5152" y="2638"/>
                    <a:pt x="6104" y="2371"/>
                  </a:cubicBezTo>
                  <a:cubicBezTo>
                    <a:pt x="6104" y="2341"/>
                    <a:pt x="6104" y="2341"/>
                    <a:pt x="6134" y="2341"/>
                  </a:cubicBezTo>
                  <a:cubicBezTo>
                    <a:pt x="6372" y="2281"/>
                    <a:pt x="6551" y="2162"/>
                    <a:pt x="6730" y="2013"/>
                  </a:cubicBezTo>
                  <a:cubicBezTo>
                    <a:pt x="6879" y="1864"/>
                    <a:pt x="7176" y="1715"/>
                    <a:pt x="7236" y="1567"/>
                  </a:cubicBezTo>
                  <a:cubicBezTo>
                    <a:pt x="7266" y="1448"/>
                    <a:pt x="7147" y="1328"/>
                    <a:pt x="7117" y="1209"/>
                  </a:cubicBezTo>
                  <a:cubicBezTo>
                    <a:pt x="7057" y="971"/>
                    <a:pt x="7087" y="733"/>
                    <a:pt x="7057" y="495"/>
                  </a:cubicBezTo>
                  <a:cubicBezTo>
                    <a:pt x="6985" y="231"/>
                    <a:pt x="6745" y="146"/>
                    <a:pt x="6450" y="146"/>
                  </a:cubicBezTo>
                  <a:cubicBezTo>
                    <a:pt x="6012" y="146"/>
                    <a:pt x="5454" y="334"/>
                    <a:pt x="5152" y="405"/>
                  </a:cubicBezTo>
                  <a:cubicBezTo>
                    <a:pt x="4586" y="525"/>
                    <a:pt x="4050" y="644"/>
                    <a:pt x="3484" y="673"/>
                  </a:cubicBezTo>
                  <a:cubicBezTo>
                    <a:pt x="2829" y="673"/>
                    <a:pt x="2264" y="554"/>
                    <a:pt x="1668" y="405"/>
                  </a:cubicBezTo>
                  <a:cubicBezTo>
                    <a:pt x="1384" y="334"/>
                    <a:pt x="913" y="0"/>
                    <a:pt x="551" y="0"/>
                  </a:cubicBezTo>
                  <a:close/>
                </a:path>
              </a:pathLst>
            </a:custGeom>
            <a:noFill/>
            <a:ln w="222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3337770" y="2183270"/>
              <a:ext cx="141740" cy="52520"/>
            </a:xfrm>
            <a:custGeom>
              <a:avLst/>
              <a:gdLst/>
              <a:ahLst/>
              <a:cxnLst/>
              <a:rect l="l" t="t" r="r" b="b"/>
              <a:pathLst>
                <a:path w="7087" h="2626" extrusionOk="0">
                  <a:moveTo>
                    <a:pt x="3221" y="0"/>
                  </a:moveTo>
                  <a:cubicBezTo>
                    <a:pt x="2456" y="0"/>
                    <a:pt x="1732" y="116"/>
                    <a:pt x="983" y="303"/>
                  </a:cubicBezTo>
                  <a:cubicBezTo>
                    <a:pt x="834" y="332"/>
                    <a:pt x="358" y="362"/>
                    <a:pt x="268" y="511"/>
                  </a:cubicBezTo>
                  <a:cubicBezTo>
                    <a:pt x="0" y="868"/>
                    <a:pt x="358" y="988"/>
                    <a:pt x="507" y="1285"/>
                  </a:cubicBezTo>
                  <a:cubicBezTo>
                    <a:pt x="626" y="1553"/>
                    <a:pt x="417" y="2238"/>
                    <a:pt x="566" y="2417"/>
                  </a:cubicBezTo>
                  <a:cubicBezTo>
                    <a:pt x="626" y="2486"/>
                    <a:pt x="715" y="2509"/>
                    <a:pt x="816" y="2509"/>
                  </a:cubicBezTo>
                  <a:cubicBezTo>
                    <a:pt x="1019" y="2509"/>
                    <a:pt x="1271" y="2417"/>
                    <a:pt x="1430" y="2417"/>
                  </a:cubicBezTo>
                  <a:cubicBezTo>
                    <a:pt x="1531" y="2410"/>
                    <a:pt x="1626" y="2408"/>
                    <a:pt x="1718" y="2408"/>
                  </a:cubicBezTo>
                  <a:cubicBezTo>
                    <a:pt x="1881" y="2408"/>
                    <a:pt x="2034" y="2415"/>
                    <a:pt x="2192" y="2415"/>
                  </a:cubicBezTo>
                  <a:cubicBezTo>
                    <a:pt x="2337" y="2415"/>
                    <a:pt x="2485" y="2409"/>
                    <a:pt x="2650" y="2387"/>
                  </a:cubicBezTo>
                  <a:cubicBezTo>
                    <a:pt x="3097" y="2298"/>
                    <a:pt x="3573" y="2238"/>
                    <a:pt x="4020" y="2208"/>
                  </a:cubicBezTo>
                  <a:cubicBezTo>
                    <a:pt x="4321" y="2176"/>
                    <a:pt x="4661" y="2144"/>
                    <a:pt x="5005" y="2144"/>
                  </a:cubicBezTo>
                  <a:cubicBezTo>
                    <a:pt x="5613" y="2144"/>
                    <a:pt x="6232" y="2245"/>
                    <a:pt x="6670" y="2625"/>
                  </a:cubicBezTo>
                  <a:cubicBezTo>
                    <a:pt x="7087" y="2446"/>
                    <a:pt x="6729" y="1911"/>
                    <a:pt x="6729" y="1583"/>
                  </a:cubicBezTo>
                  <a:cubicBezTo>
                    <a:pt x="6700" y="1434"/>
                    <a:pt x="6789" y="1255"/>
                    <a:pt x="6819" y="1107"/>
                  </a:cubicBezTo>
                  <a:cubicBezTo>
                    <a:pt x="6848" y="958"/>
                    <a:pt x="6878" y="809"/>
                    <a:pt x="6848" y="690"/>
                  </a:cubicBezTo>
                  <a:cubicBezTo>
                    <a:pt x="6670" y="273"/>
                    <a:pt x="6074" y="184"/>
                    <a:pt x="5687" y="154"/>
                  </a:cubicBezTo>
                  <a:cubicBezTo>
                    <a:pt x="4973" y="65"/>
                    <a:pt x="4228" y="35"/>
                    <a:pt x="3484" y="5"/>
                  </a:cubicBezTo>
                  <a:cubicBezTo>
                    <a:pt x="3396" y="2"/>
                    <a:pt x="3308" y="0"/>
                    <a:pt x="3221" y="0"/>
                  </a:cubicBezTo>
                  <a:close/>
                </a:path>
              </a:pathLst>
            </a:custGeom>
            <a:noFill/>
            <a:ln w="222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3344310" y="2119470"/>
              <a:ext cx="138780" cy="61100"/>
            </a:xfrm>
            <a:custGeom>
              <a:avLst/>
              <a:gdLst/>
              <a:ahLst/>
              <a:cxnLst/>
              <a:rect l="l" t="t" r="r" b="b"/>
              <a:pathLst>
                <a:path w="6939" h="3055" extrusionOk="0">
                  <a:moveTo>
                    <a:pt x="644" y="1"/>
                  </a:moveTo>
                  <a:cubicBezTo>
                    <a:pt x="538" y="1"/>
                    <a:pt x="441" y="29"/>
                    <a:pt x="358" y="98"/>
                  </a:cubicBezTo>
                  <a:cubicBezTo>
                    <a:pt x="1" y="426"/>
                    <a:pt x="239" y="1438"/>
                    <a:pt x="180" y="1885"/>
                  </a:cubicBezTo>
                  <a:cubicBezTo>
                    <a:pt x="104" y="2599"/>
                    <a:pt x="640" y="2802"/>
                    <a:pt x="1341" y="2802"/>
                  </a:cubicBezTo>
                  <a:cubicBezTo>
                    <a:pt x="2267" y="2802"/>
                    <a:pt x="3480" y="2448"/>
                    <a:pt x="3960" y="2448"/>
                  </a:cubicBezTo>
                  <a:cubicBezTo>
                    <a:pt x="3982" y="2448"/>
                    <a:pt x="4002" y="2449"/>
                    <a:pt x="4020" y="2451"/>
                  </a:cubicBezTo>
                  <a:cubicBezTo>
                    <a:pt x="4660" y="2506"/>
                    <a:pt x="5247" y="3055"/>
                    <a:pt x="5880" y="3055"/>
                  </a:cubicBezTo>
                  <a:cubicBezTo>
                    <a:pt x="5925" y="3055"/>
                    <a:pt x="5970" y="3052"/>
                    <a:pt x="6015" y="3046"/>
                  </a:cubicBezTo>
                  <a:cubicBezTo>
                    <a:pt x="6254" y="3046"/>
                    <a:pt x="6581" y="2867"/>
                    <a:pt x="6760" y="2599"/>
                  </a:cubicBezTo>
                  <a:cubicBezTo>
                    <a:pt x="6521" y="2004"/>
                    <a:pt x="6938" y="1349"/>
                    <a:pt x="6819" y="753"/>
                  </a:cubicBezTo>
                  <a:cubicBezTo>
                    <a:pt x="6693" y="228"/>
                    <a:pt x="6196" y="133"/>
                    <a:pt x="5736" y="133"/>
                  </a:cubicBezTo>
                  <a:cubicBezTo>
                    <a:pt x="5545" y="133"/>
                    <a:pt x="5360" y="149"/>
                    <a:pt x="5211" y="158"/>
                  </a:cubicBezTo>
                  <a:cubicBezTo>
                    <a:pt x="4362" y="205"/>
                    <a:pt x="3401" y="495"/>
                    <a:pt x="2520" y="495"/>
                  </a:cubicBezTo>
                  <a:cubicBezTo>
                    <a:pt x="2289" y="495"/>
                    <a:pt x="2063" y="475"/>
                    <a:pt x="1847" y="426"/>
                  </a:cubicBezTo>
                  <a:cubicBezTo>
                    <a:pt x="1543" y="379"/>
                    <a:pt x="1035" y="1"/>
                    <a:pt x="644" y="1"/>
                  </a:cubicBezTo>
                  <a:close/>
                </a:path>
              </a:pathLst>
            </a:custGeom>
            <a:noFill/>
            <a:ln w="222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3404470" y="2137510"/>
              <a:ext cx="81600" cy="56720"/>
            </a:xfrm>
            <a:custGeom>
              <a:avLst/>
              <a:gdLst/>
              <a:ahLst/>
              <a:cxnLst/>
              <a:rect l="l" t="t" r="r" b="b"/>
              <a:pathLst>
                <a:path w="4080" h="2836" extrusionOk="0">
                  <a:moveTo>
                    <a:pt x="4079" y="0"/>
                  </a:moveTo>
                  <a:cubicBezTo>
                    <a:pt x="3811" y="209"/>
                    <a:pt x="3454" y="387"/>
                    <a:pt x="3097" y="417"/>
                  </a:cubicBezTo>
                  <a:cubicBezTo>
                    <a:pt x="3097" y="596"/>
                    <a:pt x="3067" y="774"/>
                    <a:pt x="3007" y="953"/>
                  </a:cubicBezTo>
                  <a:cubicBezTo>
                    <a:pt x="2918" y="774"/>
                    <a:pt x="2978" y="626"/>
                    <a:pt x="2739" y="566"/>
                  </a:cubicBezTo>
                  <a:cubicBezTo>
                    <a:pt x="2704" y="554"/>
                    <a:pt x="2668" y="549"/>
                    <a:pt x="2632" y="549"/>
                  </a:cubicBezTo>
                  <a:cubicBezTo>
                    <a:pt x="2489" y="549"/>
                    <a:pt x="2346" y="626"/>
                    <a:pt x="2203" y="626"/>
                  </a:cubicBezTo>
                  <a:cubicBezTo>
                    <a:pt x="1995" y="655"/>
                    <a:pt x="1727" y="685"/>
                    <a:pt x="1519" y="685"/>
                  </a:cubicBezTo>
                  <a:cubicBezTo>
                    <a:pt x="1459" y="685"/>
                    <a:pt x="1370" y="670"/>
                    <a:pt x="1288" y="670"/>
                  </a:cubicBezTo>
                  <a:cubicBezTo>
                    <a:pt x="1206" y="670"/>
                    <a:pt x="1132" y="685"/>
                    <a:pt x="1102" y="745"/>
                  </a:cubicBezTo>
                  <a:cubicBezTo>
                    <a:pt x="1072" y="715"/>
                    <a:pt x="953" y="715"/>
                    <a:pt x="923" y="685"/>
                  </a:cubicBezTo>
                  <a:cubicBezTo>
                    <a:pt x="896" y="739"/>
                    <a:pt x="821" y="758"/>
                    <a:pt x="724" y="758"/>
                  </a:cubicBezTo>
                  <a:cubicBezTo>
                    <a:pt x="496" y="758"/>
                    <a:pt x="146" y="655"/>
                    <a:pt x="0" y="655"/>
                  </a:cubicBezTo>
                  <a:cubicBezTo>
                    <a:pt x="148" y="714"/>
                    <a:pt x="383" y="861"/>
                    <a:pt x="503" y="864"/>
                  </a:cubicBezTo>
                  <a:lnTo>
                    <a:pt x="503" y="864"/>
                  </a:lnTo>
                  <a:cubicBezTo>
                    <a:pt x="485" y="1057"/>
                    <a:pt x="567" y="1200"/>
                    <a:pt x="596" y="1370"/>
                  </a:cubicBezTo>
                  <a:cubicBezTo>
                    <a:pt x="625" y="1310"/>
                    <a:pt x="655" y="1191"/>
                    <a:pt x="655" y="1102"/>
                  </a:cubicBezTo>
                  <a:cubicBezTo>
                    <a:pt x="745" y="1102"/>
                    <a:pt x="774" y="1072"/>
                    <a:pt x="774" y="953"/>
                  </a:cubicBezTo>
                  <a:cubicBezTo>
                    <a:pt x="774" y="1013"/>
                    <a:pt x="804" y="1042"/>
                    <a:pt x="804" y="1072"/>
                  </a:cubicBezTo>
                  <a:cubicBezTo>
                    <a:pt x="886" y="1001"/>
                    <a:pt x="964" y="982"/>
                    <a:pt x="1045" y="982"/>
                  </a:cubicBezTo>
                  <a:cubicBezTo>
                    <a:pt x="1135" y="982"/>
                    <a:pt x="1229" y="1005"/>
                    <a:pt x="1334" y="1005"/>
                  </a:cubicBezTo>
                  <a:cubicBezTo>
                    <a:pt x="1409" y="1005"/>
                    <a:pt x="1489" y="994"/>
                    <a:pt x="1578" y="953"/>
                  </a:cubicBezTo>
                  <a:cubicBezTo>
                    <a:pt x="1697" y="1519"/>
                    <a:pt x="1608" y="2174"/>
                    <a:pt x="1906" y="2680"/>
                  </a:cubicBezTo>
                  <a:cubicBezTo>
                    <a:pt x="1965" y="2233"/>
                    <a:pt x="1608" y="1489"/>
                    <a:pt x="1935" y="1072"/>
                  </a:cubicBezTo>
                  <a:lnTo>
                    <a:pt x="1935" y="1072"/>
                  </a:lnTo>
                  <a:cubicBezTo>
                    <a:pt x="1995" y="1191"/>
                    <a:pt x="1965" y="1281"/>
                    <a:pt x="2055" y="1370"/>
                  </a:cubicBezTo>
                  <a:cubicBezTo>
                    <a:pt x="2160" y="1160"/>
                    <a:pt x="2270" y="1076"/>
                    <a:pt x="2378" y="1076"/>
                  </a:cubicBezTo>
                  <a:cubicBezTo>
                    <a:pt x="2730" y="1076"/>
                    <a:pt x="3065" y="1953"/>
                    <a:pt x="3156" y="2204"/>
                  </a:cubicBezTo>
                  <a:cubicBezTo>
                    <a:pt x="3289" y="2658"/>
                    <a:pt x="3313" y="2836"/>
                    <a:pt x="3474" y="2836"/>
                  </a:cubicBezTo>
                  <a:cubicBezTo>
                    <a:pt x="3566" y="2836"/>
                    <a:pt x="3703" y="2778"/>
                    <a:pt x="3930" y="2680"/>
                  </a:cubicBezTo>
                  <a:cubicBezTo>
                    <a:pt x="3752" y="2382"/>
                    <a:pt x="3662" y="2055"/>
                    <a:pt x="3633" y="1727"/>
                  </a:cubicBezTo>
                  <a:cubicBezTo>
                    <a:pt x="3573" y="1459"/>
                    <a:pt x="3513" y="1042"/>
                    <a:pt x="3692" y="804"/>
                  </a:cubicBezTo>
                  <a:cubicBezTo>
                    <a:pt x="3722" y="923"/>
                    <a:pt x="3722" y="1072"/>
                    <a:pt x="3781" y="1191"/>
                  </a:cubicBezTo>
                  <a:cubicBezTo>
                    <a:pt x="3930" y="923"/>
                    <a:pt x="3811" y="477"/>
                    <a:pt x="3930" y="179"/>
                  </a:cubicBezTo>
                  <a:cubicBezTo>
                    <a:pt x="3930" y="209"/>
                    <a:pt x="3930" y="239"/>
                    <a:pt x="3960" y="239"/>
                  </a:cubicBezTo>
                  <a:cubicBezTo>
                    <a:pt x="3990" y="179"/>
                    <a:pt x="4049" y="90"/>
                    <a:pt x="407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7"/>
            <p:cNvSpPr/>
            <p:nvPr/>
          </p:nvSpPr>
          <p:spPr>
            <a:xfrm>
              <a:off x="3340750" y="2045950"/>
              <a:ext cx="156980" cy="94560"/>
            </a:xfrm>
            <a:custGeom>
              <a:avLst/>
              <a:gdLst/>
              <a:ahLst/>
              <a:cxnLst/>
              <a:rect l="l" t="t" r="r" b="b"/>
              <a:pathLst>
                <a:path w="7849" h="4728" extrusionOk="0">
                  <a:moveTo>
                    <a:pt x="3959" y="1"/>
                  </a:moveTo>
                  <a:cubicBezTo>
                    <a:pt x="3609" y="1"/>
                    <a:pt x="3259" y="17"/>
                    <a:pt x="2918" y="53"/>
                  </a:cubicBezTo>
                  <a:cubicBezTo>
                    <a:pt x="2442" y="112"/>
                    <a:pt x="1936" y="142"/>
                    <a:pt x="1459" y="321"/>
                  </a:cubicBezTo>
                  <a:cubicBezTo>
                    <a:pt x="1370" y="321"/>
                    <a:pt x="1310" y="350"/>
                    <a:pt x="1221" y="380"/>
                  </a:cubicBezTo>
                  <a:cubicBezTo>
                    <a:pt x="1072" y="440"/>
                    <a:pt x="328" y="678"/>
                    <a:pt x="209" y="827"/>
                  </a:cubicBezTo>
                  <a:cubicBezTo>
                    <a:pt x="0" y="1125"/>
                    <a:pt x="328" y="1839"/>
                    <a:pt x="298" y="2196"/>
                  </a:cubicBezTo>
                  <a:cubicBezTo>
                    <a:pt x="239" y="2762"/>
                    <a:pt x="30" y="3328"/>
                    <a:pt x="90" y="3923"/>
                  </a:cubicBezTo>
                  <a:cubicBezTo>
                    <a:pt x="149" y="4251"/>
                    <a:pt x="179" y="4638"/>
                    <a:pt x="447" y="4727"/>
                  </a:cubicBezTo>
                  <a:cubicBezTo>
                    <a:pt x="477" y="4727"/>
                    <a:pt x="834" y="4578"/>
                    <a:pt x="894" y="4549"/>
                  </a:cubicBezTo>
                  <a:cubicBezTo>
                    <a:pt x="1132" y="4489"/>
                    <a:pt x="1400" y="4459"/>
                    <a:pt x="1668" y="4459"/>
                  </a:cubicBezTo>
                  <a:cubicBezTo>
                    <a:pt x="2646" y="4442"/>
                    <a:pt x="3521" y="4322"/>
                    <a:pt x="4415" y="4322"/>
                  </a:cubicBezTo>
                  <a:cubicBezTo>
                    <a:pt x="5044" y="4322"/>
                    <a:pt x="5683" y="4381"/>
                    <a:pt x="6372" y="4578"/>
                  </a:cubicBezTo>
                  <a:cubicBezTo>
                    <a:pt x="6579" y="4635"/>
                    <a:pt x="6745" y="4662"/>
                    <a:pt x="6877" y="4662"/>
                  </a:cubicBezTo>
                  <a:cubicBezTo>
                    <a:pt x="7848" y="4662"/>
                    <a:pt x="7003" y="3245"/>
                    <a:pt x="7265" y="2196"/>
                  </a:cubicBezTo>
                  <a:cubicBezTo>
                    <a:pt x="7444" y="1541"/>
                    <a:pt x="7652" y="1065"/>
                    <a:pt x="7087" y="618"/>
                  </a:cubicBezTo>
                  <a:cubicBezTo>
                    <a:pt x="6640" y="291"/>
                    <a:pt x="6044" y="202"/>
                    <a:pt x="5538" y="112"/>
                  </a:cubicBezTo>
                  <a:cubicBezTo>
                    <a:pt x="5033" y="40"/>
                    <a:pt x="4496" y="1"/>
                    <a:pt x="3959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7"/>
            <p:cNvSpPr/>
            <p:nvPr/>
          </p:nvSpPr>
          <p:spPr>
            <a:xfrm>
              <a:off x="3414590" y="2051170"/>
              <a:ext cx="70880" cy="62680"/>
            </a:xfrm>
            <a:custGeom>
              <a:avLst/>
              <a:gdLst/>
              <a:ahLst/>
              <a:cxnLst/>
              <a:rect l="l" t="t" r="r" b="b"/>
              <a:pathLst>
                <a:path w="3544" h="3134" extrusionOk="0">
                  <a:moveTo>
                    <a:pt x="3454" y="0"/>
                  </a:moveTo>
                  <a:cubicBezTo>
                    <a:pt x="3365" y="60"/>
                    <a:pt x="3246" y="60"/>
                    <a:pt x="3127" y="89"/>
                  </a:cubicBezTo>
                  <a:cubicBezTo>
                    <a:pt x="3067" y="209"/>
                    <a:pt x="3007" y="357"/>
                    <a:pt x="3007" y="506"/>
                  </a:cubicBezTo>
                  <a:cubicBezTo>
                    <a:pt x="2978" y="447"/>
                    <a:pt x="2978" y="238"/>
                    <a:pt x="2918" y="119"/>
                  </a:cubicBezTo>
                  <a:cubicBezTo>
                    <a:pt x="2888" y="179"/>
                    <a:pt x="2829" y="238"/>
                    <a:pt x="2799" y="268"/>
                  </a:cubicBezTo>
                  <a:cubicBezTo>
                    <a:pt x="2799" y="238"/>
                    <a:pt x="2799" y="179"/>
                    <a:pt x="2799" y="149"/>
                  </a:cubicBezTo>
                  <a:cubicBezTo>
                    <a:pt x="2620" y="596"/>
                    <a:pt x="2799" y="1102"/>
                    <a:pt x="2740" y="1548"/>
                  </a:cubicBezTo>
                  <a:cubicBezTo>
                    <a:pt x="2620" y="1280"/>
                    <a:pt x="2829" y="536"/>
                    <a:pt x="2561" y="268"/>
                  </a:cubicBezTo>
                  <a:cubicBezTo>
                    <a:pt x="2561" y="510"/>
                    <a:pt x="2549" y="763"/>
                    <a:pt x="2541" y="1013"/>
                  </a:cubicBezTo>
                  <a:lnTo>
                    <a:pt x="2541" y="1013"/>
                  </a:lnTo>
                  <a:cubicBezTo>
                    <a:pt x="2521" y="862"/>
                    <a:pt x="2485" y="711"/>
                    <a:pt x="2442" y="596"/>
                  </a:cubicBezTo>
                  <a:cubicBezTo>
                    <a:pt x="2382" y="447"/>
                    <a:pt x="2352" y="387"/>
                    <a:pt x="2204" y="357"/>
                  </a:cubicBezTo>
                  <a:cubicBezTo>
                    <a:pt x="2198" y="355"/>
                    <a:pt x="2189" y="355"/>
                    <a:pt x="2179" y="355"/>
                  </a:cubicBezTo>
                  <a:cubicBezTo>
                    <a:pt x="2034" y="355"/>
                    <a:pt x="1485" y="532"/>
                    <a:pt x="1488" y="592"/>
                  </a:cubicBezTo>
                  <a:lnTo>
                    <a:pt x="1488" y="592"/>
                  </a:lnTo>
                  <a:cubicBezTo>
                    <a:pt x="1462" y="496"/>
                    <a:pt x="1377" y="470"/>
                    <a:pt x="1271" y="470"/>
                  </a:cubicBezTo>
                  <a:cubicBezTo>
                    <a:pt x="1141" y="470"/>
                    <a:pt x="979" y="510"/>
                    <a:pt x="859" y="510"/>
                  </a:cubicBezTo>
                  <a:cubicBezTo>
                    <a:pt x="840" y="510"/>
                    <a:pt x="821" y="509"/>
                    <a:pt x="804" y="506"/>
                  </a:cubicBezTo>
                  <a:cubicBezTo>
                    <a:pt x="590" y="506"/>
                    <a:pt x="356" y="468"/>
                    <a:pt x="150" y="468"/>
                  </a:cubicBezTo>
                  <a:cubicBezTo>
                    <a:pt x="98" y="468"/>
                    <a:pt x="48" y="471"/>
                    <a:pt x="0" y="477"/>
                  </a:cubicBezTo>
                  <a:lnTo>
                    <a:pt x="90" y="536"/>
                  </a:lnTo>
                  <a:cubicBezTo>
                    <a:pt x="159" y="546"/>
                    <a:pt x="229" y="549"/>
                    <a:pt x="298" y="549"/>
                  </a:cubicBezTo>
                  <a:cubicBezTo>
                    <a:pt x="437" y="549"/>
                    <a:pt x="576" y="536"/>
                    <a:pt x="715" y="536"/>
                  </a:cubicBezTo>
                  <a:cubicBezTo>
                    <a:pt x="626" y="625"/>
                    <a:pt x="715" y="685"/>
                    <a:pt x="804" y="744"/>
                  </a:cubicBezTo>
                  <a:cubicBezTo>
                    <a:pt x="894" y="685"/>
                    <a:pt x="923" y="715"/>
                    <a:pt x="983" y="685"/>
                  </a:cubicBezTo>
                  <a:cubicBezTo>
                    <a:pt x="983" y="715"/>
                    <a:pt x="983" y="744"/>
                    <a:pt x="1013" y="774"/>
                  </a:cubicBezTo>
                  <a:cubicBezTo>
                    <a:pt x="1042" y="744"/>
                    <a:pt x="1065" y="737"/>
                    <a:pt x="1091" y="737"/>
                  </a:cubicBezTo>
                  <a:cubicBezTo>
                    <a:pt x="1117" y="737"/>
                    <a:pt x="1147" y="744"/>
                    <a:pt x="1191" y="744"/>
                  </a:cubicBezTo>
                  <a:cubicBezTo>
                    <a:pt x="1191" y="923"/>
                    <a:pt x="1251" y="1102"/>
                    <a:pt x="1251" y="1280"/>
                  </a:cubicBezTo>
                  <a:cubicBezTo>
                    <a:pt x="1281" y="1548"/>
                    <a:pt x="1221" y="1846"/>
                    <a:pt x="1310" y="2114"/>
                  </a:cubicBezTo>
                  <a:cubicBezTo>
                    <a:pt x="1310" y="1816"/>
                    <a:pt x="1340" y="1519"/>
                    <a:pt x="1370" y="1221"/>
                  </a:cubicBezTo>
                  <a:cubicBezTo>
                    <a:pt x="1370" y="1072"/>
                    <a:pt x="1310" y="834"/>
                    <a:pt x="1459" y="744"/>
                  </a:cubicBezTo>
                  <a:cubicBezTo>
                    <a:pt x="1519" y="804"/>
                    <a:pt x="1549" y="923"/>
                    <a:pt x="1578" y="983"/>
                  </a:cubicBezTo>
                  <a:cubicBezTo>
                    <a:pt x="1608" y="923"/>
                    <a:pt x="1668" y="864"/>
                    <a:pt x="1727" y="804"/>
                  </a:cubicBezTo>
                  <a:cubicBezTo>
                    <a:pt x="1727" y="1400"/>
                    <a:pt x="1846" y="2055"/>
                    <a:pt x="1817" y="2650"/>
                  </a:cubicBezTo>
                  <a:cubicBezTo>
                    <a:pt x="1906" y="2323"/>
                    <a:pt x="1876" y="1995"/>
                    <a:pt x="1846" y="1667"/>
                  </a:cubicBezTo>
                  <a:cubicBezTo>
                    <a:pt x="1846" y="1429"/>
                    <a:pt x="1817" y="923"/>
                    <a:pt x="1995" y="774"/>
                  </a:cubicBezTo>
                  <a:cubicBezTo>
                    <a:pt x="2233" y="864"/>
                    <a:pt x="2204" y="1102"/>
                    <a:pt x="2233" y="1310"/>
                  </a:cubicBezTo>
                  <a:cubicBezTo>
                    <a:pt x="2263" y="1638"/>
                    <a:pt x="2293" y="1965"/>
                    <a:pt x="2293" y="2323"/>
                  </a:cubicBezTo>
                  <a:cubicBezTo>
                    <a:pt x="2263" y="2471"/>
                    <a:pt x="2352" y="2948"/>
                    <a:pt x="2144" y="3007"/>
                  </a:cubicBezTo>
                  <a:cubicBezTo>
                    <a:pt x="2144" y="2918"/>
                    <a:pt x="2085" y="2888"/>
                    <a:pt x="2055" y="2799"/>
                  </a:cubicBezTo>
                  <a:cubicBezTo>
                    <a:pt x="2055" y="2858"/>
                    <a:pt x="1995" y="2888"/>
                    <a:pt x="1965" y="2918"/>
                  </a:cubicBezTo>
                  <a:cubicBezTo>
                    <a:pt x="1965" y="2888"/>
                    <a:pt x="1936" y="2858"/>
                    <a:pt x="1906" y="2829"/>
                  </a:cubicBezTo>
                  <a:cubicBezTo>
                    <a:pt x="1906" y="2966"/>
                    <a:pt x="1818" y="3067"/>
                    <a:pt x="1684" y="3067"/>
                  </a:cubicBezTo>
                  <a:cubicBezTo>
                    <a:pt x="1643" y="3067"/>
                    <a:pt x="1597" y="3058"/>
                    <a:pt x="1549" y="3037"/>
                  </a:cubicBezTo>
                  <a:cubicBezTo>
                    <a:pt x="1370" y="2918"/>
                    <a:pt x="1400" y="2620"/>
                    <a:pt x="1340" y="2442"/>
                  </a:cubicBezTo>
                  <a:cubicBezTo>
                    <a:pt x="1310" y="2620"/>
                    <a:pt x="1340" y="2829"/>
                    <a:pt x="1251" y="3037"/>
                  </a:cubicBezTo>
                  <a:cubicBezTo>
                    <a:pt x="1251" y="3007"/>
                    <a:pt x="1251" y="2978"/>
                    <a:pt x="1221" y="2948"/>
                  </a:cubicBezTo>
                  <a:cubicBezTo>
                    <a:pt x="1072" y="3037"/>
                    <a:pt x="804" y="3067"/>
                    <a:pt x="626" y="3097"/>
                  </a:cubicBezTo>
                  <a:cubicBezTo>
                    <a:pt x="856" y="3120"/>
                    <a:pt x="1074" y="3134"/>
                    <a:pt x="1286" y="3134"/>
                  </a:cubicBezTo>
                  <a:cubicBezTo>
                    <a:pt x="1622" y="3134"/>
                    <a:pt x="1946" y="3099"/>
                    <a:pt x="2293" y="3007"/>
                  </a:cubicBezTo>
                  <a:cubicBezTo>
                    <a:pt x="2710" y="2918"/>
                    <a:pt x="2591" y="2501"/>
                    <a:pt x="2710" y="2174"/>
                  </a:cubicBezTo>
                  <a:lnTo>
                    <a:pt x="2710" y="2174"/>
                  </a:lnTo>
                  <a:cubicBezTo>
                    <a:pt x="2650" y="2382"/>
                    <a:pt x="2650" y="2590"/>
                    <a:pt x="2710" y="2799"/>
                  </a:cubicBezTo>
                  <a:cubicBezTo>
                    <a:pt x="2737" y="2719"/>
                    <a:pt x="2787" y="2662"/>
                    <a:pt x="2797" y="2630"/>
                  </a:cubicBezTo>
                  <a:lnTo>
                    <a:pt x="2797" y="2630"/>
                  </a:lnTo>
                  <a:cubicBezTo>
                    <a:pt x="2784" y="2720"/>
                    <a:pt x="2836" y="2786"/>
                    <a:pt x="2899" y="2786"/>
                  </a:cubicBezTo>
                  <a:cubicBezTo>
                    <a:pt x="2935" y="2786"/>
                    <a:pt x="2975" y="2763"/>
                    <a:pt x="3007" y="2710"/>
                  </a:cubicBezTo>
                  <a:cubicBezTo>
                    <a:pt x="3030" y="2721"/>
                    <a:pt x="3055" y="2726"/>
                    <a:pt x="3083" y="2726"/>
                  </a:cubicBezTo>
                  <a:cubicBezTo>
                    <a:pt x="3201" y="2726"/>
                    <a:pt x="3357" y="2633"/>
                    <a:pt x="3454" y="2561"/>
                  </a:cubicBezTo>
                  <a:cubicBezTo>
                    <a:pt x="2978" y="2352"/>
                    <a:pt x="3156" y="1251"/>
                    <a:pt x="3156" y="893"/>
                  </a:cubicBezTo>
                  <a:lnTo>
                    <a:pt x="3156" y="893"/>
                  </a:lnTo>
                  <a:cubicBezTo>
                    <a:pt x="3186" y="1012"/>
                    <a:pt x="3246" y="1191"/>
                    <a:pt x="3335" y="1310"/>
                  </a:cubicBezTo>
                  <a:cubicBezTo>
                    <a:pt x="3335" y="1072"/>
                    <a:pt x="3395" y="834"/>
                    <a:pt x="3424" y="625"/>
                  </a:cubicBezTo>
                  <a:cubicBezTo>
                    <a:pt x="3454" y="417"/>
                    <a:pt x="3543" y="179"/>
                    <a:pt x="345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3348490" y="1926470"/>
              <a:ext cx="142340" cy="48760"/>
            </a:xfrm>
            <a:custGeom>
              <a:avLst/>
              <a:gdLst/>
              <a:ahLst/>
              <a:cxnLst/>
              <a:rect l="l" t="t" r="r" b="b"/>
              <a:pathLst>
                <a:path w="7117" h="2438" extrusionOk="0">
                  <a:moveTo>
                    <a:pt x="5224" y="1"/>
                  </a:moveTo>
                  <a:cubicBezTo>
                    <a:pt x="4966" y="1"/>
                    <a:pt x="4704" y="15"/>
                    <a:pt x="4437" y="42"/>
                  </a:cubicBezTo>
                  <a:cubicBezTo>
                    <a:pt x="4169" y="42"/>
                    <a:pt x="3871" y="72"/>
                    <a:pt x="3573" y="102"/>
                  </a:cubicBezTo>
                  <a:cubicBezTo>
                    <a:pt x="3502" y="104"/>
                    <a:pt x="3430" y="106"/>
                    <a:pt x="3357" y="106"/>
                  </a:cubicBezTo>
                  <a:cubicBezTo>
                    <a:pt x="2782" y="106"/>
                    <a:pt x="2193" y="28"/>
                    <a:pt x="1600" y="28"/>
                  </a:cubicBezTo>
                  <a:cubicBezTo>
                    <a:pt x="1464" y="28"/>
                    <a:pt x="1328" y="32"/>
                    <a:pt x="1191" y="42"/>
                  </a:cubicBezTo>
                  <a:cubicBezTo>
                    <a:pt x="1013" y="42"/>
                    <a:pt x="834" y="72"/>
                    <a:pt x="655" y="102"/>
                  </a:cubicBezTo>
                  <a:cubicBezTo>
                    <a:pt x="630" y="108"/>
                    <a:pt x="605" y="110"/>
                    <a:pt x="580" y="110"/>
                  </a:cubicBezTo>
                  <a:cubicBezTo>
                    <a:pt x="511" y="110"/>
                    <a:pt x="442" y="93"/>
                    <a:pt x="374" y="93"/>
                  </a:cubicBezTo>
                  <a:cubicBezTo>
                    <a:pt x="348" y="93"/>
                    <a:pt x="323" y="95"/>
                    <a:pt x="298" y="102"/>
                  </a:cubicBezTo>
                  <a:cubicBezTo>
                    <a:pt x="60" y="131"/>
                    <a:pt x="119" y="251"/>
                    <a:pt x="149" y="399"/>
                  </a:cubicBezTo>
                  <a:cubicBezTo>
                    <a:pt x="179" y="667"/>
                    <a:pt x="149" y="935"/>
                    <a:pt x="90" y="1174"/>
                  </a:cubicBezTo>
                  <a:cubicBezTo>
                    <a:pt x="60" y="1352"/>
                    <a:pt x="0" y="1531"/>
                    <a:pt x="149" y="1709"/>
                  </a:cubicBezTo>
                  <a:cubicBezTo>
                    <a:pt x="298" y="1829"/>
                    <a:pt x="626" y="1888"/>
                    <a:pt x="834" y="1918"/>
                  </a:cubicBezTo>
                  <a:cubicBezTo>
                    <a:pt x="1072" y="2007"/>
                    <a:pt x="1340" y="2067"/>
                    <a:pt x="1578" y="2126"/>
                  </a:cubicBezTo>
                  <a:cubicBezTo>
                    <a:pt x="2463" y="2303"/>
                    <a:pt x="3369" y="2437"/>
                    <a:pt x="4279" y="2437"/>
                  </a:cubicBezTo>
                  <a:cubicBezTo>
                    <a:pt x="4441" y="2437"/>
                    <a:pt x="4602" y="2433"/>
                    <a:pt x="4764" y="2424"/>
                  </a:cubicBezTo>
                  <a:cubicBezTo>
                    <a:pt x="5270" y="2394"/>
                    <a:pt x="5806" y="2335"/>
                    <a:pt x="6253" y="2156"/>
                  </a:cubicBezTo>
                  <a:cubicBezTo>
                    <a:pt x="6580" y="1977"/>
                    <a:pt x="7116" y="1709"/>
                    <a:pt x="7087" y="1322"/>
                  </a:cubicBezTo>
                  <a:cubicBezTo>
                    <a:pt x="7057" y="1144"/>
                    <a:pt x="7057" y="965"/>
                    <a:pt x="7057" y="816"/>
                  </a:cubicBezTo>
                  <a:cubicBezTo>
                    <a:pt x="7057" y="816"/>
                    <a:pt x="7057" y="786"/>
                    <a:pt x="7057" y="786"/>
                  </a:cubicBezTo>
                  <a:cubicBezTo>
                    <a:pt x="7057" y="638"/>
                    <a:pt x="7116" y="459"/>
                    <a:pt x="7087" y="280"/>
                  </a:cubicBezTo>
                  <a:cubicBezTo>
                    <a:pt x="7055" y="107"/>
                    <a:pt x="6864" y="75"/>
                    <a:pt x="6657" y="75"/>
                  </a:cubicBezTo>
                  <a:cubicBezTo>
                    <a:pt x="6539" y="75"/>
                    <a:pt x="6417" y="85"/>
                    <a:pt x="6314" y="85"/>
                  </a:cubicBezTo>
                  <a:cubicBezTo>
                    <a:pt x="6256" y="85"/>
                    <a:pt x="6204" y="82"/>
                    <a:pt x="6164" y="72"/>
                  </a:cubicBezTo>
                  <a:cubicBezTo>
                    <a:pt x="5852" y="23"/>
                    <a:pt x="5541" y="1"/>
                    <a:pt x="5224" y="1"/>
                  </a:cubicBezTo>
                  <a:close/>
                </a:path>
              </a:pathLst>
            </a:custGeom>
            <a:noFill/>
            <a:ln w="222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3349670" y="1835010"/>
              <a:ext cx="142340" cy="48500"/>
            </a:xfrm>
            <a:custGeom>
              <a:avLst/>
              <a:gdLst/>
              <a:ahLst/>
              <a:cxnLst/>
              <a:rect l="l" t="t" r="r" b="b"/>
              <a:pathLst>
                <a:path w="7117" h="2425" extrusionOk="0">
                  <a:moveTo>
                    <a:pt x="1222" y="0"/>
                  </a:moveTo>
                  <a:cubicBezTo>
                    <a:pt x="983" y="0"/>
                    <a:pt x="448" y="0"/>
                    <a:pt x="328" y="209"/>
                  </a:cubicBezTo>
                  <a:cubicBezTo>
                    <a:pt x="180" y="387"/>
                    <a:pt x="358" y="804"/>
                    <a:pt x="299" y="1042"/>
                  </a:cubicBezTo>
                  <a:cubicBezTo>
                    <a:pt x="239" y="1310"/>
                    <a:pt x="1" y="1697"/>
                    <a:pt x="328" y="1876"/>
                  </a:cubicBezTo>
                  <a:cubicBezTo>
                    <a:pt x="1080" y="2305"/>
                    <a:pt x="2032" y="2425"/>
                    <a:pt x="2951" y="2425"/>
                  </a:cubicBezTo>
                  <a:cubicBezTo>
                    <a:pt x="3307" y="2425"/>
                    <a:pt x="3658" y="2407"/>
                    <a:pt x="3991" y="2382"/>
                  </a:cubicBezTo>
                  <a:cubicBezTo>
                    <a:pt x="4735" y="2293"/>
                    <a:pt x="5450" y="2174"/>
                    <a:pt x="6194" y="2055"/>
                  </a:cubicBezTo>
                  <a:cubicBezTo>
                    <a:pt x="6343" y="2025"/>
                    <a:pt x="6462" y="1995"/>
                    <a:pt x="6581" y="1965"/>
                  </a:cubicBezTo>
                  <a:cubicBezTo>
                    <a:pt x="7117" y="1757"/>
                    <a:pt x="6700" y="1310"/>
                    <a:pt x="6730" y="983"/>
                  </a:cubicBezTo>
                  <a:cubicBezTo>
                    <a:pt x="6760" y="774"/>
                    <a:pt x="6879" y="536"/>
                    <a:pt x="6819" y="328"/>
                  </a:cubicBezTo>
                  <a:cubicBezTo>
                    <a:pt x="6796" y="197"/>
                    <a:pt x="6706" y="157"/>
                    <a:pt x="6592" y="157"/>
                  </a:cubicBezTo>
                  <a:cubicBezTo>
                    <a:pt x="6418" y="157"/>
                    <a:pt x="6189" y="250"/>
                    <a:pt x="6045" y="268"/>
                  </a:cubicBezTo>
                  <a:cubicBezTo>
                    <a:pt x="5658" y="298"/>
                    <a:pt x="5271" y="387"/>
                    <a:pt x="4884" y="387"/>
                  </a:cubicBezTo>
                  <a:cubicBezTo>
                    <a:pt x="4713" y="395"/>
                    <a:pt x="4534" y="398"/>
                    <a:pt x="4352" y="398"/>
                  </a:cubicBezTo>
                  <a:cubicBezTo>
                    <a:pt x="3805" y="398"/>
                    <a:pt x="3224" y="365"/>
                    <a:pt x="2710" y="298"/>
                  </a:cubicBezTo>
                  <a:cubicBezTo>
                    <a:pt x="2204" y="238"/>
                    <a:pt x="1728" y="30"/>
                    <a:pt x="1222" y="0"/>
                  </a:cubicBezTo>
                  <a:close/>
                </a:path>
              </a:pathLst>
            </a:custGeom>
            <a:noFill/>
            <a:ln w="222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3347290" y="1862670"/>
              <a:ext cx="147120" cy="83040"/>
            </a:xfrm>
            <a:custGeom>
              <a:avLst/>
              <a:gdLst/>
              <a:ahLst/>
              <a:cxnLst/>
              <a:rect l="l" t="t" r="r" b="b"/>
              <a:pathLst>
                <a:path w="7356" h="4152" extrusionOk="0">
                  <a:moveTo>
                    <a:pt x="367" y="1"/>
                  </a:moveTo>
                  <a:cubicBezTo>
                    <a:pt x="258" y="1"/>
                    <a:pt x="165" y="33"/>
                    <a:pt x="120" y="136"/>
                  </a:cubicBezTo>
                  <a:cubicBezTo>
                    <a:pt x="1" y="344"/>
                    <a:pt x="120" y="761"/>
                    <a:pt x="150" y="999"/>
                  </a:cubicBezTo>
                  <a:cubicBezTo>
                    <a:pt x="209" y="1654"/>
                    <a:pt x="328" y="2339"/>
                    <a:pt x="150" y="2994"/>
                  </a:cubicBezTo>
                  <a:cubicBezTo>
                    <a:pt x="60" y="3321"/>
                    <a:pt x="31" y="3530"/>
                    <a:pt x="418" y="3679"/>
                  </a:cubicBezTo>
                  <a:cubicBezTo>
                    <a:pt x="745" y="3798"/>
                    <a:pt x="1073" y="3857"/>
                    <a:pt x="1430" y="3917"/>
                  </a:cubicBezTo>
                  <a:cubicBezTo>
                    <a:pt x="1847" y="3976"/>
                    <a:pt x="2264" y="4036"/>
                    <a:pt x="2681" y="4096"/>
                  </a:cubicBezTo>
                  <a:cubicBezTo>
                    <a:pt x="3017" y="4136"/>
                    <a:pt x="3340" y="4152"/>
                    <a:pt x="3663" y="4152"/>
                  </a:cubicBezTo>
                  <a:cubicBezTo>
                    <a:pt x="4055" y="4152"/>
                    <a:pt x="4446" y="4128"/>
                    <a:pt x="4854" y="4096"/>
                  </a:cubicBezTo>
                  <a:cubicBezTo>
                    <a:pt x="5360" y="4096"/>
                    <a:pt x="5866" y="4036"/>
                    <a:pt x="6343" y="3947"/>
                  </a:cubicBezTo>
                  <a:cubicBezTo>
                    <a:pt x="6700" y="3857"/>
                    <a:pt x="7147" y="3828"/>
                    <a:pt x="7266" y="3441"/>
                  </a:cubicBezTo>
                  <a:cubicBezTo>
                    <a:pt x="7355" y="3113"/>
                    <a:pt x="7266" y="2726"/>
                    <a:pt x="7147" y="2398"/>
                  </a:cubicBezTo>
                  <a:cubicBezTo>
                    <a:pt x="6998" y="1863"/>
                    <a:pt x="7147" y="1237"/>
                    <a:pt x="7206" y="672"/>
                  </a:cubicBezTo>
                  <a:cubicBezTo>
                    <a:pt x="7206" y="433"/>
                    <a:pt x="7295" y="136"/>
                    <a:pt x="6968" y="106"/>
                  </a:cubicBezTo>
                  <a:cubicBezTo>
                    <a:pt x="6938" y="104"/>
                    <a:pt x="6909" y="102"/>
                    <a:pt x="6880" y="102"/>
                  </a:cubicBezTo>
                  <a:cubicBezTo>
                    <a:pt x="6535" y="102"/>
                    <a:pt x="6256" y="255"/>
                    <a:pt x="5926" y="255"/>
                  </a:cubicBezTo>
                  <a:cubicBezTo>
                    <a:pt x="5450" y="314"/>
                    <a:pt x="4943" y="344"/>
                    <a:pt x="4437" y="374"/>
                  </a:cubicBezTo>
                  <a:cubicBezTo>
                    <a:pt x="4050" y="374"/>
                    <a:pt x="3633" y="344"/>
                    <a:pt x="3216" y="344"/>
                  </a:cubicBezTo>
                  <a:cubicBezTo>
                    <a:pt x="2442" y="284"/>
                    <a:pt x="1668" y="195"/>
                    <a:pt x="894" y="106"/>
                  </a:cubicBezTo>
                  <a:cubicBezTo>
                    <a:pt x="765" y="87"/>
                    <a:pt x="545" y="1"/>
                    <a:pt x="36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3402090" y="1873710"/>
              <a:ext cx="85160" cy="65520"/>
            </a:xfrm>
            <a:custGeom>
              <a:avLst/>
              <a:gdLst/>
              <a:ahLst/>
              <a:cxnLst/>
              <a:rect l="l" t="t" r="r" b="b"/>
              <a:pathLst>
                <a:path w="4258" h="3276" extrusionOk="0">
                  <a:moveTo>
                    <a:pt x="3024" y="3010"/>
                  </a:moveTo>
                  <a:cubicBezTo>
                    <a:pt x="3024" y="3019"/>
                    <a:pt x="3028" y="3028"/>
                    <a:pt x="3037" y="3037"/>
                  </a:cubicBezTo>
                  <a:cubicBezTo>
                    <a:pt x="3033" y="3028"/>
                    <a:pt x="3028" y="3019"/>
                    <a:pt x="3024" y="3010"/>
                  </a:cubicBezTo>
                  <a:close/>
                  <a:moveTo>
                    <a:pt x="3351" y="3041"/>
                  </a:moveTo>
                  <a:lnTo>
                    <a:pt x="3351" y="3041"/>
                  </a:lnTo>
                  <a:cubicBezTo>
                    <a:pt x="3355" y="3051"/>
                    <a:pt x="3360" y="3059"/>
                    <a:pt x="3365" y="3067"/>
                  </a:cubicBezTo>
                  <a:cubicBezTo>
                    <a:pt x="3365" y="3055"/>
                    <a:pt x="3359" y="3047"/>
                    <a:pt x="3351" y="3041"/>
                  </a:cubicBezTo>
                  <a:close/>
                  <a:moveTo>
                    <a:pt x="3662" y="0"/>
                  </a:moveTo>
                  <a:cubicBezTo>
                    <a:pt x="3573" y="30"/>
                    <a:pt x="3484" y="30"/>
                    <a:pt x="3394" y="30"/>
                  </a:cubicBezTo>
                  <a:cubicBezTo>
                    <a:pt x="3365" y="149"/>
                    <a:pt x="3394" y="268"/>
                    <a:pt x="3394" y="388"/>
                  </a:cubicBezTo>
                  <a:cubicBezTo>
                    <a:pt x="3365" y="536"/>
                    <a:pt x="3335" y="685"/>
                    <a:pt x="3335" y="834"/>
                  </a:cubicBezTo>
                  <a:cubicBezTo>
                    <a:pt x="3305" y="566"/>
                    <a:pt x="3305" y="328"/>
                    <a:pt x="3245" y="60"/>
                  </a:cubicBezTo>
                  <a:cubicBezTo>
                    <a:pt x="3245" y="49"/>
                    <a:pt x="3245" y="38"/>
                    <a:pt x="3245" y="30"/>
                  </a:cubicBezTo>
                  <a:cubicBezTo>
                    <a:pt x="3216" y="60"/>
                    <a:pt x="3156" y="90"/>
                    <a:pt x="3156" y="120"/>
                  </a:cubicBezTo>
                  <a:cubicBezTo>
                    <a:pt x="3067" y="477"/>
                    <a:pt x="3097" y="864"/>
                    <a:pt x="3067" y="1221"/>
                  </a:cubicBezTo>
                  <a:cubicBezTo>
                    <a:pt x="3007" y="1549"/>
                    <a:pt x="3097" y="1876"/>
                    <a:pt x="3067" y="2204"/>
                  </a:cubicBezTo>
                  <a:cubicBezTo>
                    <a:pt x="2948" y="1727"/>
                    <a:pt x="3007" y="1251"/>
                    <a:pt x="2977" y="775"/>
                  </a:cubicBezTo>
                  <a:cubicBezTo>
                    <a:pt x="2950" y="639"/>
                    <a:pt x="2973" y="330"/>
                    <a:pt x="2887" y="209"/>
                  </a:cubicBezTo>
                  <a:lnTo>
                    <a:pt x="2887" y="209"/>
                  </a:lnTo>
                  <a:cubicBezTo>
                    <a:pt x="2887" y="209"/>
                    <a:pt x="2888" y="209"/>
                    <a:pt x="2888" y="209"/>
                  </a:cubicBezTo>
                  <a:cubicBezTo>
                    <a:pt x="2872" y="126"/>
                    <a:pt x="2800" y="108"/>
                    <a:pt x="2719" y="108"/>
                  </a:cubicBezTo>
                  <a:cubicBezTo>
                    <a:pt x="2654" y="108"/>
                    <a:pt x="2584" y="120"/>
                    <a:pt x="2531" y="120"/>
                  </a:cubicBezTo>
                  <a:cubicBezTo>
                    <a:pt x="2620" y="477"/>
                    <a:pt x="2590" y="923"/>
                    <a:pt x="2590" y="1281"/>
                  </a:cubicBezTo>
                  <a:cubicBezTo>
                    <a:pt x="2620" y="1668"/>
                    <a:pt x="2590" y="2144"/>
                    <a:pt x="2590" y="2501"/>
                  </a:cubicBezTo>
                  <a:cubicBezTo>
                    <a:pt x="2531" y="2055"/>
                    <a:pt x="2501" y="1578"/>
                    <a:pt x="2471" y="1132"/>
                  </a:cubicBezTo>
                  <a:cubicBezTo>
                    <a:pt x="2443" y="990"/>
                    <a:pt x="2469" y="173"/>
                    <a:pt x="2265" y="173"/>
                  </a:cubicBezTo>
                  <a:cubicBezTo>
                    <a:pt x="2255" y="173"/>
                    <a:pt x="2244" y="175"/>
                    <a:pt x="2233" y="179"/>
                  </a:cubicBezTo>
                  <a:cubicBezTo>
                    <a:pt x="2233" y="179"/>
                    <a:pt x="2233" y="149"/>
                    <a:pt x="2203" y="149"/>
                  </a:cubicBezTo>
                  <a:cubicBezTo>
                    <a:pt x="2203" y="149"/>
                    <a:pt x="2174" y="179"/>
                    <a:pt x="2174" y="179"/>
                  </a:cubicBezTo>
                  <a:cubicBezTo>
                    <a:pt x="2382" y="298"/>
                    <a:pt x="2293" y="953"/>
                    <a:pt x="2293" y="1132"/>
                  </a:cubicBezTo>
                  <a:cubicBezTo>
                    <a:pt x="2293" y="1638"/>
                    <a:pt x="2322" y="2174"/>
                    <a:pt x="2293" y="2680"/>
                  </a:cubicBezTo>
                  <a:cubicBezTo>
                    <a:pt x="2382" y="2501"/>
                    <a:pt x="2382" y="2204"/>
                    <a:pt x="2382" y="2025"/>
                  </a:cubicBezTo>
                  <a:lnTo>
                    <a:pt x="2382" y="2025"/>
                  </a:lnTo>
                  <a:cubicBezTo>
                    <a:pt x="2471" y="2234"/>
                    <a:pt x="2501" y="2889"/>
                    <a:pt x="2352" y="3067"/>
                  </a:cubicBezTo>
                  <a:cubicBezTo>
                    <a:pt x="2352" y="3037"/>
                    <a:pt x="2293" y="3008"/>
                    <a:pt x="2263" y="2978"/>
                  </a:cubicBezTo>
                  <a:cubicBezTo>
                    <a:pt x="2161" y="3067"/>
                    <a:pt x="2098" y="3112"/>
                    <a:pt x="2053" y="3112"/>
                  </a:cubicBezTo>
                  <a:cubicBezTo>
                    <a:pt x="1994" y="3112"/>
                    <a:pt x="1970" y="3030"/>
                    <a:pt x="1935" y="2859"/>
                  </a:cubicBezTo>
                  <a:cubicBezTo>
                    <a:pt x="1846" y="2591"/>
                    <a:pt x="1876" y="2263"/>
                    <a:pt x="1787" y="2025"/>
                  </a:cubicBezTo>
                  <a:lnTo>
                    <a:pt x="1787" y="2025"/>
                  </a:lnTo>
                  <a:cubicBezTo>
                    <a:pt x="1727" y="2353"/>
                    <a:pt x="1876" y="2799"/>
                    <a:pt x="1638" y="3097"/>
                  </a:cubicBezTo>
                  <a:cubicBezTo>
                    <a:pt x="1638" y="3037"/>
                    <a:pt x="1608" y="2978"/>
                    <a:pt x="1608" y="2948"/>
                  </a:cubicBezTo>
                  <a:cubicBezTo>
                    <a:pt x="1548" y="3027"/>
                    <a:pt x="1502" y="3041"/>
                    <a:pt x="1434" y="3041"/>
                  </a:cubicBezTo>
                  <a:cubicBezTo>
                    <a:pt x="1399" y="3041"/>
                    <a:pt x="1360" y="3037"/>
                    <a:pt x="1310" y="3037"/>
                  </a:cubicBezTo>
                  <a:cubicBezTo>
                    <a:pt x="1262" y="3037"/>
                    <a:pt x="1220" y="3042"/>
                    <a:pt x="1178" y="3042"/>
                  </a:cubicBezTo>
                  <a:cubicBezTo>
                    <a:pt x="1115" y="3042"/>
                    <a:pt x="1054" y="3031"/>
                    <a:pt x="983" y="2978"/>
                  </a:cubicBezTo>
                  <a:cubicBezTo>
                    <a:pt x="864" y="2859"/>
                    <a:pt x="834" y="2412"/>
                    <a:pt x="804" y="2234"/>
                  </a:cubicBezTo>
                  <a:cubicBezTo>
                    <a:pt x="774" y="2114"/>
                    <a:pt x="804" y="1995"/>
                    <a:pt x="774" y="1846"/>
                  </a:cubicBezTo>
                  <a:cubicBezTo>
                    <a:pt x="715" y="1966"/>
                    <a:pt x="774" y="2323"/>
                    <a:pt x="774" y="2472"/>
                  </a:cubicBezTo>
                  <a:cubicBezTo>
                    <a:pt x="774" y="2650"/>
                    <a:pt x="834" y="2859"/>
                    <a:pt x="774" y="3008"/>
                  </a:cubicBezTo>
                  <a:cubicBezTo>
                    <a:pt x="774" y="3008"/>
                    <a:pt x="774" y="2978"/>
                    <a:pt x="774" y="2978"/>
                  </a:cubicBezTo>
                  <a:cubicBezTo>
                    <a:pt x="744" y="2978"/>
                    <a:pt x="715" y="3008"/>
                    <a:pt x="685" y="3008"/>
                  </a:cubicBezTo>
                  <a:cubicBezTo>
                    <a:pt x="685" y="2978"/>
                    <a:pt x="625" y="2918"/>
                    <a:pt x="625" y="2889"/>
                  </a:cubicBezTo>
                  <a:cubicBezTo>
                    <a:pt x="596" y="2918"/>
                    <a:pt x="506" y="2918"/>
                    <a:pt x="506" y="2948"/>
                  </a:cubicBezTo>
                  <a:cubicBezTo>
                    <a:pt x="476" y="2918"/>
                    <a:pt x="447" y="2889"/>
                    <a:pt x="417" y="2889"/>
                  </a:cubicBezTo>
                  <a:cubicBezTo>
                    <a:pt x="417" y="2918"/>
                    <a:pt x="357" y="2948"/>
                    <a:pt x="328" y="3008"/>
                  </a:cubicBezTo>
                  <a:cubicBezTo>
                    <a:pt x="238" y="2889"/>
                    <a:pt x="268" y="2650"/>
                    <a:pt x="238" y="2501"/>
                  </a:cubicBezTo>
                  <a:cubicBezTo>
                    <a:pt x="208" y="2323"/>
                    <a:pt x="238" y="2114"/>
                    <a:pt x="149" y="1936"/>
                  </a:cubicBezTo>
                  <a:cubicBezTo>
                    <a:pt x="149" y="2085"/>
                    <a:pt x="119" y="2263"/>
                    <a:pt x="119" y="2412"/>
                  </a:cubicBezTo>
                  <a:cubicBezTo>
                    <a:pt x="89" y="2680"/>
                    <a:pt x="0" y="2948"/>
                    <a:pt x="0" y="3186"/>
                  </a:cubicBezTo>
                  <a:lnTo>
                    <a:pt x="89" y="3097"/>
                  </a:lnTo>
                  <a:cubicBezTo>
                    <a:pt x="139" y="3146"/>
                    <a:pt x="197" y="3168"/>
                    <a:pt x="254" y="3168"/>
                  </a:cubicBezTo>
                  <a:cubicBezTo>
                    <a:pt x="301" y="3168"/>
                    <a:pt x="347" y="3153"/>
                    <a:pt x="387" y="3127"/>
                  </a:cubicBezTo>
                  <a:cubicBezTo>
                    <a:pt x="387" y="3206"/>
                    <a:pt x="453" y="3219"/>
                    <a:pt x="524" y="3219"/>
                  </a:cubicBezTo>
                  <a:cubicBezTo>
                    <a:pt x="559" y="3219"/>
                    <a:pt x="596" y="3216"/>
                    <a:pt x="625" y="3216"/>
                  </a:cubicBezTo>
                  <a:cubicBezTo>
                    <a:pt x="649" y="3210"/>
                    <a:pt x="671" y="3208"/>
                    <a:pt x="691" y="3208"/>
                  </a:cubicBezTo>
                  <a:cubicBezTo>
                    <a:pt x="771" y="3208"/>
                    <a:pt x="828" y="3246"/>
                    <a:pt x="923" y="3246"/>
                  </a:cubicBezTo>
                  <a:cubicBezTo>
                    <a:pt x="1122" y="3266"/>
                    <a:pt x="1327" y="3276"/>
                    <a:pt x="1534" y="3276"/>
                  </a:cubicBezTo>
                  <a:cubicBezTo>
                    <a:pt x="1949" y="3276"/>
                    <a:pt x="2372" y="3236"/>
                    <a:pt x="2769" y="3157"/>
                  </a:cubicBezTo>
                  <a:cubicBezTo>
                    <a:pt x="2799" y="3127"/>
                    <a:pt x="2769" y="3097"/>
                    <a:pt x="2769" y="3097"/>
                  </a:cubicBezTo>
                  <a:lnTo>
                    <a:pt x="2769" y="3097"/>
                  </a:lnTo>
                  <a:cubicBezTo>
                    <a:pt x="2769" y="3097"/>
                    <a:pt x="2799" y="3127"/>
                    <a:pt x="2799" y="3127"/>
                  </a:cubicBezTo>
                  <a:cubicBezTo>
                    <a:pt x="2829" y="2889"/>
                    <a:pt x="2829" y="2621"/>
                    <a:pt x="2888" y="2412"/>
                  </a:cubicBezTo>
                  <a:cubicBezTo>
                    <a:pt x="2888" y="2610"/>
                    <a:pt x="2942" y="2835"/>
                    <a:pt x="3024" y="3010"/>
                  </a:cubicBezTo>
                  <a:lnTo>
                    <a:pt x="3024" y="3010"/>
                  </a:lnTo>
                  <a:cubicBezTo>
                    <a:pt x="3023" y="2989"/>
                    <a:pt x="3037" y="2969"/>
                    <a:pt x="3037" y="2948"/>
                  </a:cubicBezTo>
                  <a:cubicBezTo>
                    <a:pt x="3072" y="3035"/>
                    <a:pt x="3117" y="3081"/>
                    <a:pt x="3171" y="3081"/>
                  </a:cubicBezTo>
                  <a:cubicBezTo>
                    <a:pt x="3211" y="3081"/>
                    <a:pt x="3255" y="3057"/>
                    <a:pt x="3305" y="3008"/>
                  </a:cubicBezTo>
                  <a:cubicBezTo>
                    <a:pt x="3322" y="3025"/>
                    <a:pt x="3340" y="3032"/>
                    <a:pt x="3351" y="3041"/>
                  </a:cubicBezTo>
                  <a:lnTo>
                    <a:pt x="3351" y="3041"/>
                  </a:lnTo>
                  <a:cubicBezTo>
                    <a:pt x="3275" y="2872"/>
                    <a:pt x="3278" y="2462"/>
                    <a:pt x="3335" y="2293"/>
                  </a:cubicBezTo>
                  <a:lnTo>
                    <a:pt x="3335" y="2293"/>
                  </a:lnTo>
                  <a:cubicBezTo>
                    <a:pt x="3335" y="2501"/>
                    <a:pt x="3365" y="2799"/>
                    <a:pt x="3484" y="2978"/>
                  </a:cubicBezTo>
                  <a:cubicBezTo>
                    <a:pt x="3543" y="2442"/>
                    <a:pt x="3216" y="1846"/>
                    <a:pt x="3454" y="1340"/>
                  </a:cubicBezTo>
                  <a:lnTo>
                    <a:pt x="3454" y="1340"/>
                  </a:lnTo>
                  <a:cubicBezTo>
                    <a:pt x="3424" y="1638"/>
                    <a:pt x="3513" y="1966"/>
                    <a:pt x="3513" y="2234"/>
                  </a:cubicBezTo>
                  <a:cubicBezTo>
                    <a:pt x="3543" y="2501"/>
                    <a:pt x="3603" y="2769"/>
                    <a:pt x="3662" y="3008"/>
                  </a:cubicBezTo>
                  <a:cubicBezTo>
                    <a:pt x="3692" y="2978"/>
                    <a:pt x="3692" y="2948"/>
                    <a:pt x="3692" y="2918"/>
                  </a:cubicBezTo>
                  <a:cubicBezTo>
                    <a:pt x="3692" y="2918"/>
                    <a:pt x="3752" y="2978"/>
                    <a:pt x="3752" y="3008"/>
                  </a:cubicBezTo>
                  <a:cubicBezTo>
                    <a:pt x="3841" y="2889"/>
                    <a:pt x="4020" y="2889"/>
                    <a:pt x="4139" y="2889"/>
                  </a:cubicBezTo>
                  <a:cubicBezTo>
                    <a:pt x="4079" y="2710"/>
                    <a:pt x="4020" y="2561"/>
                    <a:pt x="3990" y="2382"/>
                  </a:cubicBezTo>
                  <a:lnTo>
                    <a:pt x="3990" y="2382"/>
                  </a:lnTo>
                  <a:cubicBezTo>
                    <a:pt x="4079" y="2561"/>
                    <a:pt x="4168" y="2710"/>
                    <a:pt x="4228" y="2889"/>
                  </a:cubicBezTo>
                  <a:cubicBezTo>
                    <a:pt x="4258" y="2769"/>
                    <a:pt x="4198" y="2621"/>
                    <a:pt x="4168" y="2501"/>
                  </a:cubicBezTo>
                  <a:cubicBezTo>
                    <a:pt x="4049" y="2114"/>
                    <a:pt x="3990" y="1757"/>
                    <a:pt x="3960" y="1370"/>
                  </a:cubicBezTo>
                  <a:cubicBezTo>
                    <a:pt x="3930" y="1072"/>
                    <a:pt x="3900" y="775"/>
                    <a:pt x="3900" y="477"/>
                  </a:cubicBezTo>
                  <a:cubicBezTo>
                    <a:pt x="3930" y="358"/>
                    <a:pt x="3930" y="209"/>
                    <a:pt x="3900" y="120"/>
                  </a:cubicBezTo>
                  <a:cubicBezTo>
                    <a:pt x="3900" y="149"/>
                    <a:pt x="3900" y="179"/>
                    <a:pt x="3900" y="239"/>
                  </a:cubicBezTo>
                  <a:cubicBezTo>
                    <a:pt x="3900" y="209"/>
                    <a:pt x="3871" y="120"/>
                    <a:pt x="3871" y="120"/>
                  </a:cubicBezTo>
                  <a:cubicBezTo>
                    <a:pt x="3811" y="358"/>
                    <a:pt x="3811" y="626"/>
                    <a:pt x="3752" y="864"/>
                  </a:cubicBezTo>
                  <a:cubicBezTo>
                    <a:pt x="3781" y="626"/>
                    <a:pt x="3752" y="209"/>
                    <a:pt x="366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3411010" y="1877870"/>
              <a:ext cx="8360" cy="19680"/>
            </a:xfrm>
            <a:custGeom>
              <a:avLst/>
              <a:gdLst/>
              <a:ahLst/>
              <a:cxnLst/>
              <a:rect l="l" t="t" r="r" b="b"/>
              <a:pathLst>
                <a:path w="418" h="984" extrusionOk="0">
                  <a:moveTo>
                    <a:pt x="388" y="1"/>
                  </a:moveTo>
                  <a:cubicBezTo>
                    <a:pt x="1" y="31"/>
                    <a:pt x="298" y="775"/>
                    <a:pt x="358" y="983"/>
                  </a:cubicBezTo>
                  <a:cubicBezTo>
                    <a:pt x="358" y="656"/>
                    <a:pt x="418" y="299"/>
                    <a:pt x="38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3359810" y="2618650"/>
              <a:ext cx="6560" cy="27420"/>
            </a:xfrm>
            <a:custGeom>
              <a:avLst/>
              <a:gdLst/>
              <a:ahLst/>
              <a:cxnLst/>
              <a:rect l="l" t="t" r="r" b="b"/>
              <a:pathLst>
                <a:path w="328" h="1371" extrusionOk="0">
                  <a:moveTo>
                    <a:pt x="328" y="686"/>
                  </a:moveTo>
                  <a:cubicBezTo>
                    <a:pt x="324" y="701"/>
                    <a:pt x="320" y="716"/>
                    <a:pt x="317" y="731"/>
                  </a:cubicBezTo>
                  <a:lnTo>
                    <a:pt x="317" y="731"/>
                  </a:lnTo>
                  <a:cubicBezTo>
                    <a:pt x="320" y="746"/>
                    <a:pt x="324" y="761"/>
                    <a:pt x="328" y="775"/>
                  </a:cubicBezTo>
                  <a:cubicBezTo>
                    <a:pt x="328" y="745"/>
                    <a:pt x="328" y="715"/>
                    <a:pt x="328" y="686"/>
                  </a:cubicBezTo>
                  <a:close/>
                  <a:moveTo>
                    <a:pt x="268" y="1"/>
                  </a:moveTo>
                  <a:cubicBezTo>
                    <a:pt x="124" y="374"/>
                    <a:pt x="313" y="914"/>
                    <a:pt x="33" y="1246"/>
                  </a:cubicBezTo>
                  <a:lnTo>
                    <a:pt x="33" y="1246"/>
                  </a:lnTo>
                  <a:cubicBezTo>
                    <a:pt x="22" y="1238"/>
                    <a:pt x="11" y="1230"/>
                    <a:pt x="0" y="1222"/>
                  </a:cubicBezTo>
                  <a:lnTo>
                    <a:pt x="0" y="1281"/>
                  </a:lnTo>
                  <a:cubicBezTo>
                    <a:pt x="12" y="1270"/>
                    <a:pt x="22" y="1258"/>
                    <a:pt x="33" y="1246"/>
                  </a:cubicBezTo>
                  <a:lnTo>
                    <a:pt x="33" y="1246"/>
                  </a:lnTo>
                  <a:cubicBezTo>
                    <a:pt x="136" y="1321"/>
                    <a:pt x="220" y="1370"/>
                    <a:pt x="328" y="1370"/>
                  </a:cubicBezTo>
                  <a:cubicBezTo>
                    <a:pt x="244" y="1175"/>
                    <a:pt x="265" y="954"/>
                    <a:pt x="317" y="731"/>
                  </a:cubicBezTo>
                  <a:lnTo>
                    <a:pt x="317" y="731"/>
                  </a:lnTo>
                  <a:cubicBezTo>
                    <a:pt x="258" y="501"/>
                    <a:pt x="184" y="225"/>
                    <a:pt x="26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3353250" y="2958090"/>
              <a:ext cx="5980" cy="17880"/>
            </a:xfrm>
            <a:custGeom>
              <a:avLst/>
              <a:gdLst/>
              <a:ahLst/>
              <a:cxnLst/>
              <a:rect l="l" t="t" r="r" b="b"/>
              <a:pathLst>
                <a:path w="299" h="894" extrusionOk="0">
                  <a:moveTo>
                    <a:pt x="209" y="0"/>
                  </a:moveTo>
                  <a:cubicBezTo>
                    <a:pt x="179" y="238"/>
                    <a:pt x="60" y="447"/>
                    <a:pt x="1" y="685"/>
                  </a:cubicBezTo>
                  <a:cubicBezTo>
                    <a:pt x="90" y="744"/>
                    <a:pt x="179" y="804"/>
                    <a:pt x="239" y="893"/>
                  </a:cubicBezTo>
                  <a:lnTo>
                    <a:pt x="209" y="774"/>
                  </a:lnTo>
                  <a:cubicBezTo>
                    <a:pt x="269" y="566"/>
                    <a:pt x="298" y="208"/>
                    <a:pt x="20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2962030" y="3330870"/>
              <a:ext cx="856320" cy="398620"/>
            </a:xfrm>
            <a:custGeom>
              <a:avLst/>
              <a:gdLst/>
              <a:ahLst/>
              <a:cxnLst/>
              <a:rect l="l" t="t" r="r" b="b"/>
              <a:pathLst>
                <a:path w="42816" h="19931" extrusionOk="0">
                  <a:moveTo>
                    <a:pt x="5326" y="0"/>
                  </a:moveTo>
                  <a:cubicBezTo>
                    <a:pt x="4987" y="0"/>
                    <a:pt x="4658" y="18"/>
                    <a:pt x="4347" y="59"/>
                  </a:cubicBezTo>
                  <a:cubicBezTo>
                    <a:pt x="3186" y="238"/>
                    <a:pt x="1667" y="446"/>
                    <a:pt x="983" y="1369"/>
                  </a:cubicBezTo>
                  <a:cubicBezTo>
                    <a:pt x="179" y="2471"/>
                    <a:pt x="0" y="5002"/>
                    <a:pt x="863" y="5984"/>
                  </a:cubicBezTo>
                  <a:cubicBezTo>
                    <a:pt x="1816" y="7056"/>
                    <a:pt x="3364" y="7503"/>
                    <a:pt x="4436" y="8455"/>
                  </a:cubicBezTo>
                  <a:cubicBezTo>
                    <a:pt x="5985" y="9914"/>
                    <a:pt x="6729" y="11492"/>
                    <a:pt x="6401" y="13517"/>
                  </a:cubicBezTo>
                  <a:cubicBezTo>
                    <a:pt x="6074" y="15393"/>
                    <a:pt x="6282" y="16435"/>
                    <a:pt x="7950" y="17447"/>
                  </a:cubicBezTo>
                  <a:cubicBezTo>
                    <a:pt x="8902" y="18043"/>
                    <a:pt x="9915" y="19085"/>
                    <a:pt x="10957" y="19442"/>
                  </a:cubicBezTo>
                  <a:cubicBezTo>
                    <a:pt x="11471" y="19614"/>
                    <a:pt x="12295" y="19680"/>
                    <a:pt x="13159" y="19680"/>
                  </a:cubicBezTo>
                  <a:cubicBezTo>
                    <a:pt x="14246" y="19680"/>
                    <a:pt x="15398" y="19575"/>
                    <a:pt x="16078" y="19442"/>
                  </a:cubicBezTo>
                  <a:cubicBezTo>
                    <a:pt x="18371" y="18966"/>
                    <a:pt x="19323" y="16286"/>
                    <a:pt x="21676" y="16107"/>
                  </a:cubicBezTo>
                  <a:cubicBezTo>
                    <a:pt x="21781" y="16098"/>
                    <a:pt x="21885" y="16094"/>
                    <a:pt x="21986" y="16094"/>
                  </a:cubicBezTo>
                  <a:cubicBezTo>
                    <a:pt x="24188" y="16094"/>
                    <a:pt x="25609" y="18166"/>
                    <a:pt x="27601" y="18906"/>
                  </a:cubicBezTo>
                  <a:cubicBezTo>
                    <a:pt x="29082" y="19455"/>
                    <a:pt x="30795" y="19930"/>
                    <a:pt x="32466" y="19930"/>
                  </a:cubicBezTo>
                  <a:cubicBezTo>
                    <a:pt x="33784" y="19930"/>
                    <a:pt x="35076" y="19635"/>
                    <a:pt x="36205" y="18847"/>
                  </a:cubicBezTo>
                  <a:cubicBezTo>
                    <a:pt x="38349" y="17298"/>
                    <a:pt x="38170" y="15184"/>
                    <a:pt x="38379" y="12862"/>
                  </a:cubicBezTo>
                  <a:cubicBezTo>
                    <a:pt x="38617" y="10331"/>
                    <a:pt x="39689" y="8277"/>
                    <a:pt x="41446" y="6461"/>
                  </a:cubicBezTo>
                  <a:cubicBezTo>
                    <a:pt x="41475" y="6580"/>
                    <a:pt x="41475" y="6699"/>
                    <a:pt x="41475" y="6788"/>
                  </a:cubicBezTo>
                  <a:cubicBezTo>
                    <a:pt x="42577" y="5984"/>
                    <a:pt x="42815" y="4466"/>
                    <a:pt x="42756" y="3066"/>
                  </a:cubicBezTo>
                  <a:cubicBezTo>
                    <a:pt x="42700" y="1839"/>
                    <a:pt x="41947" y="1483"/>
                    <a:pt x="41048" y="1483"/>
                  </a:cubicBezTo>
                  <a:cubicBezTo>
                    <a:pt x="40508" y="1483"/>
                    <a:pt x="39916" y="1611"/>
                    <a:pt x="39391" y="1756"/>
                  </a:cubicBezTo>
                  <a:cubicBezTo>
                    <a:pt x="38857" y="1892"/>
                    <a:pt x="38443" y="1943"/>
                    <a:pt x="38076" y="1943"/>
                  </a:cubicBezTo>
                  <a:cubicBezTo>
                    <a:pt x="37319" y="1943"/>
                    <a:pt x="36762" y="1728"/>
                    <a:pt x="35759" y="1607"/>
                  </a:cubicBezTo>
                  <a:cubicBezTo>
                    <a:pt x="35658" y="1596"/>
                    <a:pt x="35561" y="1591"/>
                    <a:pt x="35465" y="1591"/>
                  </a:cubicBezTo>
                  <a:cubicBezTo>
                    <a:pt x="34316" y="1591"/>
                    <a:pt x="33517" y="2384"/>
                    <a:pt x="32692" y="3126"/>
                  </a:cubicBezTo>
                  <a:cubicBezTo>
                    <a:pt x="31561" y="4168"/>
                    <a:pt x="29685" y="5299"/>
                    <a:pt x="30280" y="6967"/>
                  </a:cubicBezTo>
                  <a:cubicBezTo>
                    <a:pt x="33407" y="7681"/>
                    <a:pt x="35312" y="13041"/>
                    <a:pt x="33168" y="15542"/>
                  </a:cubicBezTo>
                  <a:cubicBezTo>
                    <a:pt x="32659" y="16144"/>
                    <a:pt x="31376" y="16493"/>
                    <a:pt x="30368" y="16493"/>
                  </a:cubicBezTo>
                  <a:cubicBezTo>
                    <a:pt x="30080" y="16493"/>
                    <a:pt x="29814" y="16465"/>
                    <a:pt x="29595" y="16405"/>
                  </a:cubicBezTo>
                  <a:cubicBezTo>
                    <a:pt x="28434" y="16078"/>
                    <a:pt x="28077" y="15006"/>
                    <a:pt x="27154" y="14440"/>
                  </a:cubicBezTo>
                  <a:cubicBezTo>
                    <a:pt x="26231" y="13904"/>
                    <a:pt x="24504" y="13934"/>
                    <a:pt x="23432" y="13845"/>
                  </a:cubicBezTo>
                  <a:cubicBezTo>
                    <a:pt x="23204" y="13821"/>
                    <a:pt x="22978" y="13811"/>
                    <a:pt x="22755" y="13811"/>
                  </a:cubicBezTo>
                  <a:cubicBezTo>
                    <a:pt x="19905" y="13811"/>
                    <a:pt x="17468" y="15571"/>
                    <a:pt x="14694" y="15571"/>
                  </a:cubicBezTo>
                  <a:cubicBezTo>
                    <a:pt x="14347" y="15571"/>
                    <a:pt x="13995" y="15544"/>
                    <a:pt x="13637" y="15482"/>
                  </a:cubicBezTo>
                  <a:cubicBezTo>
                    <a:pt x="11374" y="15095"/>
                    <a:pt x="11225" y="14321"/>
                    <a:pt x="10689" y="12267"/>
                  </a:cubicBezTo>
                  <a:cubicBezTo>
                    <a:pt x="10302" y="10689"/>
                    <a:pt x="10927" y="9617"/>
                    <a:pt x="11701" y="8277"/>
                  </a:cubicBezTo>
                  <a:cubicBezTo>
                    <a:pt x="12297" y="7265"/>
                    <a:pt x="13666" y="6044"/>
                    <a:pt x="13845" y="4972"/>
                  </a:cubicBezTo>
                  <a:cubicBezTo>
                    <a:pt x="14113" y="3573"/>
                    <a:pt x="12386" y="3037"/>
                    <a:pt x="11403" y="2203"/>
                  </a:cubicBezTo>
                  <a:cubicBezTo>
                    <a:pt x="10391" y="1310"/>
                    <a:pt x="10064" y="506"/>
                    <a:pt x="8694" y="327"/>
                  </a:cubicBezTo>
                  <a:cubicBezTo>
                    <a:pt x="7666" y="190"/>
                    <a:pt x="6444" y="0"/>
                    <a:pt x="5326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7"/>
            <p:cNvSpPr/>
            <p:nvPr/>
          </p:nvSpPr>
          <p:spPr>
            <a:xfrm>
              <a:off x="3445330" y="3368370"/>
              <a:ext cx="357520" cy="342400"/>
            </a:xfrm>
            <a:custGeom>
              <a:avLst/>
              <a:gdLst/>
              <a:ahLst/>
              <a:cxnLst/>
              <a:rect l="l" t="t" r="r" b="b"/>
              <a:pathLst>
                <a:path w="17876" h="17120" extrusionOk="0">
                  <a:moveTo>
                    <a:pt x="14124" y="0"/>
                  </a:moveTo>
                  <a:lnTo>
                    <a:pt x="14124" y="0"/>
                  </a:lnTo>
                  <a:cubicBezTo>
                    <a:pt x="13708" y="358"/>
                    <a:pt x="13112" y="447"/>
                    <a:pt x="12606" y="507"/>
                  </a:cubicBezTo>
                  <a:cubicBezTo>
                    <a:pt x="12666" y="417"/>
                    <a:pt x="12725" y="328"/>
                    <a:pt x="12785" y="268"/>
                  </a:cubicBezTo>
                  <a:lnTo>
                    <a:pt x="12785" y="268"/>
                  </a:lnTo>
                  <a:cubicBezTo>
                    <a:pt x="12100" y="387"/>
                    <a:pt x="11326" y="1549"/>
                    <a:pt x="10552" y="1936"/>
                  </a:cubicBezTo>
                  <a:cubicBezTo>
                    <a:pt x="9897" y="2263"/>
                    <a:pt x="9212" y="2531"/>
                    <a:pt x="8557" y="2859"/>
                  </a:cubicBezTo>
                  <a:cubicBezTo>
                    <a:pt x="7604" y="3335"/>
                    <a:pt x="6085" y="4258"/>
                    <a:pt x="8080" y="4556"/>
                  </a:cubicBezTo>
                  <a:cubicBezTo>
                    <a:pt x="8110" y="4705"/>
                    <a:pt x="8110" y="4824"/>
                    <a:pt x="8140" y="4943"/>
                  </a:cubicBezTo>
                  <a:cubicBezTo>
                    <a:pt x="8241" y="4923"/>
                    <a:pt x="8336" y="4913"/>
                    <a:pt x="8425" y="4913"/>
                  </a:cubicBezTo>
                  <a:cubicBezTo>
                    <a:pt x="10414" y="4913"/>
                    <a:pt x="9255" y="9828"/>
                    <a:pt x="10224" y="10540"/>
                  </a:cubicBezTo>
                  <a:cubicBezTo>
                    <a:pt x="10313" y="10302"/>
                    <a:pt x="10581" y="10034"/>
                    <a:pt x="10671" y="9856"/>
                  </a:cubicBezTo>
                  <a:lnTo>
                    <a:pt x="10671" y="9856"/>
                  </a:lnTo>
                  <a:cubicBezTo>
                    <a:pt x="12030" y="12546"/>
                    <a:pt x="10319" y="15747"/>
                    <a:pt x="7485" y="15747"/>
                  </a:cubicBezTo>
                  <a:cubicBezTo>
                    <a:pt x="7339" y="15747"/>
                    <a:pt x="7190" y="15739"/>
                    <a:pt x="7038" y="15721"/>
                  </a:cubicBezTo>
                  <a:cubicBezTo>
                    <a:pt x="7574" y="15602"/>
                    <a:pt x="8051" y="15304"/>
                    <a:pt x="8497" y="15036"/>
                  </a:cubicBezTo>
                  <a:lnTo>
                    <a:pt x="8497" y="15036"/>
                  </a:lnTo>
                  <a:cubicBezTo>
                    <a:pt x="8052" y="15044"/>
                    <a:pt x="7637" y="15060"/>
                    <a:pt x="7239" y="15060"/>
                  </a:cubicBezTo>
                  <a:cubicBezTo>
                    <a:pt x="6119" y="15060"/>
                    <a:pt x="5128" y="14934"/>
                    <a:pt x="3942" y="14143"/>
                  </a:cubicBezTo>
                  <a:cubicBezTo>
                    <a:pt x="3412" y="13782"/>
                    <a:pt x="2396" y="11943"/>
                    <a:pt x="1602" y="11943"/>
                  </a:cubicBezTo>
                  <a:cubicBezTo>
                    <a:pt x="1440" y="11943"/>
                    <a:pt x="1288" y="12019"/>
                    <a:pt x="1150" y="12199"/>
                  </a:cubicBezTo>
                  <a:lnTo>
                    <a:pt x="1150" y="12199"/>
                  </a:lnTo>
                  <a:cubicBezTo>
                    <a:pt x="1102" y="12192"/>
                    <a:pt x="1059" y="12189"/>
                    <a:pt x="1019" y="12189"/>
                  </a:cubicBezTo>
                  <a:cubicBezTo>
                    <a:pt x="1" y="12189"/>
                    <a:pt x="1804" y="14417"/>
                    <a:pt x="2096" y="14709"/>
                  </a:cubicBezTo>
                  <a:cubicBezTo>
                    <a:pt x="3094" y="15649"/>
                    <a:pt x="4325" y="16704"/>
                    <a:pt x="5758" y="16704"/>
                  </a:cubicBezTo>
                  <a:cubicBezTo>
                    <a:pt x="5778" y="16704"/>
                    <a:pt x="5798" y="16704"/>
                    <a:pt x="5818" y="16704"/>
                  </a:cubicBezTo>
                  <a:cubicBezTo>
                    <a:pt x="5728" y="16555"/>
                    <a:pt x="5698" y="16346"/>
                    <a:pt x="5609" y="16168"/>
                  </a:cubicBezTo>
                  <a:lnTo>
                    <a:pt x="5609" y="16168"/>
                  </a:lnTo>
                  <a:cubicBezTo>
                    <a:pt x="6288" y="16838"/>
                    <a:pt x="7090" y="17120"/>
                    <a:pt x="7912" y="17120"/>
                  </a:cubicBezTo>
                  <a:cubicBezTo>
                    <a:pt x="10008" y="17120"/>
                    <a:pt x="12232" y="15289"/>
                    <a:pt x="12874" y="13429"/>
                  </a:cubicBezTo>
                  <a:cubicBezTo>
                    <a:pt x="13321" y="12148"/>
                    <a:pt x="12934" y="11583"/>
                    <a:pt x="12666" y="10421"/>
                  </a:cubicBezTo>
                  <a:cubicBezTo>
                    <a:pt x="12368" y="9201"/>
                    <a:pt x="12695" y="7682"/>
                    <a:pt x="13380" y="6700"/>
                  </a:cubicBezTo>
                  <a:lnTo>
                    <a:pt x="13380" y="6700"/>
                  </a:lnTo>
                  <a:cubicBezTo>
                    <a:pt x="13327" y="7414"/>
                    <a:pt x="13468" y="7687"/>
                    <a:pt x="13693" y="7687"/>
                  </a:cubicBezTo>
                  <a:cubicBezTo>
                    <a:pt x="13975" y="7687"/>
                    <a:pt x="14389" y="7259"/>
                    <a:pt x="14720" y="6729"/>
                  </a:cubicBezTo>
                  <a:cubicBezTo>
                    <a:pt x="15375" y="5687"/>
                    <a:pt x="15941" y="4705"/>
                    <a:pt x="16864" y="3841"/>
                  </a:cubicBezTo>
                  <a:cubicBezTo>
                    <a:pt x="17846" y="2859"/>
                    <a:pt x="17876" y="2680"/>
                    <a:pt x="16536" y="1817"/>
                  </a:cubicBezTo>
                  <a:cubicBezTo>
                    <a:pt x="15792" y="1340"/>
                    <a:pt x="13916" y="1013"/>
                    <a:pt x="1412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7"/>
            <p:cNvSpPr/>
            <p:nvPr/>
          </p:nvSpPr>
          <p:spPr>
            <a:xfrm>
              <a:off x="2987630" y="3359030"/>
              <a:ext cx="370400" cy="357520"/>
            </a:xfrm>
            <a:custGeom>
              <a:avLst/>
              <a:gdLst/>
              <a:ahLst/>
              <a:cxnLst/>
              <a:rect l="l" t="t" r="r" b="b"/>
              <a:pathLst>
                <a:path w="18520" h="17876" extrusionOk="0">
                  <a:moveTo>
                    <a:pt x="6590" y="1"/>
                  </a:moveTo>
                  <a:cubicBezTo>
                    <a:pt x="6506" y="1"/>
                    <a:pt x="6423" y="7"/>
                    <a:pt x="6342" y="21"/>
                  </a:cubicBezTo>
                  <a:cubicBezTo>
                    <a:pt x="5747" y="110"/>
                    <a:pt x="5211" y="616"/>
                    <a:pt x="4645" y="795"/>
                  </a:cubicBezTo>
                  <a:cubicBezTo>
                    <a:pt x="4280" y="916"/>
                    <a:pt x="3875" y="973"/>
                    <a:pt x="3459" y="973"/>
                  </a:cubicBezTo>
                  <a:cubicBezTo>
                    <a:pt x="2653" y="973"/>
                    <a:pt x="1810" y="761"/>
                    <a:pt x="1161" y="408"/>
                  </a:cubicBezTo>
                  <a:lnTo>
                    <a:pt x="1161" y="408"/>
                  </a:lnTo>
                  <a:cubicBezTo>
                    <a:pt x="179" y="1777"/>
                    <a:pt x="0" y="3028"/>
                    <a:pt x="1340" y="4011"/>
                  </a:cubicBezTo>
                  <a:cubicBezTo>
                    <a:pt x="2561" y="4874"/>
                    <a:pt x="3663" y="5767"/>
                    <a:pt x="4586" y="6988"/>
                  </a:cubicBezTo>
                  <a:cubicBezTo>
                    <a:pt x="4883" y="7345"/>
                    <a:pt x="5002" y="7732"/>
                    <a:pt x="5330" y="8030"/>
                  </a:cubicBezTo>
                  <a:cubicBezTo>
                    <a:pt x="5717" y="8387"/>
                    <a:pt x="5985" y="8030"/>
                    <a:pt x="6312" y="8596"/>
                  </a:cubicBezTo>
                  <a:cubicBezTo>
                    <a:pt x="6908" y="9638"/>
                    <a:pt x="6104" y="11692"/>
                    <a:pt x="6432" y="12853"/>
                  </a:cubicBezTo>
                  <a:cubicBezTo>
                    <a:pt x="6610" y="12347"/>
                    <a:pt x="6789" y="11871"/>
                    <a:pt x="7206" y="11603"/>
                  </a:cubicBezTo>
                  <a:cubicBezTo>
                    <a:pt x="7831" y="13508"/>
                    <a:pt x="9171" y="15950"/>
                    <a:pt x="11017" y="16665"/>
                  </a:cubicBezTo>
                  <a:cubicBezTo>
                    <a:pt x="10748" y="16754"/>
                    <a:pt x="10452" y="16794"/>
                    <a:pt x="10149" y="16794"/>
                  </a:cubicBezTo>
                  <a:cubicBezTo>
                    <a:pt x="9748" y="16794"/>
                    <a:pt x="9336" y="16724"/>
                    <a:pt x="8962" y="16605"/>
                  </a:cubicBezTo>
                  <a:lnTo>
                    <a:pt x="8962" y="16605"/>
                  </a:lnTo>
                  <a:cubicBezTo>
                    <a:pt x="9927" y="17475"/>
                    <a:pt x="11229" y="17876"/>
                    <a:pt x="12572" y="17876"/>
                  </a:cubicBezTo>
                  <a:cubicBezTo>
                    <a:pt x="14999" y="17876"/>
                    <a:pt x="17561" y="16566"/>
                    <a:pt x="18520" y="14342"/>
                  </a:cubicBezTo>
                  <a:lnTo>
                    <a:pt x="18520" y="14342"/>
                  </a:lnTo>
                  <a:cubicBezTo>
                    <a:pt x="18467" y="14346"/>
                    <a:pt x="18414" y="14348"/>
                    <a:pt x="18359" y="14348"/>
                  </a:cubicBezTo>
                  <a:cubicBezTo>
                    <a:pt x="18097" y="14348"/>
                    <a:pt x="17815" y="14306"/>
                    <a:pt x="17567" y="14306"/>
                  </a:cubicBezTo>
                  <a:cubicBezTo>
                    <a:pt x="17516" y="14306"/>
                    <a:pt x="17466" y="14308"/>
                    <a:pt x="17418" y="14312"/>
                  </a:cubicBezTo>
                  <a:cubicBezTo>
                    <a:pt x="17567" y="14134"/>
                    <a:pt x="17656" y="13836"/>
                    <a:pt x="17835" y="13657"/>
                  </a:cubicBezTo>
                  <a:lnTo>
                    <a:pt x="17835" y="13657"/>
                  </a:lnTo>
                  <a:cubicBezTo>
                    <a:pt x="16476" y="14468"/>
                    <a:pt x="14601" y="15393"/>
                    <a:pt x="12899" y="15393"/>
                  </a:cubicBezTo>
                  <a:cubicBezTo>
                    <a:pt x="12476" y="15393"/>
                    <a:pt x="12063" y="15336"/>
                    <a:pt x="11672" y="15206"/>
                  </a:cubicBezTo>
                  <a:cubicBezTo>
                    <a:pt x="7146" y="13657"/>
                    <a:pt x="8694" y="8268"/>
                    <a:pt x="10481" y="5201"/>
                  </a:cubicBezTo>
                  <a:cubicBezTo>
                    <a:pt x="11404" y="3623"/>
                    <a:pt x="11910" y="3117"/>
                    <a:pt x="10302" y="1986"/>
                  </a:cubicBezTo>
                  <a:cubicBezTo>
                    <a:pt x="9411" y="1345"/>
                    <a:pt x="7816" y="1"/>
                    <a:pt x="659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2985250" y="3364570"/>
              <a:ext cx="97080" cy="128860"/>
            </a:xfrm>
            <a:custGeom>
              <a:avLst/>
              <a:gdLst/>
              <a:ahLst/>
              <a:cxnLst/>
              <a:rect l="l" t="t" r="r" b="b"/>
              <a:pathLst>
                <a:path w="4854" h="6443" extrusionOk="0">
                  <a:moveTo>
                    <a:pt x="2051" y="4954"/>
                  </a:moveTo>
                  <a:cubicBezTo>
                    <a:pt x="2062" y="4964"/>
                    <a:pt x="2073" y="4974"/>
                    <a:pt x="2084" y="4984"/>
                  </a:cubicBezTo>
                  <a:cubicBezTo>
                    <a:pt x="2073" y="4974"/>
                    <a:pt x="2062" y="4964"/>
                    <a:pt x="2051" y="4954"/>
                  </a:cubicBezTo>
                  <a:close/>
                  <a:moveTo>
                    <a:pt x="1802" y="1"/>
                  </a:moveTo>
                  <a:cubicBezTo>
                    <a:pt x="1605" y="1"/>
                    <a:pt x="1392" y="42"/>
                    <a:pt x="1161" y="131"/>
                  </a:cubicBezTo>
                  <a:cubicBezTo>
                    <a:pt x="119" y="548"/>
                    <a:pt x="0" y="1858"/>
                    <a:pt x="238" y="2811"/>
                  </a:cubicBezTo>
                  <a:cubicBezTo>
                    <a:pt x="532" y="4133"/>
                    <a:pt x="1203" y="4208"/>
                    <a:pt x="2051" y="4954"/>
                  </a:cubicBezTo>
                  <a:lnTo>
                    <a:pt x="2051" y="4954"/>
                  </a:lnTo>
                  <a:cubicBezTo>
                    <a:pt x="1301" y="4275"/>
                    <a:pt x="1010" y="3112"/>
                    <a:pt x="1900" y="3112"/>
                  </a:cubicBezTo>
                  <a:cubicBezTo>
                    <a:pt x="2073" y="3112"/>
                    <a:pt x="2292" y="3156"/>
                    <a:pt x="2561" y="3257"/>
                  </a:cubicBezTo>
                  <a:cubicBezTo>
                    <a:pt x="3633" y="3674"/>
                    <a:pt x="4317" y="5520"/>
                    <a:pt x="4853" y="6443"/>
                  </a:cubicBezTo>
                  <a:cubicBezTo>
                    <a:pt x="4224" y="5348"/>
                    <a:pt x="4047" y="1"/>
                    <a:pt x="180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3674810" y="3381090"/>
              <a:ext cx="129840" cy="134140"/>
            </a:xfrm>
            <a:custGeom>
              <a:avLst/>
              <a:gdLst/>
              <a:ahLst/>
              <a:cxnLst/>
              <a:rect l="l" t="t" r="r" b="b"/>
              <a:pathLst>
                <a:path w="6492" h="6707" extrusionOk="0">
                  <a:moveTo>
                    <a:pt x="4327" y="0"/>
                  </a:moveTo>
                  <a:cubicBezTo>
                    <a:pt x="3497" y="0"/>
                    <a:pt x="2590" y="350"/>
                    <a:pt x="2085" y="764"/>
                  </a:cubicBezTo>
                  <a:cubicBezTo>
                    <a:pt x="924" y="1746"/>
                    <a:pt x="1" y="4069"/>
                    <a:pt x="537" y="5587"/>
                  </a:cubicBezTo>
                  <a:cubicBezTo>
                    <a:pt x="812" y="6374"/>
                    <a:pt x="1261" y="6706"/>
                    <a:pt x="1716" y="6706"/>
                  </a:cubicBezTo>
                  <a:cubicBezTo>
                    <a:pt x="2244" y="6706"/>
                    <a:pt x="2780" y="6260"/>
                    <a:pt x="3067" y="5557"/>
                  </a:cubicBezTo>
                  <a:lnTo>
                    <a:pt x="3067" y="5557"/>
                  </a:lnTo>
                  <a:cubicBezTo>
                    <a:pt x="2858" y="5627"/>
                    <a:pt x="2669" y="5659"/>
                    <a:pt x="2497" y="5659"/>
                  </a:cubicBezTo>
                  <a:cubicBezTo>
                    <a:pt x="1643" y="5659"/>
                    <a:pt x="1246" y="4857"/>
                    <a:pt x="1221" y="3890"/>
                  </a:cubicBezTo>
                  <a:lnTo>
                    <a:pt x="804" y="4902"/>
                  </a:lnTo>
                  <a:cubicBezTo>
                    <a:pt x="886" y="3793"/>
                    <a:pt x="1968" y="3078"/>
                    <a:pt x="2847" y="3078"/>
                  </a:cubicBezTo>
                  <a:cubicBezTo>
                    <a:pt x="3573" y="3078"/>
                    <a:pt x="4160" y="3566"/>
                    <a:pt x="3931" y="4724"/>
                  </a:cubicBezTo>
                  <a:cubicBezTo>
                    <a:pt x="4705" y="3801"/>
                    <a:pt x="6491" y="2669"/>
                    <a:pt x="6074" y="1181"/>
                  </a:cubicBezTo>
                  <a:cubicBezTo>
                    <a:pt x="5829" y="313"/>
                    <a:pt x="5112" y="0"/>
                    <a:pt x="432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3484250" y="3636930"/>
              <a:ext cx="68500" cy="56000"/>
            </a:xfrm>
            <a:custGeom>
              <a:avLst/>
              <a:gdLst/>
              <a:ahLst/>
              <a:cxnLst/>
              <a:rect l="l" t="t" r="r" b="b"/>
              <a:pathLst>
                <a:path w="3425" h="2800" extrusionOk="0">
                  <a:moveTo>
                    <a:pt x="835" y="1"/>
                  </a:moveTo>
                  <a:lnTo>
                    <a:pt x="835" y="1"/>
                  </a:lnTo>
                  <a:cubicBezTo>
                    <a:pt x="586" y="415"/>
                    <a:pt x="312" y="983"/>
                    <a:pt x="60" y="1467"/>
                  </a:cubicBezTo>
                  <a:lnTo>
                    <a:pt x="60" y="1467"/>
                  </a:lnTo>
                  <a:cubicBezTo>
                    <a:pt x="40" y="1454"/>
                    <a:pt x="20" y="1442"/>
                    <a:pt x="1" y="1430"/>
                  </a:cubicBezTo>
                  <a:lnTo>
                    <a:pt x="1" y="1579"/>
                  </a:lnTo>
                  <a:cubicBezTo>
                    <a:pt x="20" y="1542"/>
                    <a:pt x="40" y="1504"/>
                    <a:pt x="60" y="1467"/>
                  </a:cubicBezTo>
                  <a:lnTo>
                    <a:pt x="60" y="1467"/>
                  </a:lnTo>
                  <a:cubicBezTo>
                    <a:pt x="1036" y="2074"/>
                    <a:pt x="2345" y="2537"/>
                    <a:pt x="3425" y="2799"/>
                  </a:cubicBezTo>
                  <a:cubicBezTo>
                    <a:pt x="2561" y="2234"/>
                    <a:pt x="745" y="1311"/>
                    <a:pt x="83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3246070" y="3651770"/>
              <a:ext cx="88140" cy="51060"/>
            </a:xfrm>
            <a:custGeom>
              <a:avLst/>
              <a:gdLst/>
              <a:ahLst/>
              <a:cxnLst/>
              <a:rect l="l" t="t" r="r" b="b"/>
              <a:pathLst>
                <a:path w="4407" h="2553" extrusionOk="0">
                  <a:moveTo>
                    <a:pt x="3405" y="0"/>
                  </a:moveTo>
                  <a:cubicBezTo>
                    <a:pt x="3382" y="0"/>
                    <a:pt x="3359" y="1"/>
                    <a:pt x="3335" y="3"/>
                  </a:cubicBezTo>
                  <a:cubicBezTo>
                    <a:pt x="3037" y="1283"/>
                    <a:pt x="1221" y="2206"/>
                    <a:pt x="0" y="2266"/>
                  </a:cubicBezTo>
                  <a:lnTo>
                    <a:pt x="149" y="2415"/>
                  </a:lnTo>
                  <a:cubicBezTo>
                    <a:pt x="392" y="2509"/>
                    <a:pt x="663" y="2553"/>
                    <a:pt x="949" y="2553"/>
                  </a:cubicBezTo>
                  <a:cubicBezTo>
                    <a:pt x="2277" y="2553"/>
                    <a:pt x="3917" y="1612"/>
                    <a:pt x="4407" y="509"/>
                  </a:cubicBezTo>
                  <a:cubicBezTo>
                    <a:pt x="4098" y="228"/>
                    <a:pt x="3789" y="0"/>
                    <a:pt x="340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2775030" y="3388350"/>
              <a:ext cx="319200" cy="947100"/>
            </a:xfrm>
            <a:custGeom>
              <a:avLst/>
              <a:gdLst/>
              <a:ahLst/>
              <a:cxnLst/>
              <a:rect l="l" t="t" r="r" b="b"/>
              <a:pathLst>
                <a:path w="15960" h="47355" extrusionOk="0">
                  <a:moveTo>
                    <a:pt x="11910" y="8198"/>
                  </a:moveTo>
                  <a:cubicBezTo>
                    <a:pt x="11232" y="8419"/>
                    <a:pt x="10585" y="8766"/>
                    <a:pt x="10154" y="9154"/>
                  </a:cubicBezTo>
                  <a:cubicBezTo>
                    <a:pt x="10666" y="8508"/>
                    <a:pt x="11275" y="8291"/>
                    <a:pt x="11910" y="8198"/>
                  </a:cubicBezTo>
                  <a:close/>
                  <a:moveTo>
                    <a:pt x="11188" y="1"/>
                  </a:moveTo>
                  <a:cubicBezTo>
                    <a:pt x="11111" y="1"/>
                    <a:pt x="11034" y="5"/>
                    <a:pt x="10958" y="14"/>
                  </a:cubicBezTo>
                  <a:cubicBezTo>
                    <a:pt x="8755" y="282"/>
                    <a:pt x="8933" y="3319"/>
                    <a:pt x="7951" y="4599"/>
                  </a:cubicBezTo>
                  <a:cubicBezTo>
                    <a:pt x="7355" y="5314"/>
                    <a:pt x="5896" y="5998"/>
                    <a:pt x="5003" y="6058"/>
                  </a:cubicBezTo>
                  <a:cubicBezTo>
                    <a:pt x="5260" y="5423"/>
                    <a:pt x="4904" y="5230"/>
                    <a:pt x="4383" y="5230"/>
                  </a:cubicBezTo>
                  <a:cubicBezTo>
                    <a:pt x="3755" y="5230"/>
                    <a:pt x="2887" y="5511"/>
                    <a:pt x="2562" y="5641"/>
                  </a:cubicBezTo>
                  <a:cubicBezTo>
                    <a:pt x="1073" y="6266"/>
                    <a:pt x="1430" y="6802"/>
                    <a:pt x="1192" y="8202"/>
                  </a:cubicBezTo>
                  <a:cubicBezTo>
                    <a:pt x="984" y="9482"/>
                    <a:pt x="1" y="10643"/>
                    <a:pt x="90" y="11923"/>
                  </a:cubicBezTo>
                  <a:cubicBezTo>
                    <a:pt x="180" y="13323"/>
                    <a:pt x="1341" y="14067"/>
                    <a:pt x="1966" y="15228"/>
                  </a:cubicBezTo>
                  <a:cubicBezTo>
                    <a:pt x="3544" y="18057"/>
                    <a:pt x="4467" y="21243"/>
                    <a:pt x="5420" y="24399"/>
                  </a:cubicBezTo>
                  <a:cubicBezTo>
                    <a:pt x="6521" y="28091"/>
                    <a:pt x="7683" y="31634"/>
                    <a:pt x="8278" y="35385"/>
                  </a:cubicBezTo>
                  <a:cubicBezTo>
                    <a:pt x="8903" y="39464"/>
                    <a:pt x="10362" y="43335"/>
                    <a:pt x="11315" y="47355"/>
                  </a:cubicBezTo>
                  <a:lnTo>
                    <a:pt x="13816" y="33301"/>
                  </a:lnTo>
                  <a:cubicBezTo>
                    <a:pt x="12893" y="30026"/>
                    <a:pt x="12357" y="26781"/>
                    <a:pt x="11375" y="23535"/>
                  </a:cubicBezTo>
                  <a:cubicBezTo>
                    <a:pt x="11009" y="22314"/>
                    <a:pt x="10490" y="21023"/>
                    <a:pt x="10070" y="19705"/>
                  </a:cubicBezTo>
                  <a:lnTo>
                    <a:pt x="10070" y="19705"/>
                  </a:lnTo>
                  <a:cubicBezTo>
                    <a:pt x="10125" y="19789"/>
                    <a:pt x="10183" y="19865"/>
                    <a:pt x="10243" y="19933"/>
                  </a:cubicBezTo>
                  <a:cubicBezTo>
                    <a:pt x="10303" y="18950"/>
                    <a:pt x="10511" y="17967"/>
                    <a:pt x="10541" y="16955"/>
                  </a:cubicBezTo>
                  <a:cubicBezTo>
                    <a:pt x="10601" y="15288"/>
                    <a:pt x="9975" y="13918"/>
                    <a:pt x="10422" y="12251"/>
                  </a:cubicBezTo>
                  <a:cubicBezTo>
                    <a:pt x="10672" y="11302"/>
                    <a:pt x="11758" y="8658"/>
                    <a:pt x="13138" y="8092"/>
                  </a:cubicBezTo>
                  <a:lnTo>
                    <a:pt x="13138" y="8092"/>
                  </a:lnTo>
                  <a:cubicBezTo>
                    <a:pt x="13361" y="8071"/>
                    <a:pt x="13581" y="8042"/>
                    <a:pt x="13797" y="7992"/>
                  </a:cubicBezTo>
                  <a:lnTo>
                    <a:pt x="13797" y="7992"/>
                  </a:lnTo>
                  <a:cubicBezTo>
                    <a:pt x="13852" y="7998"/>
                    <a:pt x="13909" y="8009"/>
                    <a:pt x="13965" y="8023"/>
                  </a:cubicBezTo>
                  <a:cubicBezTo>
                    <a:pt x="13916" y="8010"/>
                    <a:pt x="13865" y="7998"/>
                    <a:pt x="13812" y="7988"/>
                  </a:cubicBezTo>
                  <a:lnTo>
                    <a:pt x="13812" y="7988"/>
                  </a:lnTo>
                  <a:cubicBezTo>
                    <a:pt x="14237" y="7887"/>
                    <a:pt x="14642" y="7703"/>
                    <a:pt x="15007" y="7338"/>
                  </a:cubicBezTo>
                  <a:cubicBezTo>
                    <a:pt x="15662" y="6653"/>
                    <a:pt x="15960" y="5760"/>
                    <a:pt x="15871" y="4807"/>
                  </a:cubicBezTo>
                  <a:cubicBezTo>
                    <a:pt x="15698" y="2999"/>
                    <a:pt x="13257" y="1"/>
                    <a:pt x="1118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2775030" y="3383850"/>
              <a:ext cx="319200" cy="951600"/>
            </a:xfrm>
            <a:custGeom>
              <a:avLst/>
              <a:gdLst/>
              <a:ahLst/>
              <a:cxnLst/>
              <a:rect l="l" t="t" r="r" b="b"/>
              <a:pathLst>
                <a:path w="15960" h="47580" fill="none" extrusionOk="0">
                  <a:moveTo>
                    <a:pt x="13816" y="33526"/>
                  </a:moveTo>
                  <a:cubicBezTo>
                    <a:pt x="12893" y="30251"/>
                    <a:pt x="12357" y="27006"/>
                    <a:pt x="11375" y="23760"/>
                  </a:cubicBezTo>
                  <a:cubicBezTo>
                    <a:pt x="10511" y="20872"/>
                    <a:pt x="8784" y="17597"/>
                    <a:pt x="9558" y="14501"/>
                  </a:cubicBezTo>
                  <a:cubicBezTo>
                    <a:pt x="8903" y="15840"/>
                    <a:pt x="9290" y="19086"/>
                    <a:pt x="10243" y="20158"/>
                  </a:cubicBezTo>
                  <a:cubicBezTo>
                    <a:pt x="10303" y="19175"/>
                    <a:pt x="10511" y="18192"/>
                    <a:pt x="10541" y="17180"/>
                  </a:cubicBezTo>
                  <a:cubicBezTo>
                    <a:pt x="10601" y="15513"/>
                    <a:pt x="9975" y="14143"/>
                    <a:pt x="10422" y="12476"/>
                  </a:cubicBezTo>
                  <a:cubicBezTo>
                    <a:pt x="10720" y="11344"/>
                    <a:pt x="12208" y="7801"/>
                    <a:pt x="13965" y="8248"/>
                  </a:cubicBezTo>
                  <a:cubicBezTo>
                    <a:pt x="12863" y="7950"/>
                    <a:pt x="11047" y="8575"/>
                    <a:pt x="10154" y="9379"/>
                  </a:cubicBezTo>
                  <a:cubicBezTo>
                    <a:pt x="11524" y="7652"/>
                    <a:pt x="13578" y="8992"/>
                    <a:pt x="15007" y="7563"/>
                  </a:cubicBezTo>
                  <a:cubicBezTo>
                    <a:pt x="15662" y="6878"/>
                    <a:pt x="15960" y="5985"/>
                    <a:pt x="15871" y="5032"/>
                  </a:cubicBezTo>
                  <a:cubicBezTo>
                    <a:pt x="15692" y="3157"/>
                    <a:pt x="13072" y="1"/>
                    <a:pt x="10958" y="239"/>
                  </a:cubicBezTo>
                  <a:cubicBezTo>
                    <a:pt x="8755" y="507"/>
                    <a:pt x="8933" y="3544"/>
                    <a:pt x="7951" y="4824"/>
                  </a:cubicBezTo>
                  <a:cubicBezTo>
                    <a:pt x="7355" y="5539"/>
                    <a:pt x="5896" y="6223"/>
                    <a:pt x="5003" y="6283"/>
                  </a:cubicBezTo>
                  <a:cubicBezTo>
                    <a:pt x="5569" y="4883"/>
                    <a:pt x="3157" y="5628"/>
                    <a:pt x="2562" y="5866"/>
                  </a:cubicBezTo>
                  <a:cubicBezTo>
                    <a:pt x="1073" y="6491"/>
                    <a:pt x="1430" y="7027"/>
                    <a:pt x="1192" y="8427"/>
                  </a:cubicBezTo>
                  <a:cubicBezTo>
                    <a:pt x="984" y="9707"/>
                    <a:pt x="1" y="10868"/>
                    <a:pt x="90" y="12148"/>
                  </a:cubicBezTo>
                  <a:cubicBezTo>
                    <a:pt x="180" y="13548"/>
                    <a:pt x="1341" y="14292"/>
                    <a:pt x="1966" y="15453"/>
                  </a:cubicBezTo>
                  <a:cubicBezTo>
                    <a:pt x="3544" y="18282"/>
                    <a:pt x="4467" y="21468"/>
                    <a:pt x="5420" y="24624"/>
                  </a:cubicBezTo>
                  <a:cubicBezTo>
                    <a:pt x="6521" y="28316"/>
                    <a:pt x="7683" y="31859"/>
                    <a:pt x="8278" y="35610"/>
                  </a:cubicBezTo>
                  <a:cubicBezTo>
                    <a:pt x="8903" y="39689"/>
                    <a:pt x="10362" y="43560"/>
                    <a:pt x="11315" y="47580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2888770" y="3552990"/>
              <a:ext cx="215600" cy="770560"/>
            </a:xfrm>
            <a:custGeom>
              <a:avLst/>
              <a:gdLst/>
              <a:ahLst/>
              <a:cxnLst/>
              <a:rect l="l" t="t" r="r" b="b"/>
              <a:pathLst>
                <a:path w="10780" h="38528" extrusionOk="0">
                  <a:moveTo>
                    <a:pt x="6755" y="0"/>
                  </a:moveTo>
                  <a:cubicBezTo>
                    <a:pt x="6336" y="0"/>
                    <a:pt x="5012" y="701"/>
                    <a:pt x="4884" y="803"/>
                  </a:cubicBezTo>
                  <a:cubicBezTo>
                    <a:pt x="4348" y="1161"/>
                    <a:pt x="3901" y="1667"/>
                    <a:pt x="3484" y="2143"/>
                  </a:cubicBezTo>
                  <a:cubicBezTo>
                    <a:pt x="3200" y="2451"/>
                    <a:pt x="2821" y="2779"/>
                    <a:pt x="2407" y="2779"/>
                  </a:cubicBezTo>
                  <a:cubicBezTo>
                    <a:pt x="2302" y="2779"/>
                    <a:pt x="2194" y="2757"/>
                    <a:pt x="2085" y="2709"/>
                  </a:cubicBezTo>
                  <a:cubicBezTo>
                    <a:pt x="1370" y="2381"/>
                    <a:pt x="715" y="1369"/>
                    <a:pt x="299" y="744"/>
                  </a:cubicBezTo>
                  <a:lnTo>
                    <a:pt x="299" y="744"/>
                  </a:lnTo>
                  <a:cubicBezTo>
                    <a:pt x="567" y="1161"/>
                    <a:pt x="834" y="2024"/>
                    <a:pt x="805" y="2560"/>
                  </a:cubicBezTo>
                  <a:cubicBezTo>
                    <a:pt x="805" y="3185"/>
                    <a:pt x="1" y="3989"/>
                    <a:pt x="120" y="4555"/>
                  </a:cubicBezTo>
                  <a:cubicBezTo>
                    <a:pt x="239" y="5299"/>
                    <a:pt x="1579" y="5478"/>
                    <a:pt x="1013" y="6520"/>
                  </a:cubicBezTo>
                  <a:cubicBezTo>
                    <a:pt x="1102" y="6550"/>
                    <a:pt x="1162" y="6579"/>
                    <a:pt x="1251" y="6579"/>
                  </a:cubicBezTo>
                  <a:cubicBezTo>
                    <a:pt x="1304" y="7130"/>
                    <a:pt x="1079" y="9458"/>
                    <a:pt x="1960" y="9458"/>
                  </a:cubicBezTo>
                  <a:cubicBezTo>
                    <a:pt x="2079" y="9458"/>
                    <a:pt x="2219" y="9415"/>
                    <a:pt x="2383" y="9319"/>
                  </a:cubicBezTo>
                  <a:cubicBezTo>
                    <a:pt x="3097" y="10152"/>
                    <a:pt x="4318" y="11641"/>
                    <a:pt x="4110" y="12862"/>
                  </a:cubicBezTo>
                  <a:cubicBezTo>
                    <a:pt x="3306" y="12564"/>
                    <a:pt x="3514" y="11581"/>
                    <a:pt x="2859" y="11135"/>
                  </a:cubicBezTo>
                  <a:cubicBezTo>
                    <a:pt x="2710" y="11194"/>
                    <a:pt x="2442" y="11433"/>
                    <a:pt x="2323" y="11581"/>
                  </a:cubicBezTo>
                  <a:cubicBezTo>
                    <a:pt x="3187" y="11820"/>
                    <a:pt x="3395" y="13517"/>
                    <a:pt x="3693" y="14261"/>
                  </a:cubicBezTo>
                  <a:cubicBezTo>
                    <a:pt x="5062" y="18013"/>
                    <a:pt x="5539" y="22032"/>
                    <a:pt x="6998" y="25784"/>
                  </a:cubicBezTo>
                  <a:cubicBezTo>
                    <a:pt x="8635" y="29952"/>
                    <a:pt x="10154" y="34091"/>
                    <a:pt x="10779" y="38527"/>
                  </a:cubicBezTo>
                  <a:lnTo>
                    <a:pt x="10779" y="36919"/>
                  </a:lnTo>
                  <a:cubicBezTo>
                    <a:pt x="9677" y="32662"/>
                    <a:pt x="8963" y="28463"/>
                    <a:pt x="7474" y="24325"/>
                  </a:cubicBezTo>
                  <a:cubicBezTo>
                    <a:pt x="6313" y="21079"/>
                    <a:pt x="6194" y="17626"/>
                    <a:pt x="5033" y="14440"/>
                  </a:cubicBezTo>
                  <a:cubicBezTo>
                    <a:pt x="4110" y="11939"/>
                    <a:pt x="2800" y="9408"/>
                    <a:pt x="3544" y="6639"/>
                  </a:cubicBezTo>
                  <a:cubicBezTo>
                    <a:pt x="3603" y="6401"/>
                    <a:pt x="3693" y="5865"/>
                    <a:pt x="3901" y="5746"/>
                  </a:cubicBezTo>
                  <a:lnTo>
                    <a:pt x="3901" y="5746"/>
                  </a:lnTo>
                  <a:cubicBezTo>
                    <a:pt x="4139" y="5954"/>
                    <a:pt x="3931" y="6311"/>
                    <a:pt x="3871" y="6579"/>
                  </a:cubicBezTo>
                  <a:cubicBezTo>
                    <a:pt x="3723" y="7026"/>
                    <a:pt x="3663" y="7562"/>
                    <a:pt x="3693" y="8038"/>
                  </a:cubicBezTo>
                  <a:cubicBezTo>
                    <a:pt x="3752" y="8932"/>
                    <a:pt x="3901" y="10063"/>
                    <a:pt x="4288" y="10897"/>
                  </a:cubicBezTo>
                  <a:cubicBezTo>
                    <a:pt x="4497" y="10450"/>
                    <a:pt x="4497" y="9676"/>
                    <a:pt x="4586" y="9170"/>
                  </a:cubicBezTo>
                  <a:cubicBezTo>
                    <a:pt x="4646" y="8783"/>
                    <a:pt x="4705" y="8366"/>
                    <a:pt x="4675" y="7949"/>
                  </a:cubicBezTo>
                  <a:cubicBezTo>
                    <a:pt x="4616" y="7086"/>
                    <a:pt x="4437" y="6222"/>
                    <a:pt x="4378" y="5359"/>
                  </a:cubicBezTo>
                  <a:cubicBezTo>
                    <a:pt x="4288" y="4436"/>
                    <a:pt x="4586" y="3304"/>
                    <a:pt x="5003" y="2500"/>
                  </a:cubicBezTo>
                  <a:cubicBezTo>
                    <a:pt x="5271" y="1935"/>
                    <a:pt x="5628" y="1429"/>
                    <a:pt x="6045" y="952"/>
                  </a:cubicBezTo>
                  <a:cubicBezTo>
                    <a:pt x="6224" y="744"/>
                    <a:pt x="6998" y="416"/>
                    <a:pt x="6879" y="59"/>
                  </a:cubicBezTo>
                  <a:cubicBezTo>
                    <a:pt x="6866" y="18"/>
                    <a:pt x="6822" y="0"/>
                    <a:pt x="675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2824470" y="3483890"/>
              <a:ext cx="117320" cy="62540"/>
            </a:xfrm>
            <a:custGeom>
              <a:avLst/>
              <a:gdLst/>
              <a:ahLst/>
              <a:cxnLst/>
              <a:rect l="l" t="t" r="r" b="b"/>
              <a:pathLst>
                <a:path w="5866" h="3127" extrusionOk="0">
                  <a:moveTo>
                    <a:pt x="1642" y="945"/>
                  </a:moveTo>
                  <a:cubicBezTo>
                    <a:pt x="1497" y="945"/>
                    <a:pt x="1350" y="1022"/>
                    <a:pt x="1161" y="1132"/>
                  </a:cubicBezTo>
                  <a:cubicBezTo>
                    <a:pt x="1548" y="1192"/>
                    <a:pt x="1697" y="1340"/>
                    <a:pt x="1340" y="1579"/>
                  </a:cubicBezTo>
                  <a:cubicBezTo>
                    <a:pt x="1174" y="1682"/>
                    <a:pt x="1008" y="1754"/>
                    <a:pt x="846" y="1821"/>
                  </a:cubicBezTo>
                  <a:lnTo>
                    <a:pt x="846" y="1821"/>
                  </a:lnTo>
                  <a:cubicBezTo>
                    <a:pt x="1123" y="1721"/>
                    <a:pt x="1425" y="1655"/>
                    <a:pt x="1691" y="1655"/>
                  </a:cubicBezTo>
                  <a:cubicBezTo>
                    <a:pt x="1909" y="1655"/>
                    <a:pt x="2103" y="1699"/>
                    <a:pt x="2240" y="1806"/>
                  </a:cubicBezTo>
                  <a:lnTo>
                    <a:pt x="2240" y="1806"/>
                  </a:lnTo>
                  <a:cubicBezTo>
                    <a:pt x="2305" y="1572"/>
                    <a:pt x="2237" y="1344"/>
                    <a:pt x="2055" y="1162"/>
                  </a:cubicBezTo>
                  <a:cubicBezTo>
                    <a:pt x="1900" y="1007"/>
                    <a:pt x="1772" y="945"/>
                    <a:pt x="1642" y="945"/>
                  </a:cubicBezTo>
                  <a:close/>
                  <a:moveTo>
                    <a:pt x="846" y="1821"/>
                  </a:moveTo>
                  <a:cubicBezTo>
                    <a:pt x="454" y="1962"/>
                    <a:pt x="114" y="2171"/>
                    <a:pt x="0" y="2353"/>
                  </a:cubicBezTo>
                  <a:cubicBezTo>
                    <a:pt x="252" y="2062"/>
                    <a:pt x="543" y="1948"/>
                    <a:pt x="846" y="1821"/>
                  </a:cubicBezTo>
                  <a:close/>
                  <a:moveTo>
                    <a:pt x="5866" y="1"/>
                  </a:moveTo>
                  <a:cubicBezTo>
                    <a:pt x="5449" y="566"/>
                    <a:pt x="4585" y="1013"/>
                    <a:pt x="3990" y="1340"/>
                  </a:cubicBezTo>
                  <a:cubicBezTo>
                    <a:pt x="3519" y="1617"/>
                    <a:pt x="2894" y="1843"/>
                    <a:pt x="2330" y="1897"/>
                  </a:cubicBezTo>
                  <a:lnTo>
                    <a:pt x="2330" y="1897"/>
                  </a:lnTo>
                  <a:cubicBezTo>
                    <a:pt x="2304" y="1863"/>
                    <a:pt x="2274" y="1832"/>
                    <a:pt x="2240" y="1806"/>
                  </a:cubicBezTo>
                  <a:lnTo>
                    <a:pt x="2240" y="1806"/>
                  </a:lnTo>
                  <a:cubicBezTo>
                    <a:pt x="2230" y="1839"/>
                    <a:pt x="2218" y="1873"/>
                    <a:pt x="2203" y="1906"/>
                  </a:cubicBezTo>
                  <a:cubicBezTo>
                    <a:pt x="2245" y="1904"/>
                    <a:pt x="2288" y="1901"/>
                    <a:pt x="2330" y="1897"/>
                  </a:cubicBezTo>
                  <a:lnTo>
                    <a:pt x="2330" y="1897"/>
                  </a:lnTo>
                  <a:cubicBezTo>
                    <a:pt x="2365" y="1942"/>
                    <a:pt x="2393" y="1995"/>
                    <a:pt x="2412" y="2055"/>
                  </a:cubicBezTo>
                  <a:lnTo>
                    <a:pt x="2710" y="1995"/>
                  </a:lnTo>
                  <a:cubicBezTo>
                    <a:pt x="2710" y="2383"/>
                    <a:pt x="2739" y="2799"/>
                    <a:pt x="2888" y="3127"/>
                  </a:cubicBezTo>
                  <a:cubicBezTo>
                    <a:pt x="3156" y="1608"/>
                    <a:pt x="5419" y="1489"/>
                    <a:pt x="586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2795890" y="3655990"/>
              <a:ext cx="62920" cy="48840"/>
            </a:xfrm>
            <a:custGeom>
              <a:avLst/>
              <a:gdLst/>
              <a:ahLst/>
              <a:cxnLst/>
              <a:rect l="l" t="t" r="r" b="b"/>
              <a:pathLst>
                <a:path w="3146" h="2442" extrusionOk="0">
                  <a:moveTo>
                    <a:pt x="3037" y="0"/>
                  </a:moveTo>
                  <a:lnTo>
                    <a:pt x="3037" y="0"/>
                  </a:lnTo>
                  <a:cubicBezTo>
                    <a:pt x="3038" y="8"/>
                    <a:pt x="3040" y="16"/>
                    <a:pt x="3041" y="24"/>
                  </a:cubicBezTo>
                  <a:lnTo>
                    <a:pt x="3041" y="24"/>
                  </a:lnTo>
                  <a:cubicBezTo>
                    <a:pt x="3040" y="16"/>
                    <a:pt x="3039" y="8"/>
                    <a:pt x="3037" y="0"/>
                  </a:cubicBezTo>
                  <a:close/>
                  <a:moveTo>
                    <a:pt x="3041" y="24"/>
                  </a:moveTo>
                  <a:cubicBezTo>
                    <a:pt x="3061" y="265"/>
                    <a:pt x="2526" y="658"/>
                    <a:pt x="2382" y="745"/>
                  </a:cubicBezTo>
                  <a:cubicBezTo>
                    <a:pt x="2156" y="870"/>
                    <a:pt x="1865" y="996"/>
                    <a:pt x="1583" y="996"/>
                  </a:cubicBezTo>
                  <a:cubicBezTo>
                    <a:pt x="1531" y="996"/>
                    <a:pt x="1480" y="992"/>
                    <a:pt x="1429" y="983"/>
                  </a:cubicBezTo>
                  <a:cubicBezTo>
                    <a:pt x="954" y="899"/>
                    <a:pt x="609" y="79"/>
                    <a:pt x="100" y="79"/>
                  </a:cubicBezTo>
                  <a:cubicBezTo>
                    <a:pt x="68" y="79"/>
                    <a:pt x="34" y="82"/>
                    <a:pt x="0" y="90"/>
                  </a:cubicBezTo>
                  <a:cubicBezTo>
                    <a:pt x="352" y="770"/>
                    <a:pt x="981" y="1210"/>
                    <a:pt x="1319" y="1861"/>
                  </a:cubicBezTo>
                  <a:lnTo>
                    <a:pt x="1319" y="1861"/>
                  </a:lnTo>
                  <a:cubicBezTo>
                    <a:pt x="1308" y="1745"/>
                    <a:pt x="1326" y="1641"/>
                    <a:pt x="1399" y="1578"/>
                  </a:cubicBezTo>
                  <a:cubicBezTo>
                    <a:pt x="1436" y="1542"/>
                    <a:pt x="1484" y="1526"/>
                    <a:pt x="1538" y="1526"/>
                  </a:cubicBezTo>
                  <a:cubicBezTo>
                    <a:pt x="1747" y="1526"/>
                    <a:pt x="2049" y="1758"/>
                    <a:pt x="2144" y="1876"/>
                  </a:cubicBezTo>
                  <a:cubicBezTo>
                    <a:pt x="2703" y="1552"/>
                    <a:pt x="3146" y="705"/>
                    <a:pt x="3041" y="24"/>
                  </a:cubicBezTo>
                  <a:close/>
                  <a:moveTo>
                    <a:pt x="1319" y="1861"/>
                  </a:moveTo>
                  <a:cubicBezTo>
                    <a:pt x="1341" y="2073"/>
                    <a:pt x="1461" y="2326"/>
                    <a:pt x="1519" y="2442"/>
                  </a:cubicBezTo>
                  <a:cubicBezTo>
                    <a:pt x="1481" y="2227"/>
                    <a:pt x="1411" y="2036"/>
                    <a:pt x="1319" y="186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2934030" y="3390170"/>
              <a:ext cx="196540" cy="156260"/>
            </a:xfrm>
            <a:custGeom>
              <a:avLst/>
              <a:gdLst/>
              <a:ahLst/>
              <a:cxnLst/>
              <a:rect l="l" t="t" r="r" b="b"/>
              <a:pathLst>
                <a:path w="9827" h="7813" extrusionOk="0">
                  <a:moveTo>
                    <a:pt x="3097" y="1"/>
                  </a:moveTo>
                  <a:cubicBezTo>
                    <a:pt x="2410" y="1"/>
                    <a:pt x="1738" y="255"/>
                    <a:pt x="1162" y="846"/>
                  </a:cubicBezTo>
                  <a:cubicBezTo>
                    <a:pt x="1" y="2037"/>
                    <a:pt x="1340" y="3615"/>
                    <a:pt x="2472" y="4538"/>
                  </a:cubicBezTo>
                  <a:cubicBezTo>
                    <a:pt x="3186" y="5103"/>
                    <a:pt x="7325" y="6324"/>
                    <a:pt x="6759" y="7396"/>
                  </a:cubicBezTo>
                  <a:lnTo>
                    <a:pt x="6343" y="7813"/>
                  </a:lnTo>
                  <a:cubicBezTo>
                    <a:pt x="9826" y="6503"/>
                    <a:pt x="7236" y="2066"/>
                    <a:pt x="5152" y="697"/>
                  </a:cubicBezTo>
                  <a:cubicBezTo>
                    <a:pt x="4507" y="262"/>
                    <a:pt x="3794" y="1"/>
                    <a:pt x="309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2934030" y="3383250"/>
              <a:ext cx="196540" cy="163180"/>
            </a:xfrm>
            <a:custGeom>
              <a:avLst/>
              <a:gdLst/>
              <a:ahLst/>
              <a:cxnLst/>
              <a:rect l="l" t="t" r="r" b="b"/>
              <a:pathLst>
                <a:path w="9827" h="8159" fill="none" extrusionOk="0">
                  <a:moveTo>
                    <a:pt x="6759" y="7742"/>
                  </a:moveTo>
                  <a:cubicBezTo>
                    <a:pt x="7325" y="6670"/>
                    <a:pt x="3186" y="5449"/>
                    <a:pt x="2472" y="4884"/>
                  </a:cubicBezTo>
                  <a:cubicBezTo>
                    <a:pt x="1340" y="3961"/>
                    <a:pt x="1" y="2383"/>
                    <a:pt x="1162" y="1192"/>
                  </a:cubicBezTo>
                  <a:cubicBezTo>
                    <a:pt x="2323" y="1"/>
                    <a:pt x="3871" y="179"/>
                    <a:pt x="5152" y="1043"/>
                  </a:cubicBezTo>
                  <a:cubicBezTo>
                    <a:pt x="7236" y="2412"/>
                    <a:pt x="9826" y="6849"/>
                    <a:pt x="6343" y="8159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2963810" y="3673850"/>
              <a:ext cx="9540" cy="86360"/>
            </a:xfrm>
            <a:custGeom>
              <a:avLst/>
              <a:gdLst/>
              <a:ahLst/>
              <a:cxnLst/>
              <a:rect l="l" t="t" r="r" b="b"/>
              <a:pathLst>
                <a:path w="477" h="4318" extrusionOk="0">
                  <a:moveTo>
                    <a:pt x="239" y="1"/>
                  </a:moveTo>
                  <a:lnTo>
                    <a:pt x="239" y="60"/>
                  </a:lnTo>
                  <a:cubicBezTo>
                    <a:pt x="149" y="775"/>
                    <a:pt x="0" y="1370"/>
                    <a:pt x="30" y="2114"/>
                  </a:cubicBezTo>
                  <a:cubicBezTo>
                    <a:pt x="60" y="2859"/>
                    <a:pt x="209" y="3633"/>
                    <a:pt x="477" y="4318"/>
                  </a:cubicBezTo>
                  <a:cubicBezTo>
                    <a:pt x="387" y="3425"/>
                    <a:pt x="239" y="2502"/>
                    <a:pt x="298" y="1579"/>
                  </a:cubicBezTo>
                  <a:cubicBezTo>
                    <a:pt x="328" y="1311"/>
                    <a:pt x="447" y="1013"/>
                    <a:pt x="447" y="745"/>
                  </a:cubicBezTo>
                  <a:cubicBezTo>
                    <a:pt x="447" y="477"/>
                    <a:pt x="268" y="268"/>
                    <a:pt x="23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7"/>
            <p:cNvSpPr/>
            <p:nvPr/>
          </p:nvSpPr>
          <p:spPr>
            <a:xfrm>
              <a:off x="2911410" y="3551190"/>
              <a:ext cx="120300" cy="59560"/>
            </a:xfrm>
            <a:custGeom>
              <a:avLst/>
              <a:gdLst/>
              <a:ahLst/>
              <a:cxnLst/>
              <a:rect l="l" t="t" r="r" b="b"/>
              <a:pathLst>
                <a:path w="6015" h="2978" extrusionOk="0">
                  <a:moveTo>
                    <a:pt x="0" y="2025"/>
                  </a:moveTo>
                  <a:cubicBezTo>
                    <a:pt x="244" y="2250"/>
                    <a:pt x="418" y="2440"/>
                    <a:pt x="662" y="2534"/>
                  </a:cubicBezTo>
                  <a:lnTo>
                    <a:pt x="662" y="2534"/>
                  </a:lnTo>
                  <a:cubicBezTo>
                    <a:pt x="425" y="2389"/>
                    <a:pt x="221" y="2223"/>
                    <a:pt x="0" y="2025"/>
                  </a:cubicBezTo>
                  <a:close/>
                  <a:moveTo>
                    <a:pt x="6015" y="0"/>
                  </a:moveTo>
                  <a:lnTo>
                    <a:pt x="6015" y="0"/>
                  </a:lnTo>
                  <a:cubicBezTo>
                    <a:pt x="5419" y="238"/>
                    <a:pt x="4764" y="268"/>
                    <a:pt x="4169" y="596"/>
                  </a:cubicBezTo>
                  <a:cubicBezTo>
                    <a:pt x="3097" y="1161"/>
                    <a:pt x="2471" y="2501"/>
                    <a:pt x="1191" y="2590"/>
                  </a:cubicBezTo>
                  <a:cubicBezTo>
                    <a:pt x="1135" y="2596"/>
                    <a:pt x="1083" y="2599"/>
                    <a:pt x="1033" y="2599"/>
                  </a:cubicBezTo>
                  <a:cubicBezTo>
                    <a:pt x="888" y="2599"/>
                    <a:pt x="768" y="2576"/>
                    <a:pt x="662" y="2534"/>
                  </a:cubicBezTo>
                  <a:lnTo>
                    <a:pt x="662" y="2534"/>
                  </a:lnTo>
                  <a:cubicBezTo>
                    <a:pt x="744" y="2585"/>
                    <a:pt x="831" y="2633"/>
                    <a:pt x="923" y="2680"/>
                  </a:cubicBezTo>
                  <a:cubicBezTo>
                    <a:pt x="1072" y="2739"/>
                    <a:pt x="1310" y="2977"/>
                    <a:pt x="1489" y="2977"/>
                  </a:cubicBezTo>
                  <a:cubicBezTo>
                    <a:pt x="1697" y="2948"/>
                    <a:pt x="1906" y="2561"/>
                    <a:pt x="2084" y="2412"/>
                  </a:cubicBezTo>
                  <a:cubicBezTo>
                    <a:pt x="2561" y="1965"/>
                    <a:pt x="3097" y="1667"/>
                    <a:pt x="3692" y="1370"/>
                  </a:cubicBezTo>
                  <a:cubicBezTo>
                    <a:pt x="3784" y="1315"/>
                    <a:pt x="4182" y="1112"/>
                    <a:pt x="4390" y="1112"/>
                  </a:cubicBezTo>
                  <a:cubicBezTo>
                    <a:pt x="4518" y="1112"/>
                    <a:pt x="4573" y="1190"/>
                    <a:pt x="4437" y="1429"/>
                  </a:cubicBezTo>
                  <a:cubicBezTo>
                    <a:pt x="4883" y="863"/>
                    <a:pt x="5360" y="298"/>
                    <a:pt x="601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3688510" y="3410090"/>
              <a:ext cx="353140" cy="951560"/>
            </a:xfrm>
            <a:custGeom>
              <a:avLst/>
              <a:gdLst/>
              <a:ahLst/>
              <a:cxnLst/>
              <a:rect l="l" t="t" r="r" b="b"/>
              <a:pathLst>
                <a:path w="17657" h="47578" extrusionOk="0">
                  <a:moveTo>
                    <a:pt x="8220" y="2281"/>
                  </a:moveTo>
                  <a:lnTo>
                    <a:pt x="8220" y="2281"/>
                  </a:lnTo>
                  <a:cubicBezTo>
                    <a:pt x="8187" y="2529"/>
                    <a:pt x="8127" y="2743"/>
                    <a:pt x="8048" y="2942"/>
                  </a:cubicBezTo>
                  <a:lnTo>
                    <a:pt x="8048" y="2942"/>
                  </a:lnTo>
                  <a:cubicBezTo>
                    <a:pt x="8124" y="2725"/>
                    <a:pt x="8184" y="2502"/>
                    <a:pt x="8220" y="2281"/>
                  </a:cubicBezTo>
                  <a:close/>
                  <a:moveTo>
                    <a:pt x="6159" y="1"/>
                  </a:moveTo>
                  <a:cubicBezTo>
                    <a:pt x="5266" y="1"/>
                    <a:pt x="4395" y="457"/>
                    <a:pt x="3722" y="1070"/>
                  </a:cubicBezTo>
                  <a:cubicBezTo>
                    <a:pt x="1995" y="2678"/>
                    <a:pt x="0" y="4554"/>
                    <a:pt x="1817" y="6936"/>
                  </a:cubicBezTo>
                  <a:cubicBezTo>
                    <a:pt x="2472" y="7799"/>
                    <a:pt x="3782" y="7829"/>
                    <a:pt x="4705" y="8216"/>
                  </a:cubicBezTo>
                  <a:cubicBezTo>
                    <a:pt x="5628" y="8663"/>
                    <a:pt x="6312" y="9616"/>
                    <a:pt x="6878" y="10449"/>
                  </a:cubicBezTo>
                  <a:cubicBezTo>
                    <a:pt x="7533" y="11462"/>
                    <a:pt x="7295" y="13069"/>
                    <a:pt x="6640" y="13992"/>
                  </a:cubicBezTo>
                  <a:cubicBezTo>
                    <a:pt x="6312" y="14409"/>
                    <a:pt x="5657" y="14677"/>
                    <a:pt x="5806" y="15302"/>
                  </a:cubicBezTo>
                  <a:cubicBezTo>
                    <a:pt x="5836" y="15511"/>
                    <a:pt x="6164" y="15868"/>
                    <a:pt x="6283" y="16077"/>
                  </a:cubicBezTo>
                  <a:cubicBezTo>
                    <a:pt x="6521" y="16613"/>
                    <a:pt x="6700" y="17238"/>
                    <a:pt x="6819" y="17803"/>
                  </a:cubicBezTo>
                  <a:cubicBezTo>
                    <a:pt x="6902" y="18387"/>
                    <a:pt x="6830" y="18919"/>
                    <a:pt x="6989" y="19399"/>
                  </a:cubicBezTo>
                  <a:lnTo>
                    <a:pt x="6989" y="19399"/>
                  </a:lnTo>
                  <a:cubicBezTo>
                    <a:pt x="6494" y="20794"/>
                    <a:pt x="5978" y="22218"/>
                    <a:pt x="5687" y="23699"/>
                  </a:cubicBezTo>
                  <a:cubicBezTo>
                    <a:pt x="5449" y="24949"/>
                    <a:pt x="5360" y="26170"/>
                    <a:pt x="5062" y="27421"/>
                  </a:cubicBezTo>
                  <a:cubicBezTo>
                    <a:pt x="4824" y="28314"/>
                    <a:pt x="4586" y="29177"/>
                    <a:pt x="4258" y="30041"/>
                  </a:cubicBezTo>
                  <a:cubicBezTo>
                    <a:pt x="3692" y="31589"/>
                    <a:pt x="3305" y="33197"/>
                    <a:pt x="2769" y="34745"/>
                  </a:cubicBezTo>
                  <a:cubicBezTo>
                    <a:pt x="1787" y="37633"/>
                    <a:pt x="655" y="40462"/>
                    <a:pt x="0" y="43439"/>
                  </a:cubicBezTo>
                  <a:lnTo>
                    <a:pt x="5747" y="47578"/>
                  </a:lnTo>
                  <a:cubicBezTo>
                    <a:pt x="6312" y="45523"/>
                    <a:pt x="6848" y="43499"/>
                    <a:pt x="7593" y="41504"/>
                  </a:cubicBezTo>
                  <a:cubicBezTo>
                    <a:pt x="8129" y="40075"/>
                    <a:pt x="8814" y="38675"/>
                    <a:pt x="9260" y="37216"/>
                  </a:cubicBezTo>
                  <a:cubicBezTo>
                    <a:pt x="9677" y="35757"/>
                    <a:pt x="9677" y="34328"/>
                    <a:pt x="9945" y="32839"/>
                  </a:cubicBezTo>
                  <a:cubicBezTo>
                    <a:pt x="10511" y="29683"/>
                    <a:pt x="11404" y="26617"/>
                    <a:pt x="12267" y="23550"/>
                  </a:cubicBezTo>
                  <a:cubicBezTo>
                    <a:pt x="13161" y="20364"/>
                    <a:pt x="14024" y="17178"/>
                    <a:pt x="15513" y="14290"/>
                  </a:cubicBezTo>
                  <a:cubicBezTo>
                    <a:pt x="16049" y="13308"/>
                    <a:pt x="17001" y="12563"/>
                    <a:pt x="17329" y="11462"/>
                  </a:cubicBezTo>
                  <a:cubicBezTo>
                    <a:pt x="17656" y="10420"/>
                    <a:pt x="16942" y="9794"/>
                    <a:pt x="16644" y="8871"/>
                  </a:cubicBezTo>
                  <a:cubicBezTo>
                    <a:pt x="16436" y="8246"/>
                    <a:pt x="16078" y="7055"/>
                    <a:pt x="16495" y="6460"/>
                  </a:cubicBezTo>
                  <a:cubicBezTo>
                    <a:pt x="16168" y="6102"/>
                    <a:pt x="15810" y="5775"/>
                    <a:pt x="15572" y="5298"/>
                  </a:cubicBezTo>
                  <a:cubicBezTo>
                    <a:pt x="15364" y="4882"/>
                    <a:pt x="15304" y="4465"/>
                    <a:pt x="14887" y="4137"/>
                  </a:cubicBezTo>
                  <a:cubicBezTo>
                    <a:pt x="14508" y="3853"/>
                    <a:pt x="14031" y="3747"/>
                    <a:pt x="13536" y="3747"/>
                  </a:cubicBezTo>
                  <a:cubicBezTo>
                    <a:pt x="12942" y="3747"/>
                    <a:pt x="12324" y="3899"/>
                    <a:pt x="11821" y="4078"/>
                  </a:cubicBezTo>
                  <a:cubicBezTo>
                    <a:pt x="11821" y="4435"/>
                    <a:pt x="11434" y="5001"/>
                    <a:pt x="11493" y="5269"/>
                  </a:cubicBezTo>
                  <a:cubicBezTo>
                    <a:pt x="11596" y="5732"/>
                    <a:pt x="12501" y="5906"/>
                    <a:pt x="12994" y="5906"/>
                  </a:cubicBezTo>
                  <a:cubicBezTo>
                    <a:pt x="13040" y="5906"/>
                    <a:pt x="13082" y="5905"/>
                    <a:pt x="13120" y="5902"/>
                  </a:cubicBezTo>
                  <a:lnTo>
                    <a:pt x="13120" y="5902"/>
                  </a:lnTo>
                  <a:cubicBezTo>
                    <a:pt x="13045" y="5909"/>
                    <a:pt x="12969" y="5912"/>
                    <a:pt x="12892" y="5912"/>
                  </a:cubicBezTo>
                  <a:cubicBezTo>
                    <a:pt x="11793" y="5912"/>
                    <a:pt x="10535" y="5201"/>
                    <a:pt x="9826" y="4465"/>
                  </a:cubicBezTo>
                  <a:cubicBezTo>
                    <a:pt x="9141" y="3720"/>
                    <a:pt x="8903" y="2708"/>
                    <a:pt x="8456" y="1874"/>
                  </a:cubicBezTo>
                  <a:cubicBezTo>
                    <a:pt x="8399" y="1874"/>
                    <a:pt x="8341" y="1902"/>
                    <a:pt x="8257" y="1931"/>
                  </a:cubicBezTo>
                  <a:lnTo>
                    <a:pt x="8257" y="1931"/>
                  </a:lnTo>
                  <a:cubicBezTo>
                    <a:pt x="8283" y="1316"/>
                    <a:pt x="8089" y="747"/>
                    <a:pt x="7503" y="386"/>
                  </a:cubicBezTo>
                  <a:cubicBezTo>
                    <a:pt x="7065" y="116"/>
                    <a:pt x="6609" y="1"/>
                    <a:pt x="615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3688510" y="3401710"/>
              <a:ext cx="353140" cy="959940"/>
            </a:xfrm>
            <a:custGeom>
              <a:avLst/>
              <a:gdLst/>
              <a:ahLst/>
              <a:cxnLst/>
              <a:rect l="l" t="t" r="r" b="b"/>
              <a:pathLst>
                <a:path w="17657" h="47997" fill="none" extrusionOk="0">
                  <a:moveTo>
                    <a:pt x="0" y="43858"/>
                  </a:moveTo>
                  <a:cubicBezTo>
                    <a:pt x="655" y="40881"/>
                    <a:pt x="1787" y="38052"/>
                    <a:pt x="2769" y="35164"/>
                  </a:cubicBezTo>
                  <a:cubicBezTo>
                    <a:pt x="3305" y="33616"/>
                    <a:pt x="3692" y="32008"/>
                    <a:pt x="4258" y="30460"/>
                  </a:cubicBezTo>
                  <a:cubicBezTo>
                    <a:pt x="4586" y="29596"/>
                    <a:pt x="4824" y="28733"/>
                    <a:pt x="5062" y="27840"/>
                  </a:cubicBezTo>
                  <a:cubicBezTo>
                    <a:pt x="5360" y="26589"/>
                    <a:pt x="5449" y="25368"/>
                    <a:pt x="5687" y="24118"/>
                  </a:cubicBezTo>
                  <a:cubicBezTo>
                    <a:pt x="5985" y="22599"/>
                    <a:pt x="6521" y="21140"/>
                    <a:pt x="7027" y="19711"/>
                  </a:cubicBezTo>
                  <a:cubicBezTo>
                    <a:pt x="7235" y="19056"/>
                    <a:pt x="7414" y="18401"/>
                    <a:pt x="7652" y="17776"/>
                  </a:cubicBezTo>
                  <a:cubicBezTo>
                    <a:pt x="8010" y="16734"/>
                    <a:pt x="7980" y="15960"/>
                    <a:pt x="8010" y="14918"/>
                  </a:cubicBezTo>
                  <a:cubicBezTo>
                    <a:pt x="8218" y="15424"/>
                    <a:pt x="8218" y="16049"/>
                    <a:pt x="8099" y="16615"/>
                  </a:cubicBezTo>
                  <a:cubicBezTo>
                    <a:pt x="7861" y="17716"/>
                    <a:pt x="7444" y="18878"/>
                    <a:pt x="7027" y="19920"/>
                  </a:cubicBezTo>
                  <a:cubicBezTo>
                    <a:pt x="6819" y="19413"/>
                    <a:pt x="6908" y="18848"/>
                    <a:pt x="6819" y="18222"/>
                  </a:cubicBezTo>
                  <a:cubicBezTo>
                    <a:pt x="6700" y="17657"/>
                    <a:pt x="6521" y="17032"/>
                    <a:pt x="6283" y="16496"/>
                  </a:cubicBezTo>
                  <a:cubicBezTo>
                    <a:pt x="6164" y="16287"/>
                    <a:pt x="5836" y="15930"/>
                    <a:pt x="5806" y="15721"/>
                  </a:cubicBezTo>
                  <a:cubicBezTo>
                    <a:pt x="5657" y="15096"/>
                    <a:pt x="6312" y="14828"/>
                    <a:pt x="6640" y="14411"/>
                  </a:cubicBezTo>
                  <a:cubicBezTo>
                    <a:pt x="7295" y="13488"/>
                    <a:pt x="7533" y="11881"/>
                    <a:pt x="6878" y="10868"/>
                  </a:cubicBezTo>
                  <a:cubicBezTo>
                    <a:pt x="6312" y="10035"/>
                    <a:pt x="5628" y="9082"/>
                    <a:pt x="4705" y="8635"/>
                  </a:cubicBezTo>
                  <a:cubicBezTo>
                    <a:pt x="3782" y="8248"/>
                    <a:pt x="2472" y="8218"/>
                    <a:pt x="1817" y="7355"/>
                  </a:cubicBezTo>
                  <a:cubicBezTo>
                    <a:pt x="0" y="4973"/>
                    <a:pt x="1995" y="3097"/>
                    <a:pt x="3722" y="1489"/>
                  </a:cubicBezTo>
                  <a:cubicBezTo>
                    <a:pt x="4734" y="566"/>
                    <a:pt x="6193" y="1"/>
                    <a:pt x="7503" y="805"/>
                  </a:cubicBezTo>
                  <a:cubicBezTo>
                    <a:pt x="8903" y="1668"/>
                    <a:pt x="8069" y="3723"/>
                    <a:pt x="7325" y="4735"/>
                  </a:cubicBezTo>
                  <a:cubicBezTo>
                    <a:pt x="7771" y="3842"/>
                    <a:pt x="8218" y="3395"/>
                    <a:pt x="8248" y="2353"/>
                  </a:cubicBezTo>
                  <a:cubicBezTo>
                    <a:pt x="8337" y="2323"/>
                    <a:pt x="8397" y="2293"/>
                    <a:pt x="8456" y="2293"/>
                  </a:cubicBezTo>
                  <a:cubicBezTo>
                    <a:pt x="8903" y="3127"/>
                    <a:pt x="9141" y="4139"/>
                    <a:pt x="9826" y="4884"/>
                  </a:cubicBezTo>
                  <a:cubicBezTo>
                    <a:pt x="10600" y="5688"/>
                    <a:pt x="12029" y="6462"/>
                    <a:pt x="13190" y="6313"/>
                  </a:cubicBezTo>
                  <a:cubicBezTo>
                    <a:pt x="12803" y="6372"/>
                    <a:pt x="11612" y="6224"/>
                    <a:pt x="11493" y="5688"/>
                  </a:cubicBezTo>
                  <a:cubicBezTo>
                    <a:pt x="11434" y="5420"/>
                    <a:pt x="11821" y="4854"/>
                    <a:pt x="11821" y="4497"/>
                  </a:cubicBezTo>
                  <a:cubicBezTo>
                    <a:pt x="12744" y="4169"/>
                    <a:pt x="14054" y="3931"/>
                    <a:pt x="14887" y="4556"/>
                  </a:cubicBezTo>
                  <a:cubicBezTo>
                    <a:pt x="15304" y="4884"/>
                    <a:pt x="15364" y="5301"/>
                    <a:pt x="15572" y="5717"/>
                  </a:cubicBezTo>
                  <a:cubicBezTo>
                    <a:pt x="15810" y="6194"/>
                    <a:pt x="16168" y="6521"/>
                    <a:pt x="16495" y="6879"/>
                  </a:cubicBezTo>
                  <a:cubicBezTo>
                    <a:pt x="16078" y="7474"/>
                    <a:pt x="16436" y="8665"/>
                    <a:pt x="16644" y="9290"/>
                  </a:cubicBezTo>
                  <a:cubicBezTo>
                    <a:pt x="16942" y="10213"/>
                    <a:pt x="17656" y="10839"/>
                    <a:pt x="17329" y="11881"/>
                  </a:cubicBezTo>
                  <a:cubicBezTo>
                    <a:pt x="17001" y="12982"/>
                    <a:pt x="16049" y="13727"/>
                    <a:pt x="15513" y="14709"/>
                  </a:cubicBezTo>
                  <a:cubicBezTo>
                    <a:pt x="14024" y="17597"/>
                    <a:pt x="13161" y="20783"/>
                    <a:pt x="12267" y="23969"/>
                  </a:cubicBezTo>
                  <a:cubicBezTo>
                    <a:pt x="11404" y="27036"/>
                    <a:pt x="10511" y="30102"/>
                    <a:pt x="9945" y="33258"/>
                  </a:cubicBezTo>
                  <a:cubicBezTo>
                    <a:pt x="9677" y="34747"/>
                    <a:pt x="9677" y="36176"/>
                    <a:pt x="9260" y="37635"/>
                  </a:cubicBezTo>
                  <a:cubicBezTo>
                    <a:pt x="8814" y="39094"/>
                    <a:pt x="8129" y="40494"/>
                    <a:pt x="7593" y="41923"/>
                  </a:cubicBezTo>
                  <a:cubicBezTo>
                    <a:pt x="6848" y="43918"/>
                    <a:pt x="6312" y="45942"/>
                    <a:pt x="5747" y="47997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3746270" y="3485090"/>
              <a:ext cx="288240" cy="972440"/>
            </a:xfrm>
            <a:custGeom>
              <a:avLst/>
              <a:gdLst/>
              <a:ahLst/>
              <a:cxnLst/>
              <a:rect l="l" t="t" r="r" b="b"/>
              <a:pathLst>
                <a:path w="14412" h="48622" extrusionOk="0">
                  <a:moveTo>
                    <a:pt x="3905" y="3423"/>
                  </a:moveTo>
                  <a:cubicBezTo>
                    <a:pt x="3903" y="3423"/>
                    <a:pt x="3902" y="3424"/>
                    <a:pt x="3901" y="3424"/>
                  </a:cubicBezTo>
                  <a:cubicBezTo>
                    <a:pt x="3902" y="3424"/>
                    <a:pt x="3903" y="3423"/>
                    <a:pt x="3905" y="3423"/>
                  </a:cubicBezTo>
                  <a:close/>
                  <a:moveTo>
                    <a:pt x="2205" y="3636"/>
                  </a:moveTo>
                  <a:cubicBezTo>
                    <a:pt x="2368" y="3863"/>
                    <a:pt x="2672" y="4052"/>
                    <a:pt x="2769" y="4228"/>
                  </a:cubicBezTo>
                  <a:cubicBezTo>
                    <a:pt x="2645" y="3987"/>
                    <a:pt x="2445" y="3795"/>
                    <a:pt x="2205" y="3636"/>
                  </a:cubicBezTo>
                  <a:close/>
                  <a:moveTo>
                    <a:pt x="5270" y="0"/>
                  </a:moveTo>
                  <a:cubicBezTo>
                    <a:pt x="4973" y="209"/>
                    <a:pt x="4883" y="566"/>
                    <a:pt x="4705" y="864"/>
                  </a:cubicBezTo>
                  <a:cubicBezTo>
                    <a:pt x="4169" y="1697"/>
                    <a:pt x="3544" y="1965"/>
                    <a:pt x="2680" y="2323"/>
                  </a:cubicBezTo>
                  <a:cubicBezTo>
                    <a:pt x="2353" y="2471"/>
                    <a:pt x="2055" y="2531"/>
                    <a:pt x="1727" y="2620"/>
                  </a:cubicBezTo>
                  <a:cubicBezTo>
                    <a:pt x="1281" y="2710"/>
                    <a:pt x="715" y="2680"/>
                    <a:pt x="298" y="2888"/>
                  </a:cubicBezTo>
                  <a:cubicBezTo>
                    <a:pt x="861" y="3076"/>
                    <a:pt x="1644" y="3264"/>
                    <a:pt x="2205" y="3636"/>
                  </a:cubicBezTo>
                  <a:lnTo>
                    <a:pt x="2205" y="3636"/>
                  </a:lnTo>
                  <a:cubicBezTo>
                    <a:pt x="2120" y="3517"/>
                    <a:pt x="2074" y="3388"/>
                    <a:pt x="2114" y="3245"/>
                  </a:cubicBezTo>
                  <a:cubicBezTo>
                    <a:pt x="2204" y="2918"/>
                    <a:pt x="2769" y="2888"/>
                    <a:pt x="3067" y="2888"/>
                  </a:cubicBezTo>
                  <a:cubicBezTo>
                    <a:pt x="3156" y="2918"/>
                    <a:pt x="4129" y="3330"/>
                    <a:pt x="3905" y="3423"/>
                  </a:cubicBezTo>
                  <a:lnTo>
                    <a:pt x="3905" y="3423"/>
                  </a:lnTo>
                  <a:cubicBezTo>
                    <a:pt x="4586" y="3153"/>
                    <a:pt x="4677" y="2411"/>
                    <a:pt x="5509" y="2233"/>
                  </a:cubicBezTo>
                  <a:cubicBezTo>
                    <a:pt x="5683" y="2197"/>
                    <a:pt x="5837" y="2180"/>
                    <a:pt x="5979" y="2180"/>
                  </a:cubicBezTo>
                  <a:cubicBezTo>
                    <a:pt x="6419" y="2180"/>
                    <a:pt x="6734" y="2343"/>
                    <a:pt x="7116" y="2590"/>
                  </a:cubicBezTo>
                  <a:cubicBezTo>
                    <a:pt x="7116" y="2590"/>
                    <a:pt x="7265" y="2799"/>
                    <a:pt x="7325" y="2858"/>
                  </a:cubicBezTo>
                  <a:cubicBezTo>
                    <a:pt x="7355" y="2888"/>
                    <a:pt x="7407" y="2888"/>
                    <a:pt x="7463" y="2888"/>
                  </a:cubicBezTo>
                  <a:cubicBezTo>
                    <a:pt x="7518" y="2888"/>
                    <a:pt x="7578" y="2888"/>
                    <a:pt x="7623" y="2918"/>
                  </a:cubicBezTo>
                  <a:cubicBezTo>
                    <a:pt x="7772" y="3007"/>
                    <a:pt x="8010" y="3126"/>
                    <a:pt x="8069" y="3305"/>
                  </a:cubicBezTo>
                  <a:cubicBezTo>
                    <a:pt x="8516" y="4436"/>
                    <a:pt x="7295" y="5627"/>
                    <a:pt x="6313" y="5985"/>
                  </a:cubicBezTo>
                  <a:cubicBezTo>
                    <a:pt x="6139" y="6044"/>
                    <a:pt x="5996" y="6070"/>
                    <a:pt x="5873" y="6070"/>
                  </a:cubicBezTo>
                  <a:cubicBezTo>
                    <a:pt x="5321" y="6070"/>
                    <a:pt x="5197" y="5541"/>
                    <a:pt x="4735" y="5151"/>
                  </a:cubicBezTo>
                  <a:lnTo>
                    <a:pt x="4735" y="5151"/>
                  </a:lnTo>
                  <a:cubicBezTo>
                    <a:pt x="4467" y="5627"/>
                    <a:pt x="4824" y="6729"/>
                    <a:pt x="4824" y="7295"/>
                  </a:cubicBezTo>
                  <a:cubicBezTo>
                    <a:pt x="4854" y="8337"/>
                    <a:pt x="4824" y="8903"/>
                    <a:pt x="4318" y="9855"/>
                  </a:cubicBezTo>
                  <a:cubicBezTo>
                    <a:pt x="4139" y="10242"/>
                    <a:pt x="3484" y="10897"/>
                    <a:pt x="3395" y="11255"/>
                  </a:cubicBezTo>
                  <a:cubicBezTo>
                    <a:pt x="3186" y="11999"/>
                    <a:pt x="4437" y="12952"/>
                    <a:pt x="4407" y="13875"/>
                  </a:cubicBezTo>
                  <a:cubicBezTo>
                    <a:pt x="4675" y="13190"/>
                    <a:pt x="4794" y="12565"/>
                    <a:pt x="4854" y="11820"/>
                  </a:cubicBezTo>
                  <a:cubicBezTo>
                    <a:pt x="4912" y="11293"/>
                    <a:pt x="4827" y="10736"/>
                    <a:pt x="4852" y="10179"/>
                  </a:cubicBezTo>
                  <a:lnTo>
                    <a:pt x="4852" y="10179"/>
                  </a:lnTo>
                  <a:cubicBezTo>
                    <a:pt x="4865" y="10346"/>
                    <a:pt x="5214" y="10728"/>
                    <a:pt x="5270" y="10897"/>
                  </a:cubicBezTo>
                  <a:cubicBezTo>
                    <a:pt x="5360" y="11165"/>
                    <a:pt x="5449" y="11433"/>
                    <a:pt x="5449" y="11701"/>
                  </a:cubicBezTo>
                  <a:cubicBezTo>
                    <a:pt x="5509" y="12327"/>
                    <a:pt x="5330" y="12863"/>
                    <a:pt x="5181" y="13458"/>
                  </a:cubicBezTo>
                  <a:cubicBezTo>
                    <a:pt x="5062" y="13964"/>
                    <a:pt x="5032" y="14411"/>
                    <a:pt x="4794" y="14887"/>
                  </a:cubicBezTo>
                  <a:cubicBezTo>
                    <a:pt x="4496" y="15512"/>
                    <a:pt x="4109" y="16048"/>
                    <a:pt x="3871" y="16703"/>
                  </a:cubicBezTo>
                  <a:cubicBezTo>
                    <a:pt x="3603" y="17478"/>
                    <a:pt x="3365" y="18341"/>
                    <a:pt x="3157" y="19175"/>
                  </a:cubicBezTo>
                  <a:cubicBezTo>
                    <a:pt x="2948" y="19919"/>
                    <a:pt x="2918" y="20544"/>
                    <a:pt x="2918" y="21289"/>
                  </a:cubicBezTo>
                  <a:cubicBezTo>
                    <a:pt x="2918" y="21765"/>
                    <a:pt x="2769" y="22301"/>
                    <a:pt x="2918" y="22718"/>
                  </a:cubicBezTo>
                  <a:cubicBezTo>
                    <a:pt x="3692" y="19651"/>
                    <a:pt x="4764" y="16674"/>
                    <a:pt x="5628" y="13637"/>
                  </a:cubicBezTo>
                  <a:cubicBezTo>
                    <a:pt x="5866" y="12892"/>
                    <a:pt x="6015" y="12088"/>
                    <a:pt x="6193" y="11344"/>
                  </a:cubicBezTo>
                  <a:cubicBezTo>
                    <a:pt x="6402" y="10510"/>
                    <a:pt x="6104" y="9677"/>
                    <a:pt x="6074" y="8843"/>
                  </a:cubicBezTo>
                  <a:cubicBezTo>
                    <a:pt x="6074" y="8218"/>
                    <a:pt x="5777" y="6699"/>
                    <a:pt x="6283" y="6193"/>
                  </a:cubicBezTo>
                  <a:cubicBezTo>
                    <a:pt x="6551" y="5955"/>
                    <a:pt x="7057" y="5806"/>
                    <a:pt x="7384" y="5598"/>
                  </a:cubicBezTo>
                  <a:cubicBezTo>
                    <a:pt x="7980" y="5151"/>
                    <a:pt x="8129" y="4615"/>
                    <a:pt x="8427" y="3990"/>
                  </a:cubicBezTo>
                  <a:cubicBezTo>
                    <a:pt x="8546" y="3722"/>
                    <a:pt x="8605" y="3156"/>
                    <a:pt x="8754" y="2978"/>
                  </a:cubicBezTo>
                  <a:cubicBezTo>
                    <a:pt x="8975" y="2673"/>
                    <a:pt x="9434" y="2537"/>
                    <a:pt x="9943" y="2537"/>
                  </a:cubicBezTo>
                  <a:cubicBezTo>
                    <a:pt x="11077" y="2537"/>
                    <a:pt x="12461" y="3212"/>
                    <a:pt x="12029" y="4198"/>
                  </a:cubicBezTo>
                  <a:cubicBezTo>
                    <a:pt x="11434" y="5508"/>
                    <a:pt x="10005" y="5925"/>
                    <a:pt x="9230" y="7027"/>
                  </a:cubicBezTo>
                  <a:cubicBezTo>
                    <a:pt x="8873" y="7563"/>
                    <a:pt x="9082" y="8158"/>
                    <a:pt x="9082" y="8813"/>
                  </a:cubicBezTo>
                  <a:cubicBezTo>
                    <a:pt x="9111" y="9706"/>
                    <a:pt x="9171" y="10659"/>
                    <a:pt x="8992" y="11552"/>
                  </a:cubicBezTo>
                  <a:cubicBezTo>
                    <a:pt x="9260" y="10897"/>
                    <a:pt x="9379" y="10421"/>
                    <a:pt x="9856" y="10064"/>
                  </a:cubicBezTo>
                  <a:cubicBezTo>
                    <a:pt x="10421" y="9647"/>
                    <a:pt x="10987" y="9409"/>
                    <a:pt x="11463" y="8873"/>
                  </a:cubicBezTo>
                  <a:cubicBezTo>
                    <a:pt x="11791" y="8486"/>
                    <a:pt x="12029" y="8069"/>
                    <a:pt x="12327" y="7652"/>
                  </a:cubicBezTo>
                  <a:lnTo>
                    <a:pt x="12327" y="7652"/>
                  </a:lnTo>
                  <a:cubicBezTo>
                    <a:pt x="12119" y="8099"/>
                    <a:pt x="11880" y="8516"/>
                    <a:pt x="11612" y="8903"/>
                  </a:cubicBezTo>
                  <a:cubicBezTo>
                    <a:pt x="11196" y="9587"/>
                    <a:pt x="10213" y="10362"/>
                    <a:pt x="10005" y="11136"/>
                  </a:cubicBezTo>
                  <a:cubicBezTo>
                    <a:pt x="9885" y="11731"/>
                    <a:pt x="10511" y="11969"/>
                    <a:pt x="10183" y="12654"/>
                  </a:cubicBezTo>
                  <a:cubicBezTo>
                    <a:pt x="9856" y="13309"/>
                    <a:pt x="9141" y="13726"/>
                    <a:pt x="8962" y="14500"/>
                  </a:cubicBezTo>
                  <a:cubicBezTo>
                    <a:pt x="8754" y="15334"/>
                    <a:pt x="8843" y="16316"/>
                    <a:pt x="8695" y="17180"/>
                  </a:cubicBezTo>
                  <a:cubicBezTo>
                    <a:pt x="8129" y="20544"/>
                    <a:pt x="6789" y="23760"/>
                    <a:pt x="5926" y="27065"/>
                  </a:cubicBezTo>
                  <a:cubicBezTo>
                    <a:pt x="5598" y="28345"/>
                    <a:pt x="5270" y="29655"/>
                    <a:pt x="5062" y="30935"/>
                  </a:cubicBezTo>
                  <a:cubicBezTo>
                    <a:pt x="4824" y="32186"/>
                    <a:pt x="4854" y="33258"/>
                    <a:pt x="4467" y="34479"/>
                  </a:cubicBezTo>
                  <a:cubicBezTo>
                    <a:pt x="4169" y="35491"/>
                    <a:pt x="3901" y="36563"/>
                    <a:pt x="3573" y="37575"/>
                  </a:cubicBezTo>
                  <a:cubicBezTo>
                    <a:pt x="2650" y="40344"/>
                    <a:pt x="1787" y="43113"/>
                    <a:pt x="685" y="45822"/>
                  </a:cubicBezTo>
                  <a:cubicBezTo>
                    <a:pt x="507" y="46239"/>
                    <a:pt x="0" y="46984"/>
                    <a:pt x="0" y="47460"/>
                  </a:cubicBezTo>
                  <a:cubicBezTo>
                    <a:pt x="0" y="47847"/>
                    <a:pt x="268" y="48055"/>
                    <a:pt x="268" y="48621"/>
                  </a:cubicBezTo>
                  <a:lnTo>
                    <a:pt x="1876" y="46120"/>
                  </a:lnTo>
                  <a:cubicBezTo>
                    <a:pt x="2680" y="43411"/>
                    <a:pt x="3335" y="40642"/>
                    <a:pt x="4199" y="37932"/>
                  </a:cubicBezTo>
                  <a:cubicBezTo>
                    <a:pt x="5122" y="35014"/>
                    <a:pt x="6342" y="32156"/>
                    <a:pt x="7027" y="29208"/>
                  </a:cubicBezTo>
                  <a:cubicBezTo>
                    <a:pt x="7295" y="27988"/>
                    <a:pt x="7414" y="26797"/>
                    <a:pt x="7474" y="25576"/>
                  </a:cubicBezTo>
                  <a:cubicBezTo>
                    <a:pt x="7563" y="24296"/>
                    <a:pt x="8248" y="22986"/>
                    <a:pt x="8605" y="21765"/>
                  </a:cubicBezTo>
                  <a:cubicBezTo>
                    <a:pt x="8814" y="21050"/>
                    <a:pt x="8903" y="20366"/>
                    <a:pt x="9111" y="19681"/>
                  </a:cubicBezTo>
                  <a:cubicBezTo>
                    <a:pt x="9379" y="18668"/>
                    <a:pt x="9647" y="17656"/>
                    <a:pt x="9975" y="16674"/>
                  </a:cubicBezTo>
                  <a:cubicBezTo>
                    <a:pt x="10302" y="15661"/>
                    <a:pt x="10808" y="14649"/>
                    <a:pt x="11047" y="13607"/>
                  </a:cubicBezTo>
                  <a:cubicBezTo>
                    <a:pt x="11255" y="12863"/>
                    <a:pt x="11315" y="12297"/>
                    <a:pt x="11731" y="11582"/>
                  </a:cubicBezTo>
                  <a:cubicBezTo>
                    <a:pt x="12327" y="10600"/>
                    <a:pt x="12922" y="9677"/>
                    <a:pt x="13607" y="8754"/>
                  </a:cubicBezTo>
                  <a:cubicBezTo>
                    <a:pt x="14143" y="8009"/>
                    <a:pt x="14411" y="7533"/>
                    <a:pt x="14113" y="6580"/>
                  </a:cubicBezTo>
                  <a:cubicBezTo>
                    <a:pt x="13875" y="5806"/>
                    <a:pt x="13399" y="5151"/>
                    <a:pt x="13250" y="4377"/>
                  </a:cubicBezTo>
                  <a:cubicBezTo>
                    <a:pt x="13071" y="3692"/>
                    <a:pt x="13190" y="2978"/>
                    <a:pt x="12774" y="2382"/>
                  </a:cubicBezTo>
                  <a:cubicBezTo>
                    <a:pt x="12357" y="1697"/>
                    <a:pt x="11463" y="864"/>
                    <a:pt x="10689" y="566"/>
                  </a:cubicBezTo>
                  <a:cubicBezTo>
                    <a:pt x="10568" y="517"/>
                    <a:pt x="10454" y="496"/>
                    <a:pt x="10344" y="496"/>
                  </a:cubicBezTo>
                  <a:cubicBezTo>
                    <a:pt x="9781" y="496"/>
                    <a:pt x="9361" y="1070"/>
                    <a:pt x="8962" y="1519"/>
                  </a:cubicBezTo>
                  <a:cubicBezTo>
                    <a:pt x="9236" y="1390"/>
                    <a:pt x="9946" y="1165"/>
                    <a:pt x="10540" y="1165"/>
                  </a:cubicBezTo>
                  <a:cubicBezTo>
                    <a:pt x="11043" y="1165"/>
                    <a:pt x="11463" y="1327"/>
                    <a:pt x="11463" y="1846"/>
                  </a:cubicBezTo>
                  <a:cubicBezTo>
                    <a:pt x="11463" y="2321"/>
                    <a:pt x="10893" y="2475"/>
                    <a:pt x="10200" y="2475"/>
                  </a:cubicBezTo>
                  <a:cubicBezTo>
                    <a:pt x="9284" y="2475"/>
                    <a:pt x="8153" y="2207"/>
                    <a:pt x="7831" y="2055"/>
                  </a:cubicBezTo>
                  <a:cubicBezTo>
                    <a:pt x="7265" y="1757"/>
                    <a:pt x="6819" y="1400"/>
                    <a:pt x="6342" y="1012"/>
                  </a:cubicBezTo>
                  <a:cubicBezTo>
                    <a:pt x="5985" y="685"/>
                    <a:pt x="5360" y="477"/>
                    <a:pt x="527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3683150" y="3403690"/>
              <a:ext cx="177480" cy="158820"/>
            </a:xfrm>
            <a:custGeom>
              <a:avLst/>
              <a:gdLst/>
              <a:ahLst/>
              <a:cxnLst/>
              <a:rect l="l" t="t" r="r" b="b"/>
              <a:pathLst>
                <a:path w="8874" h="7941" extrusionOk="0">
                  <a:moveTo>
                    <a:pt x="5377" y="0"/>
                  </a:moveTo>
                  <a:cubicBezTo>
                    <a:pt x="4947" y="0"/>
                    <a:pt x="4507" y="47"/>
                    <a:pt x="4079" y="140"/>
                  </a:cubicBezTo>
                  <a:cubicBezTo>
                    <a:pt x="1370" y="735"/>
                    <a:pt x="0" y="4666"/>
                    <a:pt x="1698" y="6869"/>
                  </a:cubicBezTo>
                  <a:cubicBezTo>
                    <a:pt x="2033" y="7334"/>
                    <a:pt x="2638" y="7530"/>
                    <a:pt x="3142" y="7807"/>
                  </a:cubicBezTo>
                  <a:lnTo>
                    <a:pt x="3142" y="7807"/>
                  </a:lnTo>
                  <a:cubicBezTo>
                    <a:pt x="2972" y="7698"/>
                    <a:pt x="2820" y="7565"/>
                    <a:pt x="2799" y="7315"/>
                  </a:cubicBezTo>
                  <a:cubicBezTo>
                    <a:pt x="2740" y="6780"/>
                    <a:pt x="2978" y="6928"/>
                    <a:pt x="3335" y="6809"/>
                  </a:cubicBezTo>
                  <a:cubicBezTo>
                    <a:pt x="4169" y="6541"/>
                    <a:pt x="5002" y="6363"/>
                    <a:pt x="5836" y="6125"/>
                  </a:cubicBezTo>
                  <a:cubicBezTo>
                    <a:pt x="6819" y="5827"/>
                    <a:pt x="7176" y="5618"/>
                    <a:pt x="7712" y="4755"/>
                  </a:cubicBezTo>
                  <a:cubicBezTo>
                    <a:pt x="8069" y="4249"/>
                    <a:pt x="8248" y="3802"/>
                    <a:pt x="8397" y="3207"/>
                  </a:cubicBezTo>
                  <a:cubicBezTo>
                    <a:pt x="8873" y="1390"/>
                    <a:pt x="7920" y="229"/>
                    <a:pt x="6134" y="51"/>
                  </a:cubicBezTo>
                  <a:cubicBezTo>
                    <a:pt x="5888" y="17"/>
                    <a:pt x="5634" y="0"/>
                    <a:pt x="5377" y="0"/>
                  </a:cubicBezTo>
                  <a:close/>
                  <a:moveTo>
                    <a:pt x="3142" y="7807"/>
                  </a:moveTo>
                  <a:lnTo>
                    <a:pt x="3142" y="7807"/>
                  </a:lnTo>
                  <a:cubicBezTo>
                    <a:pt x="3216" y="7854"/>
                    <a:pt x="3293" y="7896"/>
                    <a:pt x="3365" y="7941"/>
                  </a:cubicBezTo>
                  <a:cubicBezTo>
                    <a:pt x="3294" y="7893"/>
                    <a:pt x="3219" y="7849"/>
                    <a:pt x="3142" y="780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3808190" y="3464250"/>
              <a:ext cx="63740" cy="67900"/>
            </a:xfrm>
            <a:custGeom>
              <a:avLst/>
              <a:gdLst/>
              <a:ahLst/>
              <a:cxnLst/>
              <a:rect l="l" t="t" r="r" b="b"/>
              <a:pathLst>
                <a:path w="3187" h="3395" extrusionOk="0">
                  <a:moveTo>
                    <a:pt x="2353" y="0"/>
                  </a:moveTo>
                  <a:cubicBezTo>
                    <a:pt x="2204" y="774"/>
                    <a:pt x="2026" y="1667"/>
                    <a:pt x="1490" y="2293"/>
                  </a:cubicBezTo>
                  <a:cubicBezTo>
                    <a:pt x="1439" y="2356"/>
                    <a:pt x="1383" y="2415"/>
                    <a:pt x="1323" y="2471"/>
                  </a:cubicBezTo>
                  <a:lnTo>
                    <a:pt x="1323" y="2471"/>
                  </a:lnTo>
                  <a:cubicBezTo>
                    <a:pt x="1748" y="2102"/>
                    <a:pt x="2142" y="1699"/>
                    <a:pt x="2591" y="1280"/>
                  </a:cubicBezTo>
                  <a:cubicBezTo>
                    <a:pt x="2710" y="1519"/>
                    <a:pt x="2949" y="1727"/>
                    <a:pt x="3157" y="1906"/>
                  </a:cubicBezTo>
                  <a:cubicBezTo>
                    <a:pt x="3187" y="1548"/>
                    <a:pt x="2919" y="1399"/>
                    <a:pt x="2800" y="1131"/>
                  </a:cubicBezTo>
                  <a:cubicBezTo>
                    <a:pt x="2621" y="834"/>
                    <a:pt x="2651" y="238"/>
                    <a:pt x="2353" y="60"/>
                  </a:cubicBezTo>
                  <a:lnTo>
                    <a:pt x="2353" y="0"/>
                  </a:lnTo>
                  <a:close/>
                  <a:moveTo>
                    <a:pt x="1323" y="2471"/>
                  </a:moveTo>
                  <a:cubicBezTo>
                    <a:pt x="1250" y="2535"/>
                    <a:pt x="1177" y="2597"/>
                    <a:pt x="1101" y="2658"/>
                  </a:cubicBezTo>
                  <a:lnTo>
                    <a:pt x="1101" y="2658"/>
                  </a:lnTo>
                  <a:cubicBezTo>
                    <a:pt x="1179" y="2599"/>
                    <a:pt x="1254" y="2537"/>
                    <a:pt x="1323" y="2471"/>
                  </a:cubicBezTo>
                  <a:close/>
                  <a:moveTo>
                    <a:pt x="1101" y="2658"/>
                  </a:moveTo>
                  <a:cubicBezTo>
                    <a:pt x="744" y="2930"/>
                    <a:pt x="319" y="3140"/>
                    <a:pt x="1" y="3394"/>
                  </a:cubicBezTo>
                  <a:cubicBezTo>
                    <a:pt x="419" y="3174"/>
                    <a:pt x="773" y="2926"/>
                    <a:pt x="1101" y="265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3919550" y="3494010"/>
              <a:ext cx="20280" cy="32780"/>
            </a:xfrm>
            <a:custGeom>
              <a:avLst/>
              <a:gdLst/>
              <a:ahLst/>
              <a:cxnLst/>
              <a:rect l="l" t="t" r="r" b="b"/>
              <a:pathLst>
                <a:path w="1014" h="1639" extrusionOk="0">
                  <a:moveTo>
                    <a:pt x="834" y="1"/>
                  </a:moveTo>
                  <a:lnTo>
                    <a:pt x="834" y="1"/>
                  </a:lnTo>
                  <a:cubicBezTo>
                    <a:pt x="507" y="120"/>
                    <a:pt x="1" y="924"/>
                    <a:pt x="239" y="1311"/>
                  </a:cubicBezTo>
                  <a:cubicBezTo>
                    <a:pt x="358" y="1519"/>
                    <a:pt x="775" y="1549"/>
                    <a:pt x="1013" y="1638"/>
                  </a:cubicBezTo>
                  <a:cubicBezTo>
                    <a:pt x="596" y="1281"/>
                    <a:pt x="358" y="715"/>
                    <a:pt x="775" y="209"/>
                  </a:cubicBezTo>
                  <a:lnTo>
                    <a:pt x="834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7"/>
            <p:cNvSpPr/>
            <p:nvPr/>
          </p:nvSpPr>
          <p:spPr>
            <a:xfrm>
              <a:off x="3827250" y="3673850"/>
              <a:ext cx="27700" cy="84580"/>
            </a:xfrm>
            <a:custGeom>
              <a:avLst/>
              <a:gdLst/>
              <a:ahLst/>
              <a:cxnLst/>
              <a:rect l="l" t="t" r="r" b="b"/>
              <a:pathLst>
                <a:path w="1385" h="4229" extrusionOk="0">
                  <a:moveTo>
                    <a:pt x="805" y="1"/>
                  </a:moveTo>
                  <a:cubicBezTo>
                    <a:pt x="759" y="46"/>
                    <a:pt x="699" y="102"/>
                    <a:pt x="635" y="163"/>
                  </a:cubicBezTo>
                  <a:lnTo>
                    <a:pt x="635" y="163"/>
                  </a:lnTo>
                  <a:cubicBezTo>
                    <a:pt x="632" y="159"/>
                    <a:pt x="629" y="154"/>
                    <a:pt x="626" y="149"/>
                  </a:cubicBezTo>
                  <a:lnTo>
                    <a:pt x="626" y="149"/>
                  </a:lnTo>
                  <a:lnTo>
                    <a:pt x="631" y="167"/>
                  </a:lnTo>
                  <a:lnTo>
                    <a:pt x="631" y="167"/>
                  </a:lnTo>
                  <a:cubicBezTo>
                    <a:pt x="444" y="344"/>
                    <a:pt x="216" y="569"/>
                    <a:pt x="150" y="745"/>
                  </a:cubicBezTo>
                  <a:cubicBezTo>
                    <a:pt x="1" y="1132"/>
                    <a:pt x="298" y="1430"/>
                    <a:pt x="418" y="1817"/>
                  </a:cubicBezTo>
                  <a:cubicBezTo>
                    <a:pt x="656" y="2650"/>
                    <a:pt x="447" y="3425"/>
                    <a:pt x="566" y="4228"/>
                  </a:cubicBezTo>
                  <a:cubicBezTo>
                    <a:pt x="824" y="2969"/>
                    <a:pt x="1384" y="1518"/>
                    <a:pt x="714" y="297"/>
                  </a:cubicBezTo>
                  <a:lnTo>
                    <a:pt x="714" y="297"/>
                  </a:lnTo>
                  <a:cubicBezTo>
                    <a:pt x="755" y="198"/>
                    <a:pt x="780" y="99"/>
                    <a:pt x="80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7"/>
            <p:cNvSpPr/>
            <p:nvPr/>
          </p:nvSpPr>
          <p:spPr>
            <a:xfrm>
              <a:off x="3983870" y="3582750"/>
              <a:ext cx="53600" cy="126260"/>
            </a:xfrm>
            <a:custGeom>
              <a:avLst/>
              <a:gdLst/>
              <a:ahLst/>
              <a:cxnLst/>
              <a:rect l="l" t="t" r="r" b="b"/>
              <a:pathLst>
                <a:path w="2680" h="6313" extrusionOk="0">
                  <a:moveTo>
                    <a:pt x="1519" y="0"/>
                  </a:moveTo>
                  <a:cubicBezTo>
                    <a:pt x="1370" y="476"/>
                    <a:pt x="1072" y="864"/>
                    <a:pt x="894" y="1310"/>
                  </a:cubicBezTo>
                  <a:cubicBezTo>
                    <a:pt x="980" y="1261"/>
                    <a:pt x="1068" y="1240"/>
                    <a:pt x="1154" y="1240"/>
                  </a:cubicBezTo>
                  <a:cubicBezTo>
                    <a:pt x="1487" y="1240"/>
                    <a:pt x="1806" y="1550"/>
                    <a:pt x="1995" y="1787"/>
                  </a:cubicBezTo>
                  <a:cubicBezTo>
                    <a:pt x="2412" y="2322"/>
                    <a:pt x="2233" y="2561"/>
                    <a:pt x="1846" y="3067"/>
                  </a:cubicBezTo>
                  <a:cubicBezTo>
                    <a:pt x="1608" y="3454"/>
                    <a:pt x="1162" y="3752"/>
                    <a:pt x="923" y="4109"/>
                  </a:cubicBezTo>
                  <a:cubicBezTo>
                    <a:pt x="536" y="4704"/>
                    <a:pt x="179" y="5627"/>
                    <a:pt x="0" y="6312"/>
                  </a:cubicBezTo>
                  <a:cubicBezTo>
                    <a:pt x="477" y="5359"/>
                    <a:pt x="1221" y="4436"/>
                    <a:pt x="1787" y="3513"/>
                  </a:cubicBezTo>
                  <a:cubicBezTo>
                    <a:pt x="2025" y="3156"/>
                    <a:pt x="2382" y="2739"/>
                    <a:pt x="2472" y="2322"/>
                  </a:cubicBezTo>
                  <a:cubicBezTo>
                    <a:pt x="2680" y="1429"/>
                    <a:pt x="1549" y="953"/>
                    <a:pt x="1519" y="89"/>
                  </a:cubicBezTo>
                  <a:lnTo>
                    <a:pt x="151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2845910" y="2959730"/>
              <a:ext cx="1160000" cy="703800"/>
            </a:xfrm>
            <a:custGeom>
              <a:avLst/>
              <a:gdLst/>
              <a:ahLst/>
              <a:cxnLst/>
              <a:rect l="l" t="t" r="r" b="b"/>
              <a:pathLst>
                <a:path w="58000" h="35190" extrusionOk="0">
                  <a:moveTo>
                    <a:pt x="45820" y="1"/>
                  </a:moveTo>
                  <a:cubicBezTo>
                    <a:pt x="43405" y="1"/>
                    <a:pt x="41007" y="738"/>
                    <a:pt x="39123" y="2270"/>
                  </a:cubicBezTo>
                  <a:cubicBezTo>
                    <a:pt x="36503" y="4414"/>
                    <a:pt x="37247" y="7868"/>
                    <a:pt x="35253" y="10309"/>
                  </a:cubicBezTo>
                  <a:cubicBezTo>
                    <a:pt x="34538" y="11202"/>
                    <a:pt x="34151" y="11589"/>
                    <a:pt x="34657" y="12632"/>
                  </a:cubicBezTo>
                  <a:cubicBezTo>
                    <a:pt x="35104" y="13584"/>
                    <a:pt x="36056" y="14865"/>
                    <a:pt x="36771" y="15639"/>
                  </a:cubicBezTo>
                  <a:cubicBezTo>
                    <a:pt x="38409" y="17455"/>
                    <a:pt x="39838" y="18259"/>
                    <a:pt x="39123" y="20968"/>
                  </a:cubicBezTo>
                  <a:cubicBezTo>
                    <a:pt x="38677" y="22785"/>
                    <a:pt x="37992" y="24601"/>
                    <a:pt x="36979" y="26149"/>
                  </a:cubicBezTo>
                  <a:cubicBezTo>
                    <a:pt x="35967" y="27668"/>
                    <a:pt x="34538" y="28620"/>
                    <a:pt x="33377" y="29990"/>
                  </a:cubicBezTo>
                  <a:cubicBezTo>
                    <a:pt x="32725" y="30761"/>
                    <a:pt x="32086" y="31007"/>
                    <a:pt x="31303" y="31007"/>
                  </a:cubicBezTo>
                  <a:cubicBezTo>
                    <a:pt x="30907" y="31007"/>
                    <a:pt x="30473" y="30943"/>
                    <a:pt x="29983" y="30853"/>
                  </a:cubicBezTo>
                  <a:cubicBezTo>
                    <a:pt x="29706" y="30801"/>
                    <a:pt x="29378" y="30518"/>
                    <a:pt x="29129" y="30518"/>
                  </a:cubicBezTo>
                  <a:cubicBezTo>
                    <a:pt x="28950" y="30518"/>
                    <a:pt x="28812" y="30665"/>
                    <a:pt x="28762" y="31151"/>
                  </a:cubicBezTo>
                  <a:cubicBezTo>
                    <a:pt x="28388" y="31176"/>
                    <a:pt x="28015" y="31284"/>
                    <a:pt x="27624" y="31284"/>
                  </a:cubicBezTo>
                  <a:cubicBezTo>
                    <a:pt x="27548" y="31284"/>
                    <a:pt x="27470" y="31280"/>
                    <a:pt x="27392" y="31270"/>
                  </a:cubicBezTo>
                  <a:cubicBezTo>
                    <a:pt x="27392" y="31121"/>
                    <a:pt x="27333" y="30913"/>
                    <a:pt x="27333" y="30764"/>
                  </a:cubicBezTo>
                  <a:cubicBezTo>
                    <a:pt x="27336" y="30739"/>
                    <a:pt x="27311" y="30728"/>
                    <a:pt x="27263" y="30728"/>
                  </a:cubicBezTo>
                  <a:cubicBezTo>
                    <a:pt x="26908" y="30728"/>
                    <a:pt x="25320" y="31330"/>
                    <a:pt x="25189" y="31330"/>
                  </a:cubicBezTo>
                  <a:cubicBezTo>
                    <a:pt x="24296" y="31330"/>
                    <a:pt x="23998" y="30645"/>
                    <a:pt x="23432" y="30020"/>
                  </a:cubicBezTo>
                  <a:cubicBezTo>
                    <a:pt x="21944" y="28263"/>
                    <a:pt x="20068" y="26923"/>
                    <a:pt x="18490" y="25256"/>
                  </a:cubicBezTo>
                  <a:cubicBezTo>
                    <a:pt x="17090" y="23767"/>
                    <a:pt x="16406" y="22010"/>
                    <a:pt x="16376" y="19956"/>
                  </a:cubicBezTo>
                  <a:cubicBezTo>
                    <a:pt x="16316" y="17395"/>
                    <a:pt x="18252" y="17872"/>
                    <a:pt x="19264" y="16056"/>
                  </a:cubicBezTo>
                  <a:cubicBezTo>
                    <a:pt x="19800" y="15103"/>
                    <a:pt x="19502" y="13823"/>
                    <a:pt x="19830" y="12810"/>
                  </a:cubicBezTo>
                  <a:cubicBezTo>
                    <a:pt x="20187" y="11738"/>
                    <a:pt x="21021" y="10696"/>
                    <a:pt x="21348" y="9624"/>
                  </a:cubicBezTo>
                  <a:cubicBezTo>
                    <a:pt x="21824" y="8195"/>
                    <a:pt x="21914" y="6826"/>
                    <a:pt x="21140" y="5426"/>
                  </a:cubicBezTo>
                  <a:cubicBezTo>
                    <a:pt x="19115" y="1883"/>
                    <a:pt x="15244" y="1466"/>
                    <a:pt x="11612" y="1020"/>
                  </a:cubicBezTo>
                  <a:cubicBezTo>
                    <a:pt x="11004" y="947"/>
                    <a:pt x="10454" y="905"/>
                    <a:pt x="9944" y="905"/>
                  </a:cubicBezTo>
                  <a:cubicBezTo>
                    <a:pt x="8154" y="905"/>
                    <a:pt x="6842" y="1420"/>
                    <a:pt x="5151" y="2925"/>
                  </a:cubicBezTo>
                  <a:cubicBezTo>
                    <a:pt x="3365" y="4503"/>
                    <a:pt x="1489" y="7094"/>
                    <a:pt x="625" y="9297"/>
                  </a:cubicBezTo>
                  <a:cubicBezTo>
                    <a:pt x="149" y="10547"/>
                    <a:pt x="0" y="11798"/>
                    <a:pt x="328" y="13108"/>
                  </a:cubicBezTo>
                  <a:cubicBezTo>
                    <a:pt x="476" y="13614"/>
                    <a:pt x="655" y="14418"/>
                    <a:pt x="983" y="14805"/>
                  </a:cubicBezTo>
                  <a:cubicBezTo>
                    <a:pt x="1625" y="15581"/>
                    <a:pt x="3307" y="16472"/>
                    <a:pt x="4628" y="16472"/>
                  </a:cubicBezTo>
                  <a:cubicBezTo>
                    <a:pt x="5082" y="16472"/>
                    <a:pt x="5494" y="16366"/>
                    <a:pt x="5806" y="16115"/>
                  </a:cubicBezTo>
                  <a:lnTo>
                    <a:pt x="5806" y="16115"/>
                  </a:lnTo>
                  <a:cubicBezTo>
                    <a:pt x="5508" y="16413"/>
                    <a:pt x="5300" y="16621"/>
                    <a:pt x="4883" y="16711"/>
                  </a:cubicBezTo>
                  <a:cubicBezTo>
                    <a:pt x="4615" y="16770"/>
                    <a:pt x="5449" y="20790"/>
                    <a:pt x="6431" y="20939"/>
                  </a:cubicBezTo>
                  <a:cubicBezTo>
                    <a:pt x="6463" y="20945"/>
                    <a:pt x="6494" y="20948"/>
                    <a:pt x="6525" y="20948"/>
                  </a:cubicBezTo>
                  <a:cubicBezTo>
                    <a:pt x="6895" y="20948"/>
                    <a:pt x="7241" y="20536"/>
                    <a:pt x="7508" y="20536"/>
                  </a:cubicBezTo>
                  <a:cubicBezTo>
                    <a:pt x="7537" y="20536"/>
                    <a:pt x="7565" y="20541"/>
                    <a:pt x="7592" y="20551"/>
                  </a:cubicBezTo>
                  <a:cubicBezTo>
                    <a:pt x="8009" y="20700"/>
                    <a:pt x="7920" y="21474"/>
                    <a:pt x="8247" y="21862"/>
                  </a:cubicBezTo>
                  <a:cubicBezTo>
                    <a:pt x="8903" y="22576"/>
                    <a:pt x="9885" y="22844"/>
                    <a:pt x="10600" y="23469"/>
                  </a:cubicBezTo>
                  <a:cubicBezTo>
                    <a:pt x="10689" y="23529"/>
                    <a:pt x="10749" y="23618"/>
                    <a:pt x="10838" y="23678"/>
                  </a:cubicBezTo>
                  <a:cubicBezTo>
                    <a:pt x="12237" y="25196"/>
                    <a:pt x="11582" y="27757"/>
                    <a:pt x="13756" y="28412"/>
                  </a:cubicBezTo>
                  <a:cubicBezTo>
                    <a:pt x="14917" y="28769"/>
                    <a:pt x="16108" y="28948"/>
                    <a:pt x="17239" y="29513"/>
                  </a:cubicBezTo>
                  <a:cubicBezTo>
                    <a:pt x="18639" y="30169"/>
                    <a:pt x="19711" y="31240"/>
                    <a:pt x="20961" y="32134"/>
                  </a:cubicBezTo>
                  <a:cubicBezTo>
                    <a:pt x="21714" y="32692"/>
                    <a:pt x="24802" y="35190"/>
                    <a:pt x="26433" y="35190"/>
                  </a:cubicBezTo>
                  <a:cubicBezTo>
                    <a:pt x="26802" y="35190"/>
                    <a:pt x="27097" y="35062"/>
                    <a:pt x="27273" y="34754"/>
                  </a:cubicBezTo>
                  <a:cubicBezTo>
                    <a:pt x="27400" y="34790"/>
                    <a:pt x="27538" y="34801"/>
                    <a:pt x="27684" y="34801"/>
                  </a:cubicBezTo>
                  <a:cubicBezTo>
                    <a:pt x="27931" y="34801"/>
                    <a:pt x="28199" y="34769"/>
                    <a:pt x="28473" y="34769"/>
                  </a:cubicBezTo>
                  <a:cubicBezTo>
                    <a:pt x="28569" y="34769"/>
                    <a:pt x="28665" y="34773"/>
                    <a:pt x="28762" y="34784"/>
                  </a:cubicBezTo>
                  <a:cubicBezTo>
                    <a:pt x="29327" y="34820"/>
                    <a:pt x="29680" y="34968"/>
                    <a:pt x="30088" y="34968"/>
                  </a:cubicBezTo>
                  <a:cubicBezTo>
                    <a:pt x="30346" y="34968"/>
                    <a:pt x="30625" y="34909"/>
                    <a:pt x="30995" y="34724"/>
                  </a:cubicBezTo>
                  <a:cubicBezTo>
                    <a:pt x="32126" y="34188"/>
                    <a:pt x="33049" y="33146"/>
                    <a:pt x="33943" y="32312"/>
                  </a:cubicBezTo>
                  <a:cubicBezTo>
                    <a:pt x="35818" y="30615"/>
                    <a:pt x="37754" y="30347"/>
                    <a:pt x="40106" y="29722"/>
                  </a:cubicBezTo>
                  <a:cubicBezTo>
                    <a:pt x="41088" y="29454"/>
                    <a:pt x="41982" y="29305"/>
                    <a:pt x="42756" y="28620"/>
                  </a:cubicBezTo>
                  <a:cubicBezTo>
                    <a:pt x="44215" y="27280"/>
                    <a:pt x="43589" y="25018"/>
                    <a:pt x="44453" y="23291"/>
                  </a:cubicBezTo>
                  <a:cubicBezTo>
                    <a:pt x="44671" y="23381"/>
                    <a:pt x="44914" y="23417"/>
                    <a:pt x="45170" y="23417"/>
                  </a:cubicBezTo>
                  <a:cubicBezTo>
                    <a:pt x="46099" y="23417"/>
                    <a:pt x="47209" y="22944"/>
                    <a:pt x="48026" y="22874"/>
                  </a:cubicBezTo>
                  <a:cubicBezTo>
                    <a:pt x="49098" y="22785"/>
                    <a:pt x="50199" y="22963"/>
                    <a:pt x="50795" y="21802"/>
                  </a:cubicBezTo>
                  <a:cubicBezTo>
                    <a:pt x="51450" y="20551"/>
                    <a:pt x="50944" y="18110"/>
                    <a:pt x="52581" y="17515"/>
                  </a:cubicBezTo>
                  <a:cubicBezTo>
                    <a:pt x="52551" y="17485"/>
                    <a:pt x="52373" y="17306"/>
                    <a:pt x="52343" y="17276"/>
                  </a:cubicBezTo>
                  <a:lnTo>
                    <a:pt x="52343" y="17276"/>
                  </a:lnTo>
                  <a:cubicBezTo>
                    <a:pt x="52512" y="17347"/>
                    <a:pt x="52690" y="17379"/>
                    <a:pt x="52874" y="17379"/>
                  </a:cubicBezTo>
                  <a:cubicBezTo>
                    <a:pt x="54078" y="17379"/>
                    <a:pt x="55512" y="16009"/>
                    <a:pt x="56184" y="15311"/>
                  </a:cubicBezTo>
                  <a:cubicBezTo>
                    <a:pt x="57494" y="13942"/>
                    <a:pt x="58000" y="12691"/>
                    <a:pt x="57672" y="10815"/>
                  </a:cubicBezTo>
                  <a:cubicBezTo>
                    <a:pt x="57047" y="7153"/>
                    <a:pt x="55112" y="3580"/>
                    <a:pt x="51807" y="1615"/>
                  </a:cubicBezTo>
                  <a:cubicBezTo>
                    <a:pt x="50012" y="552"/>
                    <a:pt x="47909" y="1"/>
                    <a:pt x="45820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3388230" y="3577870"/>
              <a:ext cx="41260" cy="85600"/>
            </a:xfrm>
            <a:custGeom>
              <a:avLst/>
              <a:gdLst/>
              <a:ahLst/>
              <a:cxnLst/>
              <a:rect l="l" t="t" r="r" b="b"/>
              <a:pathLst>
                <a:path w="2063" h="4280" extrusionOk="0">
                  <a:moveTo>
                    <a:pt x="954" y="0"/>
                  </a:moveTo>
                  <a:cubicBezTo>
                    <a:pt x="0" y="0"/>
                    <a:pt x="517" y="3557"/>
                    <a:pt x="544" y="4055"/>
                  </a:cubicBezTo>
                  <a:cubicBezTo>
                    <a:pt x="695" y="4149"/>
                    <a:pt x="976" y="4279"/>
                    <a:pt x="1208" y="4279"/>
                  </a:cubicBezTo>
                  <a:cubicBezTo>
                    <a:pt x="1343" y="4279"/>
                    <a:pt x="1461" y="4235"/>
                    <a:pt x="1527" y="4115"/>
                  </a:cubicBezTo>
                  <a:cubicBezTo>
                    <a:pt x="1854" y="3400"/>
                    <a:pt x="2063" y="452"/>
                    <a:pt x="1199" y="65"/>
                  </a:cubicBezTo>
                  <a:cubicBezTo>
                    <a:pt x="1109" y="21"/>
                    <a:pt x="1027" y="0"/>
                    <a:pt x="95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3123990" y="3259390"/>
              <a:ext cx="112560" cy="250120"/>
            </a:xfrm>
            <a:custGeom>
              <a:avLst/>
              <a:gdLst/>
              <a:ahLst/>
              <a:cxnLst/>
              <a:rect l="l" t="t" r="r" b="b"/>
              <a:pathLst>
                <a:path w="5628" h="12506" extrusionOk="0">
                  <a:moveTo>
                    <a:pt x="4586" y="1"/>
                  </a:moveTo>
                  <a:cubicBezTo>
                    <a:pt x="4288" y="60"/>
                    <a:pt x="3901" y="150"/>
                    <a:pt x="3633" y="239"/>
                  </a:cubicBezTo>
                  <a:cubicBezTo>
                    <a:pt x="4020" y="1370"/>
                    <a:pt x="1" y="3723"/>
                    <a:pt x="1519" y="4169"/>
                  </a:cubicBezTo>
                  <a:cubicBezTo>
                    <a:pt x="1251" y="5241"/>
                    <a:pt x="1370" y="6164"/>
                    <a:pt x="1579" y="7236"/>
                  </a:cubicBezTo>
                  <a:cubicBezTo>
                    <a:pt x="1549" y="7176"/>
                    <a:pt x="1489" y="7117"/>
                    <a:pt x="1430" y="7057"/>
                  </a:cubicBezTo>
                  <a:lnTo>
                    <a:pt x="1430" y="7057"/>
                  </a:lnTo>
                  <a:cubicBezTo>
                    <a:pt x="2382" y="9231"/>
                    <a:pt x="3693" y="11017"/>
                    <a:pt x="5568" y="12506"/>
                  </a:cubicBezTo>
                  <a:cubicBezTo>
                    <a:pt x="3841" y="10749"/>
                    <a:pt x="2085" y="8159"/>
                    <a:pt x="1876" y="5420"/>
                  </a:cubicBezTo>
                  <a:cubicBezTo>
                    <a:pt x="1787" y="4139"/>
                    <a:pt x="1936" y="3544"/>
                    <a:pt x="2889" y="2740"/>
                  </a:cubicBezTo>
                  <a:cubicBezTo>
                    <a:pt x="3573" y="2144"/>
                    <a:pt x="5628" y="1311"/>
                    <a:pt x="5151" y="269"/>
                  </a:cubicBezTo>
                  <a:lnTo>
                    <a:pt x="5151" y="269"/>
                  </a:lnTo>
                  <a:lnTo>
                    <a:pt x="5003" y="537"/>
                  </a:lnTo>
                  <a:cubicBezTo>
                    <a:pt x="4913" y="358"/>
                    <a:pt x="4705" y="179"/>
                    <a:pt x="458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7"/>
            <p:cNvSpPr/>
            <p:nvPr/>
          </p:nvSpPr>
          <p:spPr>
            <a:xfrm>
              <a:off x="3584870" y="3255830"/>
              <a:ext cx="66740" cy="220340"/>
            </a:xfrm>
            <a:custGeom>
              <a:avLst/>
              <a:gdLst/>
              <a:ahLst/>
              <a:cxnLst/>
              <a:rect l="l" t="t" r="r" b="b"/>
              <a:pathLst>
                <a:path w="3337" h="11017" extrusionOk="0">
                  <a:moveTo>
                    <a:pt x="746" y="0"/>
                  </a:moveTo>
                  <a:lnTo>
                    <a:pt x="597" y="149"/>
                  </a:lnTo>
                  <a:cubicBezTo>
                    <a:pt x="604" y="154"/>
                    <a:pt x="612" y="158"/>
                    <a:pt x="619" y="163"/>
                  </a:cubicBezTo>
                  <a:lnTo>
                    <a:pt x="619" y="163"/>
                  </a:lnTo>
                  <a:cubicBezTo>
                    <a:pt x="655" y="110"/>
                    <a:pt x="697" y="56"/>
                    <a:pt x="746" y="0"/>
                  </a:cubicBezTo>
                  <a:close/>
                  <a:moveTo>
                    <a:pt x="619" y="163"/>
                  </a:moveTo>
                  <a:cubicBezTo>
                    <a:pt x="0" y="1078"/>
                    <a:pt x="1250" y="1645"/>
                    <a:pt x="1729" y="2293"/>
                  </a:cubicBezTo>
                  <a:cubicBezTo>
                    <a:pt x="2384" y="3156"/>
                    <a:pt x="2532" y="3841"/>
                    <a:pt x="2592" y="4883"/>
                  </a:cubicBezTo>
                  <a:cubicBezTo>
                    <a:pt x="2771" y="7057"/>
                    <a:pt x="1758" y="9022"/>
                    <a:pt x="1014" y="11017"/>
                  </a:cubicBezTo>
                  <a:cubicBezTo>
                    <a:pt x="2354" y="8486"/>
                    <a:pt x="3158" y="6729"/>
                    <a:pt x="3068" y="3901"/>
                  </a:cubicBezTo>
                  <a:cubicBezTo>
                    <a:pt x="3158" y="3841"/>
                    <a:pt x="3277" y="3781"/>
                    <a:pt x="3336" y="3752"/>
                  </a:cubicBezTo>
                  <a:cubicBezTo>
                    <a:pt x="2893" y="2479"/>
                    <a:pt x="1802" y="913"/>
                    <a:pt x="619" y="16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2865550" y="3027750"/>
              <a:ext cx="228680" cy="347780"/>
            </a:xfrm>
            <a:custGeom>
              <a:avLst/>
              <a:gdLst/>
              <a:ahLst/>
              <a:cxnLst/>
              <a:rect l="l" t="t" r="r" b="b"/>
              <a:pathLst>
                <a:path w="11434" h="17389" extrusionOk="0">
                  <a:moveTo>
                    <a:pt x="6730" y="1"/>
                  </a:moveTo>
                  <a:cubicBezTo>
                    <a:pt x="4497" y="1072"/>
                    <a:pt x="1" y="4645"/>
                    <a:pt x="715" y="7682"/>
                  </a:cubicBezTo>
                  <a:cubicBezTo>
                    <a:pt x="983" y="8873"/>
                    <a:pt x="2115" y="8784"/>
                    <a:pt x="2889" y="9528"/>
                  </a:cubicBezTo>
                  <a:cubicBezTo>
                    <a:pt x="3365" y="10005"/>
                    <a:pt x="3246" y="10779"/>
                    <a:pt x="3663" y="11255"/>
                  </a:cubicBezTo>
                  <a:cubicBezTo>
                    <a:pt x="4050" y="11672"/>
                    <a:pt x="4407" y="11613"/>
                    <a:pt x="4884" y="11851"/>
                  </a:cubicBezTo>
                  <a:cubicBezTo>
                    <a:pt x="5449" y="12148"/>
                    <a:pt x="5628" y="12803"/>
                    <a:pt x="6134" y="13012"/>
                  </a:cubicBezTo>
                  <a:cubicBezTo>
                    <a:pt x="6223" y="13042"/>
                    <a:pt x="6045" y="14262"/>
                    <a:pt x="6075" y="14441"/>
                  </a:cubicBezTo>
                  <a:cubicBezTo>
                    <a:pt x="6223" y="14947"/>
                    <a:pt x="6462" y="15096"/>
                    <a:pt x="6789" y="15453"/>
                  </a:cubicBezTo>
                  <a:cubicBezTo>
                    <a:pt x="7414" y="16168"/>
                    <a:pt x="8337" y="16615"/>
                    <a:pt x="8903" y="17389"/>
                  </a:cubicBezTo>
                  <a:cubicBezTo>
                    <a:pt x="8724" y="16883"/>
                    <a:pt x="8724" y="16853"/>
                    <a:pt x="9260" y="16704"/>
                  </a:cubicBezTo>
                  <a:cubicBezTo>
                    <a:pt x="8784" y="16079"/>
                    <a:pt x="8099" y="15424"/>
                    <a:pt x="8159" y="14590"/>
                  </a:cubicBezTo>
                  <a:cubicBezTo>
                    <a:pt x="8215" y="14023"/>
                    <a:pt x="8757" y="13214"/>
                    <a:pt x="9246" y="13214"/>
                  </a:cubicBezTo>
                  <a:cubicBezTo>
                    <a:pt x="9271" y="13214"/>
                    <a:pt x="9295" y="13216"/>
                    <a:pt x="9320" y="13220"/>
                  </a:cubicBezTo>
                  <a:cubicBezTo>
                    <a:pt x="9826" y="12297"/>
                    <a:pt x="10749" y="11672"/>
                    <a:pt x="11434" y="10868"/>
                  </a:cubicBezTo>
                  <a:cubicBezTo>
                    <a:pt x="9945" y="10690"/>
                    <a:pt x="9082" y="10779"/>
                    <a:pt x="8278" y="9379"/>
                  </a:cubicBezTo>
                  <a:cubicBezTo>
                    <a:pt x="7682" y="8337"/>
                    <a:pt x="8278" y="6343"/>
                    <a:pt x="7593" y="5747"/>
                  </a:cubicBezTo>
                  <a:cubicBezTo>
                    <a:pt x="7504" y="5539"/>
                    <a:pt x="7504" y="5479"/>
                    <a:pt x="7325" y="5300"/>
                  </a:cubicBezTo>
                  <a:lnTo>
                    <a:pt x="7325" y="5300"/>
                  </a:lnTo>
                  <a:cubicBezTo>
                    <a:pt x="7444" y="5598"/>
                    <a:pt x="7474" y="6283"/>
                    <a:pt x="7146" y="6521"/>
                  </a:cubicBezTo>
                  <a:cubicBezTo>
                    <a:pt x="6968" y="6652"/>
                    <a:pt x="6792" y="6709"/>
                    <a:pt x="6621" y="6709"/>
                  </a:cubicBezTo>
                  <a:cubicBezTo>
                    <a:pt x="5622" y="6709"/>
                    <a:pt x="4771" y="4784"/>
                    <a:pt x="4288" y="4377"/>
                  </a:cubicBezTo>
                  <a:cubicBezTo>
                    <a:pt x="4229" y="4556"/>
                    <a:pt x="3990" y="4735"/>
                    <a:pt x="3901" y="4913"/>
                  </a:cubicBezTo>
                  <a:cubicBezTo>
                    <a:pt x="3812" y="4675"/>
                    <a:pt x="3633" y="4556"/>
                    <a:pt x="3603" y="4288"/>
                  </a:cubicBezTo>
                  <a:cubicBezTo>
                    <a:pt x="3514" y="4526"/>
                    <a:pt x="3216" y="4824"/>
                    <a:pt x="3186" y="4943"/>
                  </a:cubicBezTo>
                  <a:cubicBezTo>
                    <a:pt x="2948" y="3216"/>
                    <a:pt x="5598" y="1013"/>
                    <a:pt x="673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7"/>
            <p:cNvSpPr/>
            <p:nvPr/>
          </p:nvSpPr>
          <p:spPr>
            <a:xfrm>
              <a:off x="3770690" y="3003930"/>
              <a:ext cx="225700" cy="392440"/>
            </a:xfrm>
            <a:custGeom>
              <a:avLst/>
              <a:gdLst/>
              <a:ahLst/>
              <a:cxnLst/>
              <a:rect l="l" t="t" r="r" b="b"/>
              <a:pathLst>
                <a:path w="11285" h="19622" extrusionOk="0">
                  <a:moveTo>
                    <a:pt x="4496" y="1"/>
                  </a:moveTo>
                  <a:lnTo>
                    <a:pt x="4496" y="1"/>
                  </a:lnTo>
                  <a:cubicBezTo>
                    <a:pt x="5211" y="1073"/>
                    <a:pt x="6521" y="1698"/>
                    <a:pt x="7057" y="2948"/>
                  </a:cubicBezTo>
                  <a:cubicBezTo>
                    <a:pt x="7414" y="3812"/>
                    <a:pt x="8069" y="5955"/>
                    <a:pt x="7414" y="6730"/>
                  </a:cubicBezTo>
                  <a:cubicBezTo>
                    <a:pt x="7354" y="6521"/>
                    <a:pt x="7235" y="6343"/>
                    <a:pt x="7206" y="6164"/>
                  </a:cubicBezTo>
                  <a:cubicBezTo>
                    <a:pt x="6789" y="6551"/>
                    <a:pt x="6699" y="7355"/>
                    <a:pt x="6342" y="7891"/>
                  </a:cubicBezTo>
                  <a:cubicBezTo>
                    <a:pt x="6344" y="7893"/>
                    <a:pt x="6345" y="7893"/>
                    <a:pt x="6344" y="7893"/>
                  </a:cubicBezTo>
                  <a:cubicBezTo>
                    <a:pt x="6341" y="7893"/>
                    <a:pt x="6104" y="7682"/>
                    <a:pt x="6104" y="7682"/>
                  </a:cubicBezTo>
                  <a:cubicBezTo>
                    <a:pt x="6104" y="7593"/>
                    <a:pt x="6193" y="7593"/>
                    <a:pt x="6193" y="7474"/>
                  </a:cubicBezTo>
                  <a:lnTo>
                    <a:pt x="6193" y="7474"/>
                  </a:lnTo>
                  <a:cubicBezTo>
                    <a:pt x="5836" y="7504"/>
                    <a:pt x="5151" y="8129"/>
                    <a:pt x="4824" y="8308"/>
                  </a:cubicBezTo>
                  <a:cubicBezTo>
                    <a:pt x="4049" y="8724"/>
                    <a:pt x="3335" y="8784"/>
                    <a:pt x="2680" y="9588"/>
                  </a:cubicBezTo>
                  <a:cubicBezTo>
                    <a:pt x="3365" y="10422"/>
                    <a:pt x="3573" y="11225"/>
                    <a:pt x="3365" y="12268"/>
                  </a:cubicBezTo>
                  <a:cubicBezTo>
                    <a:pt x="3365" y="12268"/>
                    <a:pt x="3454" y="12059"/>
                    <a:pt x="3484" y="12000"/>
                  </a:cubicBezTo>
                  <a:lnTo>
                    <a:pt x="3484" y="12000"/>
                  </a:lnTo>
                  <a:cubicBezTo>
                    <a:pt x="3722" y="12387"/>
                    <a:pt x="3514" y="12774"/>
                    <a:pt x="3097" y="13071"/>
                  </a:cubicBezTo>
                  <a:cubicBezTo>
                    <a:pt x="4675" y="14828"/>
                    <a:pt x="0" y="18014"/>
                    <a:pt x="1757" y="19622"/>
                  </a:cubicBezTo>
                  <a:cubicBezTo>
                    <a:pt x="1668" y="18044"/>
                    <a:pt x="2978" y="15394"/>
                    <a:pt x="4585" y="14888"/>
                  </a:cubicBezTo>
                  <a:cubicBezTo>
                    <a:pt x="4526" y="14798"/>
                    <a:pt x="4526" y="14739"/>
                    <a:pt x="4526" y="14650"/>
                  </a:cubicBezTo>
                  <a:lnTo>
                    <a:pt x="4526" y="14650"/>
                  </a:lnTo>
                  <a:cubicBezTo>
                    <a:pt x="4764" y="14739"/>
                    <a:pt x="4853" y="14620"/>
                    <a:pt x="5092" y="14858"/>
                  </a:cubicBezTo>
                  <a:cubicBezTo>
                    <a:pt x="4937" y="14618"/>
                    <a:pt x="4852" y="14348"/>
                    <a:pt x="4842" y="14071"/>
                  </a:cubicBezTo>
                  <a:lnTo>
                    <a:pt x="4842" y="14071"/>
                  </a:lnTo>
                  <a:cubicBezTo>
                    <a:pt x="4936" y="14288"/>
                    <a:pt x="5062" y="14479"/>
                    <a:pt x="5211" y="14620"/>
                  </a:cubicBezTo>
                  <a:lnTo>
                    <a:pt x="4943" y="13459"/>
                  </a:lnTo>
                  <a:lnTo>
                    <a:pt x="4943" y="13459"/>
                  </a:lnTo>
                  <a:cubicBezTo>
                    <a:pt x="4867" y="13660"/>
                    <a:pt x="4834" y="13867"/>
                    <a:pt x="4842" y="14071"/>
                  </a:cubicBezTo>
                  <a:lnTo>
                    <a:pt x="4842" y="14071"/>
                  </a:lnTo>
                  <a:cubicBezTo>
                    <a:pt x="4557" y="13417"/>
                    <a:pt x="4563" y="12529"/>
                    <a:pt x="5121" y="12059"/>
                  </a:cubicBezTo>
                  <a:cubicBezTo>
                    <a:pt x="5389" y="11791"/>
                    <a:pt x="5866" y="11910"/>
                    <a:pt x="6104" y="11851"/>
                  </a:cubicBezTo>
                  <a:cubicBezTo>
                    <a:pt x="7295" y="11613"/>
                    <a:pt x="8218" y="11196"/>
                    <a:pt x="8962" y="10154"/>
                  </a:cubicBezTo>
                  <a:cubicBezTo>
                    <a:pt x="11285" y="7027"/>
                    <a:pt x="7027" y="1370"/>
                    <a:pt x="449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3624190" y="3038470"/>
              <a:ext cx="172720" cy="191180"/>
            </a:xfrm>
            <a:custGeom>
              <a:avLst/>
              <a:gdLst/>
              <a:ahLst/>
              <a:cxnLst/>
              <a:rect l="l" t="t" r="r" b="b"/>
              <a:pathLst>
                <a:path w="8636" h="9559" extrusionOk="0">
                  <a:moveTo>
                    <a:pt x="8635" y="1"/>
                  </a:moveTo>
                  <a:cubicBezTo>
                    <a:pt x="8630" y="2"/>
                    <a:pt x="8624" y="4"/>
                    <a:pt x="8618" y="5"/>
                  </a:cubicBezTo>
                  <a:lnTo>
                    <a:pt x="8618" y="5"/>
                  </a:lnTo>
                  <a:cubicBezTo>
                    <a:pt x="8624" y="4"/>
                    <a:pt x="8630" y="2"/>
                    <a:pt x="8635" y="1"/>
                  </a:cubicBezTo>
                  <a:close/>
                  <a:moveTo>
                    <a:pt x="8618" y="5"/>
                  </a:moveTo>
                  <a:cubicBezTo>
                    <a:pt x="8399" y="60"/>
                    <a:pt x="8145" y="60"/>
                    <a:pt x="7887" y="60"/>
                  </a:cubicBezTo>
                  <a:cubicBezTo>
                    <a:pt x="7623" y="60"/>
                    <a:pt x="7355" y="60"/>
                    <a:pt x="7117" y="120"/>
                  </a:cubicBezTo>
                  <a:cubicBezTo>
                    <a:pt x="6551" y="269"/>
                    <a:pt x="5956" y="566"/>
                    <a:pt x="5420" y="804"/>
                  </a:cubicBezTo>
                  <a:cubicBezTo>
                    <a:pt x="4229" y="1311"/>
                    <a:pt x="3127" y="1995"/>
                    <a:pt x="2204" y="2918"/>
                  </a:cubicBezTo>
                  <a:cubicBezTo>
                    <a:pt x="1132" y="4050"/>
                    <a:pt x="1" y="6372"/>
                    <a:pt x="477" y="8010"/>
                  </a:cubicBezTo>
                  <a:cubicBezTo>
                    <a:pt x="745" y="8903"/>
                    <a:pt x="1757" y="9320"/>
                    <a:pt x="2770" y="9558"/>
                  </a:cubicBezTo>
                  <a:cubicBezTo>
                    <a:pt x="2502" y="8903"/>
                    <a:pt x="1847" y="8397"/>
                    <a:pt x="1549" y="7712"/>
                  </a:cubicBezTo>
                  <a:cubicBezTo>
                    <a:pt x="2025" y="7563"/>
                    <a:pt x="1549" y="5003"/>
                    <a:pt x="1936" y="4169"/>
                  </a:cubicBezTo>
                  <a:cubicBezTo>
                    <a:pt x="3184" y="1466"/>
                    <a:pt x="6091" y="659"/>
                    <a:pt x="8618" y="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3078130" y="3030130"/>
              <a:ext cx="148900" cy="131040"/>
            </a:xfrm>
            <a:custGeom>
              <a:avLst/>
              <a:gdLst/>
              <a:ahLst/>
              <a:cxnLst/>
              <a:rect l="l" t="t" r="r" b="b"/>
              <a:pathLst>
                <a:path w="7445" h="6552" extrusionOk="0">
                  <a:moveTo>
                    <a:pt x="1" y="1"/>
                  </a:moveTo>
                  <a:lnTo>
                    <a:pt x="1" y="1"/>
                  </a:lnTo>
                  <a:cubicBezTo>
                    <a:pt x="1639" y="686"/>
                    <a:pt x="4229" y="1013"/>
                    <a:pt x="5211" y="2651"/>
                  </a:cubicBezTo>
                  <a:cubicBezTo>
                    <a:pt x="5718" y="3514"/>
                    <a:pt x="5063" y="4616"/>
                    <a:pt x="5479" y="5509"/>
                  </a:cubicBezTo>
                  <a:cubicBezTo>
                    <a:pt x="5752" y="6094"/>
                    <a:pt x="6127" y="6449"/>
                    <a:pt x="6604" y="6449"/>
                  </a:cubicBezTo>
                  <a:cubicBezTo>
                    <a:pt x="6813" y="6449"/>
                    <a:pt x="7041" y="6381"/>
                    <a:pt x="7288" y="6235"/>
                  </a:cubicBezTo>
                  <a:lnTo>
                    <a:pt x="7288" y="6235"/>
                  </a:lnTo>
                  <a:cubicBezTo>
                    <a:pt x="7292" y="6348"/>
                    <a:pt x="7296" y="6455"/>
                    <a:pt x="7296" y="6551"/>
                  </a:cubicBezTo>
                  <a:lnTo>
                    <a:pt x="7444" y="6134"/>
                  </a:lnTo>
                  <a:lnTo>
                    <a:pt x="7444" y="6134"/>
                  </a:lnTo>
                  <a:cubicBezTo>
                    <a:pt x="7392" y="6171"/>
                    <a:pt x="7340" y="6205"/>
                    <a:pt x="7288" y="6235"/>
                  </a:cubicBezTo>
                  <a:lnTo>
                    <a:pt x="7288" y="6235"/>
                  </a:lnTo>
                  <a:cubicBezTo>
                    <a:pt x="7282" y="6032"/>
                    <a:pt x="7276" y="5809"/>
                    <a:pt x="7296" y="5598"/>
                  </a:cubicBezTo>
                  <a:lnTo>
                    <a:pt x="7296" y="5598"/>
                  </a:lnTo>
                  <a:cubicBezTo>
                    <a:pt x="7207" y="5834"/>
                    <a:pt x="7075" y="5932"/>
                    <a:pt x="6925" y="5932"/>
                  </a:cubicBezTo>
                  <a:cubicBezTo>
                    <a:pt x="6222" y="5932"/>
                    <a:pt x="5130" y="3763"/>
                    <a:pt x="6283" y="3395"/>
                  </a:cubicBezTo>
                  <a:cubicBezTo>
                    <a:pt x="6045" y="1966"/>
                    <a:pt x="4914" y="864"/>
                    <a:pt x="3604" y="358"/>
                  </a:cubicBezTo>
                  <a:cubicBezTo>
                    <a:pt x="3159" y="202"/>
                    <a:pt x="2641" y="177"/>
                    <a:pt x="2119" y="177"/>
                  </a:cubicBezTo>
                  <a:cubicBezTo>
                    <a:pt x="1871" y="177"/>
                    <a:pt x="1621" y="182"/>
                    <a:pt x="1378" y="182"/>
                  </a:cubicBezTo>
                  <a:cubicBezTo>
                    <a:pt x="867" y="182"/>
                    <a:pt x="386" y="157"/>
                    <a:pt x="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3272870" y="3536890"/>
              <a:ext cx="103020" cy="100060"/>
            </a:xfrm>
            <a:custGeom>
              <a:avLst/>
              <a:gdLst/>
              <a:ahLst/>
              <a:cxnLst/>
              <a:rect l="l" t="t" r="r" b="b"/>
              <a:pathLst>
                <a:path w="5151" h="5003" extrusionOk="0">
                  <a:moveTo>
                    <a:pt x="0" y="0"/>
                  </a:moveTo>
                  <a:lnTo>
                    <a:pt x="584" y="498"/>
                  </a:lnTo>
                  <a:lnTo>
                    <a:pt x="584" y="498"/>
                  </a:lnTo>
                  <a:cubicBezTo>
                    <a:pt x="401" y="318"/>
                    <a:pt x="208" y="151"/>
                    <a:pt x="0" y="0"/>
                  </a:cubicBezTo>
                  <a:close/>
                  <a:moveTo>
                    <a:pt x="584" y="498"/>
                  </a:moveTo>
                  <a:cubicBezTo>
                    <a:pt x="1917" y="1816"/>
                    <a:pt x="2654" y="3824"/>
                    <a:pt x="3990" y="5003"/>
                  </a:cubicBezTo>
                  <a:cubicBezTo>
                    <a:pt x="3900" y="4705"/>
                    <a:pt x="4020" y="4288"/>
                    <a:pt x="4020" y="4080"/>
                  </a:cubicBezTo>
                  <a:cubicBezTo>
                    <a:pt x="4109" y="4169"/>
                    <a:pt x="4168" y="4258"/>
                    <a:pt x="4258" y="4288"/>
                  </a:cubicBezTo>
                  <a:cubicBezTo>
                    <a:pt x="4407" y="3812"/>
                    <a:pt x="4645" y="3305"/>
                    <a:pt x="5151" y="3127"/>
                  </a:cubicBezTo>
                  <a:cubicBezTo>
                    <a:pt x="4983" y="2977"/>
                    <a:pt x="4776" y="2933"/>
                    <a:pt x="4550" y="2933"/>
                  </a:cubicBezTo>
                  <a:cubicBezTo>
                    <a:pt x="4228" y="2933"/>
                    <a:pt x="3867" y="3022"/>
                    <a:pt x="3518" y="3022"/>
                  </a:cubicBezTo>
                  <a:cubicBezTo>
                    <a:pt x="3331" y="3022"/>
                    <a:pt x="3148" y="2997"/>
                    <a:pt x="2977" y="2918"/>
                  </a:cubicBezTo>
                  <a:cubicBezTo>
                    <a:pt x="2174" y="2561"/>
                    <a:pt x="1459" y="1578"/>
                    <a:pt x="1012" y="864"/>
                  </a:cubicBezTo>
                  <a:lnTo>
                    <a:pt x="584" y="498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3427690" y="3511290"/>
              <a:ext cx="156620" cy="122680"/>
            </a:xfrm>
            <a:custGeom>
              <a:avLst/>
              <a:gdLst/>
              <a:ahLst/>
              <a:cxnLst/>
              <a:rect l="l" t="t" r="r" b="b"/>
              <a:pathLst>
                <a:path w="7831" h="6134" extrusionOk="0">
                  <a:moveTo>
                    <a:pt x="7831" y="0"/>
                  </a:moveTo>
                  <a:lnTo>
                    <a:pt x="7831" y="0"/>
                  </a:lnTo>
                  <a:cubicBezTo>
                    <a:pt x="7321" y="592"/>
                    <a:pt x="6757" y="1138"/>
                    <a:pt x="6174" y="1659"/>
                  </a:cubicBezTo>
                  <a:lnTo>
                    <a:pt x="6174" y="1659"/>
                  </a:lnTo>
                  <a:cubicBezTo>
                    <a:pt x="6763" y="1162"/>
                    <a:pt x="7317" y="599"/>
                    <a:pt x="7831" y="0"/>
                  </a:cubicBezTo>
                  <a:close/>
                  <a:moveTo>
                    <a:pt x="6174" y="1659"/>
                  </a:moveTo>
                  <a:cubicBezTo>
                    <a:pt x="4742" y="2868"/>
                    <a:pt x="3104" y="3689"/>
                    <a:pt x="1325" y="3689"/>
                  </a:cubicBezTo>
                  <a:cubicBezTo>
                    <a:pt x="998" y="3689"/>
                    <a:pt x="665" y="3661"/>
                    <a:pt x="328" y="3603"/>
                  </a:cubicBezTo>
                  <a:cubicBezTo>
                    <a:pt x="239" y="3752"/>
                    <a:pt x="119" y="3781"/>
                    <a:pt x="0" y="3871"/>
                  </a:cubicBezTo>
                  <a:lnTo>
                    <a:pt x="298" y="4020"/>
                  </a:lnTo>
                  <a:cubicBezTo>
                    <a:pt x="417" y="4585"/>
                    <a:pt x="566" y="5151"/>
                    <a:pt x="566" y="5717"/>
                  </a:cubicBezTo>
                  <a:cubicBezTo>
                    <a:pt x="655" y="5419"/>
                    <a:pt x="864" y="5181"/>
                    <a:pt x="983" y="4913"/>
                  </a:cubicBezTo>
                  <a:cubicBezTo>
                    <a:pt x="1132" y="5330"/>
                    <a:pt x="1191" y="5717"/>
                    <a:pt x="1162" y="6134"/>
                  </a:cubicBezTo>
                  <a:cubicBezTo>
                    <a:pt x="2233" y="5985"/>
                    <a:pt x="3841" y="3662"/>
                    <a:pt x="4734" y="2888"/>
                  </a:cubicBezTo>
                  <a:cubicBezTo>
                    <a:pt x="5215" y="2488"/>
                    <a:pt x="5701" y="2082"/>
                    <a:pt x="6174" y="165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882830" y="3055150"/>
              <a:ext cx="83380" cy="171520"/>
            </a:xfrm>
            <a:custGeom>
              <a:avLst/>
              <a:gdLst/>
              <a:ahLst/>
              <a:cxnLst/>
              <a:rect l="l" t="t" r="r" b="b"/>
              <a:pathLst>
                <a:path w="4169" h="8576" extrusionOk="0">
                  <a:moveTo>
                    <a:pt x="4168" y="0"/>
                  </a:moveTo>
                  <a:lnTo>
                    <a:pt x="4168" y="0"/>
                  </a:lnTo>
                  <a:cubicBezTo>
                    <a:pt x="1578" y="1936"/>
                    <a:pt x="30" y="4258"/>
                    <a:pt x="298" y="7593"/>
                  </a:cubicBezTo>
                  <a:cubicBezTo>
                    <a:pt x="458" y="7536"/>
                    <a:pt x="606" y="7510"/>
                    <a:pt x="743" y="7510"/>
                  </a:cubicBezTo>
                  <a:cubicBezTo>
                    <a:pt x="1395" y="7510"/>
                    <a:pt x="1827" y="8083"/>
                    <a:pt x="2442" y="8575"/>
                  </a:cubicBezTo>
                  <a:cubicBezTo>
                    <a:pt x="2322" y="7474"/>
                    <a:pt x="1072" y="7295"/>
                    <a:pt x="715" y="6461"/>
                  </a:cubicBezTo>
                  <a:cubicBezTo>
                    <a:pt x="0" y="4883"/>
                    <a:pt x="2203" y="1727"/>
                    <a:pt x="3305" y="1161"/>
                  </a:cubicBezTo>
                  <a:lnTo>
                    <a:pt x="4168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985830" y="3290350"/>
              <a:ext cx="19080" cy="65540"/>
            </a:xfrm>
            <a:custGeom>
              <a:avLst/>
              <a:gdLst/>
              <a:ahLst/>
              <a:cxnLst/>
              <a:rect l="l" t="t" r="r" b="b"/>
              <a:pathLst>
                <a:path w="954" h="3277" extrusionOk="0">
                  <a:moveTo>
                    <a:pt x="150" y="1"/>
                  </a:moveTo>
                  <a:lnTo>
                    <a:pt x="1" y="567"/>
                  </a:lnTo>
                  <a:cubicBezTo>
                    <a:pt x="269" y="1460"/>
                    <a:pt x="150" y="2472"/>
                    <a:pt x="31" y="3276"/>
                  </a:cubicBezTo>
                  <a:cubicBezTo>
                    <a:pt x="388" y="3276"/>
                    <a:pt x="656" y="3157"/>
                    <a:pt x="954" y="2889"/>
                  </a:cubicBezTo>
                  <a:cubicBezTo>
                    <a:pt x="358" y="2175"/>
                    <a:pt x="180" y="894"/>
                    <a:pt x="15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7"/>
            <p:cNvSpPr/>
            <p:nvPr/>
          </p:nvSpPr>
          <p:spPr>
            <a:xfrm>
              <a:off x="3686730" y="1556330"/>
              <a:ext cx="509140" cy="615920"/>
            </a:xfrm>
            <a:custGeom>
              <a:avLst/>
              <a:gdLst/>
              <a:ahLst/>
              <a:cxnLst/>
              <a:rect l="l" t="t" r="r" b="b"/>
              <a:pathLst>
                <a:path w="25457" h="30796" extrusionOk="0">
                  <a:moveTo>
                    <a:pt x="15519" y="6462"/>
                  </a:moveTo>
                  <a:cubicBezTo>
                    <a:pt x="15438" y="6734"/>
                    <a:pt x="15288" y="6963"/>
                    <a:pt x="15066" y="7086"/>
                  </a:cubicBezTo>
                  <a:cubicBezTo>
                    <a:pt x="15226" y="6810"/>
                    <a:pt x="15400" y="6647"/>
                    <a:pt x="15519" y="6462"/>
                  </a:cubicBezTo>
                  <a:close/>
                  <a:moveTo>
                    <a:pt x="19399" y="1"/>
                  </a:moveTo>
                  <a:cubicBezTo>
                    <a:pt x="18926" y="1"/>
                    <a:pt x="18489" y="99"/>
                    <a:pt x="18252" y="387"/>
                  </a:cubicBezTo>
                  <a:cubicBezTo>
                    <a:pt x="17924" y="804"/>
                    <a:pt x="18311" y="1310"/>
                    <a:pt x="18341" y="1757"/>
                  </a:cubicBezTo>
                  <a:cubicBezTo>
                    <a:pt x="18400" y="2412"/>
                    <a:pt x="18252" y="2739"/>
                    <a:pt x="17775" y="3156"/>
                  </a:cubicBezTo>
                  <a:cubicBezTo>
                    <a:pt x="17109" y="3795"/>
                    <a:pt x="16053" y="4537"/>
                    <a:pt x="15068" y="4537"/>
                  </a:cubicBezTo>
                  <a:cubicBezTo>
                    <a:pt x="14998" y="4537"/>
                    <a:pt x="14927" y="4534"/>
                    <a:pt x="14857" y="4526"/>
                  </a:cubicBezTo>
                  <a:lnTo>
                    <a:pt x="14857" y="4526"/>
                  </a:lnTo>
                  <a:cubicBezTo>
                    <a:pt x="15158" y="4629"/>
                    <a:pt x="15372" y="4917"/>
                    <a:pt x="15489" y="5266"/>
                  </a:cubicBezTo>
                  <a:lnTo>
                    <a:pt x="15489" y="5266"/>
                  </a:lnTo>
                  <a:cubicBezTo>
                    <a:pt x="15110" y="4536"/>
                    <a:pt x="14193" y="4070"/>
                    <a:pt x="13428" y="4019"/>
                  </a:cubicBezTo>
                  <a:cubicBezTo>
                    <a:pt x="13279" y="4012"/>
                    <a:pt x="13138" y="4006"/>
                    <a:pt x="13001" y="4006"/>
                  </a:cubicBezTo>
                  <a:cubicBezTo>
                    <a:pt x="12589" y="4006"/>
                    <a:pt x="12215" y="4057"/>
                    <a:pt x="11791" y="4258"/>
                  </a:cubicBezTo>
                  <a:cubicBezTo>
                    <a:pt x="11076" y="4585"/>
                    <a:pt x="10451" y="5210"/>
                    <a:pt x="10064" y="5865"/>
                  </a:cubicBezTo>
                  <a:cubicBezTo>
                    <a:pt x="9509" y="6824"/>
                    <a:pt x="9274" y="7312"/>
                    <a:pt x="8328" y="7312"/>
                  </a:cubicBezTo>
                  <a:cubicBezTo>
                    <a:pt x="8158" y="7312"/>
                    <a:pt x="7964" y="7297"/>
                    <a:pt x="7741" y="7265"/>
                  </a:cubicBezTo>
                  <a:cubicBezTo>
                    <a:pt x="6669" y="7086"/>
                    <a:pt x="5300" y="6818"/>
                    <a:pt x="4377" y="6163"/>
                  </a:cubicBezTo>
                  <a:cubicBezTo>
                    <a:pt x="4079" y="5925"/>
                    <a:pt x="3871" y="5359"/>
                    <a:pt x="3513" y="5210"/>
                  </a:cubicBezTo>
                  <a:cubicBezTo>
                    <a:pt x="3393" y="5152"/>
                    <a:pt x="3270" y="5126"/>
                    <a:pt x="3148" y="5126"/>
                  </a:cubicBezTo>
                  <a:cubicBezTo>
                    <a:pt x="2520" y="5126"/>
                    <a:pt x="1907" y="5813"/>
                    <a:pt x="1608" y="6312"/>
                  </a:cubicBezTo>
                  <a:cubicBezTo>
                    <a:pt x="1131" y="7027"/>
                    <a:pt x="834" y="8218"/>
                    <a:pt x="804" y="9081"/>
                  </a:cubicBezTo>
                  <a:cubicBezTo>
                    <a:pt x="804" y="9676"/>
                    <a:pt x="1012" y="10272"/>
                    <a:pt x="1131" y="10867"/>
                  </a:cubicBezTo>
                  <a:cubicBezTo>
                    <a:pt x="1280" y="11880"/>
                    <a:pt x="1102" y="12684"/>
                    <a:pt x="1042" y="13666"/>
                  </a:cubicBezTo>
                  <a:cubicBezTo>
                    <a:pt x="923" y="17835"/>
                    <a:pt x="0" y="22271"/>
                    <a:pt x="1489" y="26320"/>
                  </a:cubicBezTo>
                  <a:cubicBezTo>
                    <a:pt x="1876" y="27392"/>
                    <a:pt x="2352" y="28851"/>
                    <a:pt x="3216" y="29625"/>
                  </a:cubicBezTo>
                  <a:cubicBezTo>
                    <a:pt x="4228" y="30518"/>
                    <a:pt x="5776" y="30727"/>
                    <a:pt x="7057" y="30786"/>
                  </a:cubicBezTo>
                  <a:cubicBezTo>
                    <a:pt x="7155" y="30793"/>
                    <a:pt x="7251" y="30796"/>
                    <a:pt x="7344" y="30796"/>
                  </a:cubicBezTo>
                  <a:cubicBezTo>
                    <a:pt x="8525" y="30796"/>
                    <a:pt x="9352" y="30287"/>
                    <a:pt x="10510" y="29625"/>
                  </a:cubicBezTo>
                  <a:cubicBezTo>
                    <a:pt x="12207" y="28613"/>
                    <a:pt x="12118" y="27779"/>
                    <a:pt x="12862" y="26052"/>
                  </a:cubicBezTo>
                  <a:cubicBezTo>
                    <a:pt x="13488" y="24593"/>
                    <a:pt x="14202" y="23253"/>
                    <a:pt x="14976" y="21884"/>
                  </a:cubicBezTo>
                  <a:cubicBezTo>
                    <a:pt x="15780" y="20484"/>
                    <a:pt x="16763" y="19383"/>
                    <a:pt x="17716" y="18132"/>
                  </a:cubicBezTo>
                  <a:cubicBezTo>
                    <a:pt x="18043" y="17656"/>
                    <a:pt x="18371" y="17180"/>
                    <a:pt x="18758" y="16733"/>
                  </a:cubicBezTo>
                  <a:cubicBezTo>
                    <a:pt x="18996" y="16465"/>
                    <a:pt x="19651" y="15959"/>
                    <a:pt x="19770" y="15661"/>
                  </a:cubicBezTo>
                  <a:cubicBezTo>
                    <a:pt x="20127" y="14857"/>
                    <a:pt x="18877" y="14649"/>
                    <a:pt x="18549" y="13726"/>
                  </a:cubicBezTo>
                  <a:cubicBezTo>
                    <a:pt x="18341" y="13100"/>
                    <a:pt x="18252" y="12177"/>
                    <a:pt x="18341" y="11522"/>
                  </a:cubicBezTo>
                  <a:cubicBezTo>
                    <a:pt x="18400" y="10957"/>
                    <a:pt x="18877" y="10361"/>
                    <a:pt x="18907" y="9796"/>
                  </a:cubicBezTo>
                  <a:cubicBezTo>
                    <a:pt x="18936" y="8992"/>
                    <a:pt x="17865" y="8009"/>
                    <a:pt x="17061" y="7771"/>
                  </a:cubicBezTo>
                  <a:cubicBezTo>
                    <a:pt x="17537" y="6967"/>
                    <a:pt x="18817" y="6133"/>
                    <a:pt x="19740" y="5925"/>
                  </a:cubicBezTo>
                  <a:cubicBezTo>
                    <a:pt x="20177" y="5826"/>
                    <a:pt x="20624" y="5799"/>
                    <a:pt x="21072" y="5799"/>
                  </a:cubicBezTo>
                  <a:cubicBezTo>
                    <a:pt x="21585" y="5799"/>
                    <a:pt x="22101" y="5834"/>
                    <a:pt x="22608" y="5834"/>
                  </a:cubicBezTo>
                  <a:cubicBezTo>
                    <a:pt x="22989" y="5834"/>
                    <a:pt x="23364" y="5814"/>
                    <a:pt x="23730" y="5746"/>
                  </a:cubicBezTo>
                  <a:cubicBezTo>
                    <a:pt x="25040" y="5508"/>
                    <a:pt x="25457" y="4109"/>
                    <a:pt x="24802" y="3067"/>
                  </a:cubicBezTo>
                  <a:cubicBezTo>
                    <a:pt x="24058" y="1905"/>
                    <a:pt x="22450" y="834"/>
                    <a:pt x="21140" y="327"/>
                  </a:cubicBezTo>
                  <a:cubicBezTo>
                    <a:pt x="20777" y="189"/>
                    <a:pt x="20053" y="1"/>
                    <a:pt x="19399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7"/>
            <p:cNvSpPr/>
            <p:nvPr/>
          </p:nvSpPr>
          <p:spPr>
            <a:xfrm>
              <a:off x="3771870" y="1578950"/>
              <a:ext cx="404960" cy="587260"/>
            </a:xfrm>
            <a:custGeom>
              <a:avLst/>
              <a:gdLst/>
              <a:ahLst/>
              <a:cxnLst/>
              <a:rect l="l" t="t" r="r" b="b"/>
              <a:pathLst>
                <a:path w="20248" h="29363" extrusionOk="0">
                  <a:moveTo>
                    <a:pt x="8312" y="16091"/>
                  </a:moveTo>
                  <a:cubicBezTo>
                    <a:pt x="8310" y="16096"/>
                    <a:pt x="8309" y="16102"/>
                    <a:pt x="8308" y="16108"/>
                  </a:cubicBezTo>
                  <a:cubicBezTo>
                    <a:pt x="8309" y="16102"/>
                    <a:pt x="8311" y="16097"/>
                    <a:pt x="8312" y="16091"/>
                  </a:cubicBezTo>
                  <a:close/>
                  <a:moveTo>
                    <a:pt x="17151" y="0"/>
                  </a:moveTo>
                  <a:lnTo>
                    <a:pt x="17151" y="0"/>
                  </a:lnTo>
                  <a:cubicBezTo>
                    <a:pt x="17776" y="536"/>
                    <a:pt x="17925" y="1936"/>
                    <a:pt x="17627" y="2680"/>
                  </a:cubicBezTo>
                  <a:cubicBezTo>
                    <a:pt x="17389" y="2501"/>
                    <a:pt x="17121" y="2323"/>
                    <a:pt x="16883" y="2174"/>
                  </a:cubicBezTo>
                  <a:lnTo>
                    <a:pt x="16883" y="2174"/>
                  </a:lnTo>
                  <a:cubicBezTo>
                    <a:pt x="16972" y="4288"/>
                    <a:pt x="11940" y="5032"/>
                    <a:pt x="10868" y="6431"/>
                  </a:cubicBezTo>
                  <a:cubicBezTo>
                    <a:pt x="11047" y="6759"/>
                    <a:pt x="10958" y="7087"/>
                    <a:pt x="10660" y="7295"/>
                  </a:cubicBezTo>
                  <a:cubicBezTo>
                    <a:pt x="10660" y="7266"/>
                    <a:pt x="9535" y="6936"/>
                    <a:pt x="9260" y="6936"/>
                  </a:cubicBezTo>
                  <a:cubicBezTo>
                    <a:pt x="9249" y="6936"/>
                    <a:pt x="9239" y="6936"/>
                    <a:pt x="9231" y="6938"/>
                  </a:cubicBezTo>
                  <a:cubicBezTo>
                    <a:pt x="8844" y="7027"/>
                    <a:pt x="8308" y="7265"/>
                    <a:pt x="8099" y="7622"/>
                  </a:cubicBezTo>
                  <a:cubicBezTo>
                    <a:pt x="8308" y="7235"/>
                    <a:pt x="7891" y="6819"/>
                    <a:pt x="8397" y="6402"/>
                  </a:cubicBezTo>
                  <a:cubicBezTo>
                    <a:pt x="8620" y="6201"/>
                    <a:pt x="8994" y="6201"/>
                    <a:pt x="9331" y="6201"/>
                  </a:cubicBezTo>
                  <a:lnTo>
                    <a:pt x="9331" y="6201"/>
                  </a:lnTo>
                  <a:cubicBezTo>
                    <a:pt x="9443" y="6201"/>
                    <a:pt x="9551" y="6201"/>
                    <a:pt x="9648" y="6193"/>
                  </a:cubicBezTo>
                  <a:cubicBezTo>
                    <a:pt x="10005" y="6164"/>
                    <a:pt x="10630" y="6253"/>
                    <a:pt x="10898" y="5955"/>
                  </a:cubicBezTo>
                  <a:cubicBezTo>
                    <a:pt x="11464" y="5389"/>
                    <a:pt x="10749" y="4943"/>
                    <a:pt x="10749" y="4288"/>
                  </a:cubicBezTo>
                  <a:cubicBezTo>
                    <a:pt x="10630" y="4392"/>
                    <a:pt x="10496" y="4444"/>
                    <a:pt x="10358" y="4444"/>
                  </a:cubicBezTo>
                  <a:cubicBezTo>
                    <a:pt x="10221" y="4444"/>
                    <a:pt x="10079" y="4392"/>
                    <a:pt x="9945" y="4288"/>
                  </a:cubicBezTo>
                  <a:lnTo>
                    <a:pt x="9945" y="4288"/>
                  </a:lnTo>
                  <a:cubicBezTo>
                    <a:pt x="10215" y="4699"/>
                    <a:pt x="10140" y="4847"/>
                    <a:pt x="9942" y="4847"/>
                  </a:cubicBezTo>
                  <a:cubicBezTo>
                    <a:pt x="9724" y="4847"/>
                    <a:pt x="9360" y="4669"/>
                    <a:pt x="9141" y="4466"/>
                  </a:cubicBezTo>
                  <a:cubicBezTo>
                    <a:pt x="8665" y="4050"/>
                    <a:pt x="8427" y="3573"/>
                    <a:pt x="9022" y="3127"/>
                  </a:cubicBezTo>
                  <a:lnTo>
                    <a:pt x="9022" y="3127"/>
                  </a:lnTo>
                  <a:cubicBezTo>
                    <a:pt x="7563" y="3335"/>
                    <a:pt x="6372" y="3990"/>
                    <a:pt x="5717" y="5479"/>
                  </a:cubicBezTo>
                  <a:cubicBezTo>
                    <a:pt x="5509" y="5985"/>
                    <a:pt x="5152" y="6848"/>
                    <a:pt x="5301" y="7384"/>
                  </a:cubicBezTo>
                  <a:cubicBezTo>
                    <a:pt x="5479" y="8069"/>
                    <a:pt x="6343" y="8307"/>
                    <a:pt x="6521" y="8992"/>
                  </a:cubicBezTo>
                  <a:cubicBezTo>
                    <a:pt x="6401" y="9008"/>
                    <a:pt x="6292" y="9015"/>
                    <a:pt x="6191" y="9015"/>
                  </a:cubicBezTo>
                  <a:cubicBezTo>
                    <a:pt x="5714" y="9015"/>
                    <a:pt x="5410" y="8851"/>
                    <a:pt x="4943" y="8605"/>
                  </a:cubicBezTo>
                  <a:cubicBezTo>
                    <a:pt x="3812" y="8010"/>
                    <a:pt x="2948" y="7712"/>
                    <a:pt x="1728" y="7444"/>
                  </a:cubicBezTo>
                  <a:lnTo>
                    <a:pt x="1728" y="7444"/>
                  </a:lnTo>
                  <a:cubicBezTo>
                    <a:pt x="1966" y="7861"/>
                    <a:pt x="2442" y="7920"/>
                    <a:pt x="2800" y="8188"/>
                  </a:cubicBezTo>
                  <a:cubicBezTo>
                    <a:pt x="3216" y="8486"/>
                    <a:pt x="3335" y="8754"/>
                    <a:pt x="3633" y="9141"/>
                  </a:cubicBezTo>
                  <a:cubicBezTo>
                    <a:pt x="4335" y="10019"/>
                    <a:pt x="5871" y="10839"/>
                    <a:pt x="7026" y="10839"/>
                  </a:cubicBezTo>
                  <a:cubicBezTo>
                    <a:pt x="7046" y="10839"/>
                    <a:pt x="7067" y="10839"/>
                    <a:pt x="7087" y="10838"/>
                  </a:cubicBezTo>
                  <a:cubicBezTo>
                    <a:pt x="7027" y="10749"/>
                    <a:pt x="6938" y="10600"/>
                    <a:pt x="6879" y="10540"/>
                  </a:cubicBezTo>
                  <a:cubicBezTo>
                    <a:pt x="7147" y="10272"/>
                    <a:pt x="7563" y="10243"/>
                    <a:pt x="7950" y="10183"/>
                  </a:cubicBezTo>
                  <a:cubicBezTo>
                    <a:pt x="7921" y="10153"/>
                    <a:pt x="7831" y="10123"/>
                    <a:pt x="7772" y="10094"/>
                  </a:cubicBezTo>
                  <a:cubicBezTo>
                    <a:pt x="7730" y="9654"/>
                    <a:pt x="8217" y="9450"/>
                    <a:pt x="8655" y="9450"/>
                  </a:cubicBezTo>
                  <a:cubicBezTo>
                    <a:pt x="8841" y="9450"/>
                    <a:pt x="9017" y="9487"/>
                    <a:pt x="9141" y="9558"/>
                  </a:cubicBezTo>
                  <a:cubicBezTo>
                    <a:pt x="8963" y="9915"/>
                    <a:pt x="8576" y="10272"/>
                    <a:pt x="8397" y="10630"/>
                  </a:cubicBezTo>
                  <a:cubicBezTo>
                    <a:pt x="8754" y="10838"/>
                    <a:pt x="9528" y="10808"/>
                    <a:pt x="9767" y="11225"/>
                  </a:cubicBezTo>
                  <a:cubicBezTo>
                    <a:pt x="10035" y="11731"/>
                    <a:pt x="9409" y="12952"/>
                    <a:pt x="9290" y="13428"/>
                  </a:cubicBezTo>
                  <a:cubicBezTo>
                    <a:pt x="9024" y="14345"/>
                    <a:pt x="8552" y="15233"/>
                    <a:pt x="8312" y="16091"/>
                  </a:cubicBezTo>
                  <a:lnTo>
                    <a:pt x="8312" y="16091"/>
                  </a:lnTo>
                  <a:cubicBezTo>
                    <a:pt x="8326" y="16057"/>
                    <a:pt x="8363" y="16043"/>
                    <a:pt x="8411" y="16043"/>
                  </a:cubicBezTo>
                  <a:cubicBezTo>
                    <a:pt x="8571" y="16043"/>
                    <a:pt x="8859" y="16191"/>
                    <a:pt x="8903" y="16257"/>
                  </a:cubicBezTo>
                  <a:cubicBezTo>
                    <a:pt x="9052" y="16436"/>
                    <a:pt x="8754" y="16882"/>
                    <a:pt x="8695" y="17031"/>
                  </a:cubicBezTo>
                  <a:cubicBezTo>
                    <a:pt x="8397" y="17835"/>
                    <a:pt x="7712" y="18282"/>
                    <a:pt x="7682" y="19205"/>
                  </a:cubicBezTo>
                  <a:cubicBezTo>
                    <a:pt x="7682" y="19294"/>
                    <a:pt x="7682" y="19413"/>
                    <a:pt x="7682" y="19532"/>
                  </a:cubicBezTo>
                  <a:cubicBezTo>
                    <a:pt x="7742" y="20068"/>
                    <a:pt x="7891" y="20544"/>
                    <a:pt x="7802" y="21110"/>
                  </a:cubicBezTo>
                  <a:cubicBezTo>
                    <a:pt x="7653" y="22152"/>
                    <a:pt x="7087" y="23165"/>
                    <a:pt x="6611" y="24117"/>
                  </a:cubicBezTo>
                  <a:cubicBezTo>
                    <a:pt x="5956" y="25398"/>
                    <a:pt x="5033" y="26648"/>
                    <a:pt x="3931" y="27571"/>
                  </a:cubicBezTo>
                  <a:cubicBezTo>
                    <a:pt x="3455" y="27988"/>
                    <a:pt x="2770" y="28613"/>
                    <a:pt x="2144" y="28732"/>
                  </a:cubicBezTo>
                  <a:cubicBezTo>
                    <a:pt x="2048" y="28751"/>
                    <a:pt x="1954" y="28759"/>
                    <a:pt x="1860" y="28759"/>
                  </a:cubicBezTo>
                  <a:cubicBezTo>
                    <a:pt x="1200" y="28759"/>
                    <a:pt x="601" y="28342"/>
                    <a:pt x="1" y="28107"/>
                  </a:cubicBezTo>
                  <a:lnTo>
                    <a:pt x="1" y="28107"/>
                  </a:lnTo>
                  <a:cubicBezTo>
                    <a:pt x="197" y="29261"/>
                    <a:pt x="1385" y="29362"/>
                    <a:pt x="2414" y="29362"/>
                  </a:cubicBezTo>
                  <a:cubicBezTo>
                    <a:pt x="2633" y="29362"/>
                    <a:pt x="2844" y="29358"/>
                    <a:pt x="3038" y="29358"/>
                  </a:cubicBezTo>
                  <a:cubicBezTo>
                    <a:pt x="5956" y="29328"/>
                    <a:pt x="6998" y="27214"/>
                    <a:pt x="8040" y="24832"/>
                  </a:cubicBezTo>
                  <a:cubicBezTo>
                    <a:pt x="8397" y="24028"/>
                    <a:pt x="8725" y="23254"/>
                    <a:pt x="9171" y="22480"/>
                  </a:cubicBezTo>
                  <a:cubicBezTo>
                    <a:pt x="9945" y="21051"/>
                    <a:pt x="10541" y="19621"/>
                    <a:pt x="11642" y="18401"/>
                  </a:cubicBezTo>
                  <a:cubicBezTo>
                    <a:pt x="12297" y="17656"/>
                    <a:pt x="13101" y="17031"/>
                    <a:pt x="13786" y="16316"/>
                  </a:cubicBezTo>
                  <a:cubicBezTo>
                    <a:pt x="13995" y="16108"/>
                    <a:pt x="15305" y="14113"/>
                    <a:pt x="15364" y="14083"/>
                  </a:cubicBezTo>
                  <a:lnTo>
                    <a:pt x="15364" y="14083"/>
                  </a:lnTo>
                  <a:cubicBezTo>
                    <a:pt x="15326" y="14086"/>
                    <a:pt x="15290" y="14088"/>
                    <a:pt x="15256" y="14088"/>
                  </a:cubicBezTo>
                  <a:cubicBezTo>
                    <a:pt x="14945" y="14088"/>
                    <a:pt x="14813" y="13962"/>
                    <a:pt x="14947" y="13667"/>
                  </a:cubicBezTo>
                  <a:lnTo>
                    <a:pt x="14947" y="13667"/>
                  </a:lnTo>
                  <a:cubicBezTo>
                    <a:pt x="14828" y="13726"/>
                    <a:pt x="14769" y="13667"/>
                    <a:pt x="14650" y="13786"/>
                  </a:cubicBezTo>
                  <a:cubicBezTo>
                    <a:pt x="14610" y="13819"/>
                    <a:pt x="14561" y="13834"/>
                    <a:pt x="14505" y="13834"/>
                  </a:cubicBezTo>
                  <a:cubicBezTo>
                    <a:pt x="14005" y="13834"/>
                    <a:pt x="12920" y="12642"/>
                    <a:pt x="12893" y="12267"/>
                  </a:cubicBezTo>
                  <a:cubicBezTo>
                    <a:pt x="12833" y="10927"/>
                    <a:pt x="14411" y="9975"/>
                    <a:pt x="13965" y="8516"/>
                  </a:cubicBezTo>
                  <a:cubicBezTo>
                    <a:pt x="13706" y="7740"/>
                    <a:pt x="13288" y="7443"/>
                    <a:pt x="12815" y="7443"/>
                  </a:cubicBezTo>
                  <a:cubicBezTo>
                    <a:pt x="12307" y="7443"/>
                    <a:pt x="11734" y="7785"/>
                    <a:pt x="11226" y="8248"/>
                  </a:cubicBezTo>
                  <a:cubicBezTo>
                    <a:pt x="11583" y="7831"/>
                    <a:pt x="12208" y="7176"/>
                    <a:pt x="11881" y="6670"/>
                  </a:cubicBezTo>
                  <a:cubicBezTo>
                    <a:pt x="12893" y="6104"/>
                    <a:pt x="13786" y="5270"/>
                    <a:pt x="14858" y="4705"/>
                  </a:cubicBezTo>
                  <a:cubicBezTo>
                    <a:pt x="15608" y="4279"/>
                    <a:pt x="16104" y="4155"/>
                    <a:pt x="16665" y="4155"/>
                  </a:cubicBezTo>
                  <a:cubicBezTo>
                    <a:pt x="17084" y="4155"/>
                    <a:pt x="17539" y="4224"/>
                    <a:pt x="18163" y="4288"/>
                  </a:cubicBezTo>
                  <a:cubicBezTo>
                    <a:pt x="18301" y="4305"/>
                    <a:pt x="18496" y="4320"/>
                    <a:pt x="18709" y="4320"/>
                  </a:cubicBezTo>
                  <a:cubicBezTo>
                    <a:pt x="19234" y="4320"/>
                    <a:pt x="19869" y="4231"/>
                    <a:pt x="20039" y="3871"/>
                  </a:cubicBezTo>
                  <a:cubicBezTo>
                    <a:pt x="20247" y="3365"/>
                    <a:pt x="19562" y="2620"/>
                    <a:pt x="19294" y="2233"/>
                  </a:cubicBezTo>
                  <a:cubicBezTo>
                    <a:pt x="18729" y="1519"/>
                    <a:pt x="18014" y="298"/>
                    <a:pt x="1715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7"/>
            <p:cNvSpPr/>
            <p:nvPr/>
          </p:nvSpPr>
          <p:spPr>
            <a:xfrm>
              <a:off x="3904070" y="1655170"/>
              <a:ext cx="99880" cy="80400"/>
            </a:xfrm>
            <a:custGeom>
              <a:avLst/>
              <a:gdLst/>
              <a:ahLst/>
              <a:cxnLst/>
              <a:rect l="l" t="t" r="r" b="b"/>
              <a:pathLst>
                <a:path w="4994" h="4020" extrusionOk="0">
                  <a:moveTo>
                    <a:pt x="4467" y="0"/>
                  </a:moveTo>
                  <a:lnTo>
                    <a:pt x="4467" y="0"/>
                  </a:lnTo>
                  <a:cubicBezTo>
                    <a:pt x="4581" y="183"/>
                    <a:pt x="4684" y="386"/>
                    <a:pt x="4759" y="595"/>
                  </a:cubicBezTo>
                  <a:lnTo>
                    <a:pt x="4759" y="595"/>
                  </a:lnTo>
                  <a:cubicBezTo>
                    <a:pt x="4706" y="423"/>
                    <a:pt x="4611" y="225"/>
                    <a:pt x="4467" y="0"/>
                  </a:cubicBezTo>
                  <a:close/>
                  <a:moveTo>
                    <a:pt x="1132" y="417"/>
                  </a:moveTo>
                  <a:lnTo>
                    <a:pt x="1132" y="417"/>
                  </a:lnTo>
                  <a:cubicBezTo>
                    <a:pt x="953" y="804"/>
                    <a:pt x="983" y="1370"/>
                    <a:pt x="1311" y="1668"/>
                  </a:cubicBezTo>
                  <a:cubicBezTo>
                    <a:pt x="566" y="2055"/>
                    <a:pt x="1" y="3454"/>
                    <a:pt x="894" y="4020"/>
                  </a:cubicBezTo>
                  <a:cubicBezTo>
                    <a:pt x="864" y="3097"/>
                    <a:pt x="1251" y="2769"/>
                    <a:pt x="1817" y="2650"/>
                  </a:cubicBezTo>
                  <a:cubicBezTo>
                    <a:pt x="2591" y="2472"/>
                    <a:pt x="3663" y="2710"/>
                    <a:pt x="4348" y="2293"/>
                  </a:cubicBezTo>
                  <a:cubicBezTo>
                    <a:pt x="4968" y="1872"/>
                    <a:pt x="4978" y="1204"/>
                    <a:pt x="4759" y="595"/>
                  </a:cubicBezTo>
                  <a:lnTo>
                    <a:pt x="4759" y="595"/>
                  </a:lnTo>
                  <a:cubicBezTo>
                    <a:pt x="4994" y="1357"/>
                    <a:pt x="4416" y="1635"/>
                    <a:pt x="3654" y="1635"/>
                  </a:cubicBezTo>
                  <a:cubicBezTo>
                    <a:pt x="2485" y="1635"/>
                    <a:pt x="884" y="980"/>
                    <a:pt x="1132" y="4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7"/>
            <p:cNvSpPr/>
            <p:nvPr/>
          </p:nvSpPr>
          <p:spPr>
            <a:xfrm>
              <a:off x="4065450" y="1574070"/>
              <a:ext cx="88740" cy="66820"/>
            </a:xfrm>
            <a:custGeom>
              <a:avLst/>
              <a:gdLst/>
              <a:ahLst/>
              <a:cxnLst/>
              <a:rect l="l" t="t" r="r" b="b"/>
              <a:pathLst>
                <a:path w="4437" h="3341" extrusionOk="0">
                  <a:moveTo>
                    <a:pt x="3316" y="2786"/>
                  </a:moveTo>
                  <a:cubicBezTo>
                    <a:pt x="3053" y="2786"/>
                    <a:pt x="2780" y="2837"/>
                    <a:pt x="2531" y="2924"/>
                  </a:cubicBezTo>
                  <a:lnTo>
                    <a:pt x="2859" y="2924"/>
                  </a:lnTo>
                  <a:cubicBezTo>
                    <a:pt x="2943" y="2987"/>
                    <a:pt x="3042" y="3050"/>
                    <a:pt x="3177" y="3050"/>
                  </a:cubicBezTo>
                  <a:cubicBezTo>
                    <a:pt x="3233" y="3050"/>
                    <a:pt x="3295" y="3039"/>
                    <a:pt x="3365" y="3013"/>
                  </a:cubicBezTo>
                  <a:cubicBezTo>
                    <a:pt x="3365" y="2921"/>
                    <a:pt x="3347" y="2847"/>
                    <a:pt x="3316" y="2786"/>
                  </a:cubicBezTo>
                  <a:close/>
                  <a:moveTo>
                    <a:pt x="1021" y="1"/>
                  </a:moveTo>
                  <a:cubicBezTo>
                    <a:pt x="969" y="1"/>
                    <a:pt x="916" y="3"/>
                    <a:pt x="864" y="6"/>
                  </a:cubicBezTo>
                  <a:cubicBezTo>
                    <a:pt x="1013" y="363"/>
                    <a:pt x="0" y="1048"/>
                    <a:pt x="60" y="1822"/>
                  </a:cubicBezTo>
                  <a:cubicBezTo>
                    <a:pt x="292" y="1580"/>
                    <a:pt x="606" y="1478"/>
                    <a:pt x="935" y="1478"/>
                  </a:cubicBezTo>
                  <a:cubicBezTo>
                    <a:pt x="1577" y="1478"/>
                    <a:pt x="2275" y="1866"/>
                    <a:pt x="2531" y="2358"/>
                  </a:cubicBezTo>
                  <a:cubicBezTo>
                    <a:pt x="2472" y="2388"/>
                    <a:pt x="2412" y="2388"/>
                    <a:pt x="2353" y="2388"/>
                  </a:cubicBezTo>
                  <a:cubicBezTo>
                    <a:pt x="2698" y="2511"/>
                    <a:pt x="3166" y="2492"/>
                    <a:pt x="3316" y="2786"/>
                  </a:cubicBezTo>
                  <a:lnTo>
                    <a:pt x="3316" y="2786"/>
                  </a:lnTo>
                  <a:cubicBezTo>
                    <a:pt x="3777" y="2786"/>
                    <a:pt x="4209" y="2943"/>
                    <a:pt x="4437" y="3341"/>
                  </a:cubicBezTo>
                  <a:cubicBezTo>
                    <a:pt x="4032" y="1839"/>
                    <a:pt x="2703" y="1"/>
                    <a:pt x="102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7"/>
            <p:cNvSpPr/>
            <p:nvPr/>
          </p:nvSpPr>
          <p:spPr>
            <a:xfrm>
              <a:off x="3724830" y="1896930"/>
              <a:ext cx="19060" cy="192960"/>
            </a:xfrm>
            <a:custGeom>
              <a:avLst/>
              <a:gdLst/>
              <a:ahLst/>
              <a:cxnLst/>
              <a:rect l="l" t="t" r="r" b="b"/>
              <a:pathLst>
                <a:path w="953" h="9648" extrusionOk="0">
                  <a:moveTo>
                    <a:pt x="328" y="1"/>
                  </a:moveTo>
                  <a:lnTo>
                    <a:pt x="328" y="1"/>
                  </a:lnTo>
                  <a:cubicBezTo>
                    <a:pt x="332" y="6"/>
                    <a:pt x="335" y="11"/>
                    <a:pt x="338" y="16"/>
                  </a:cubicBezTo>
                  <a:lnTo>
                    <a:pt x="338" y="16"/>
                  </a:lnTo>
                  <a:cubicBezTo>
                    <a:pt x="335" y="11"/>
                    <a:pt x="332" y="6"/>
                    <a:pt x="328" y="1"/>
                  </a:cubicBezTo>
                  <a:close/>
                  <a:moveTo>
                    <a:pt x="338" y="16"/>
                  </a:moveTo>
                  <a:cubicBezTo>
                    <a:pt x="611" y="474"/>
                    <a:pt x="1" y="2837"/>
                    <a:pt x="30" y="3454"/>
                  </a:cubicBezTo>
                  <a:cubicBezTo>
                    <a:pt x="106" y="4519"/>
                    <a:pt x="276" y="5569"/>
                    <a:pt x="447" y="6619"/>
                  </a:cubicBezTo>
                  <a:lnTo>
                    <a:pt x="447" y="6619"/>
                  </a:lnTo>
                  <a:cubicBezTo>
                    <a:pt x="465" y="5277"/>
                    <a:pt x="668" y="3906"/>
                    <a:pt x="834" y="2710"/>
                  </a:cubicBezTo>
                  <a:cubicBezTo>
                    <a:pt x="953" y="1674"/>
                    <a:pt x="895" y="874"/>
                    <a:pt x="338" y="16"/>
                  </a:cubicBezTo>
                  <a:close/>
                  <a:moveTo>
                    <a:pt x="447" y="6619"/>
                  </a:moveTo>
                  <a:cubicBezTo>
                    <a:pt x="433" y="7682"/>
                    <a:pt x="535" y="8726"/>
                    <a:pt x="864" y="9647"/>
                  </a:cubicBezTo>
                  <a:cubicBezTo>
                    <a:pt x="777" y="8628"/>
                    <a:pt x="611" y="7623"/>
                    <a:pt x="447" y="661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7"/>
            <p:cNvSpPr/>
            <p:nvPr/>
          </p:nvSpPr>
          <p:spPr>
            <a:xfrm>
              <a:off x="2660710" y="1539110"/>
              <a:ext cx="501420" cy="660960"/>
            </a:xfrm>
            <a:custGeom>
              <a:avLst/>
              <a:gdLst/>
              <a:ahLst/>
              <a:cxnLst/>
              <a:rect l="l" t="t" r="r" b="b"/>
              <a:pathLst>
                <a:path w="25071" h="33048" extrusionOk="0">
                  <a:moveTo>
                    <a:pt x="12476" y="4523"/>
                  </a:moveTo>
                  <a:cubicBezTo>
                    <a:pt x="12448" y="4542"/>
                    <a:pt x="12418" y="4559"/>
                    <a:pt x="12388" y="4575"/>
                  </a:cubicBezTo>
                  <a:lnTo>
                    <a:pt x="12388" y="4575"/>
                  </a:lnTo>
                  <a:cubicBezTo>
                    <a:pt x="12417" y="4557"/>
                    <a:pt x="12446" y="4540"/>
                    <a:pt x="12476" y="4523"/>
                  </a:cubicBezTo>
                  <a:close/>
                  <a:moveTo>
                    <a:pt x="10895" y="5148"/>
                  </a:moveTo>
                  <a:cubicBezTo>
                    <a:pt x="10651" y="5218"/>
                    <a:pt x="10419" y="5299"/>
                    <a:pt x="10302" y="5416"/>
                  </a:cubicBezTo>
                  <a:cubicBezTo>
                    <a:pt x="9498" y="6190"/>
                    <a:pt x="10898" y="7352"/>
                    <a:pt x="11493" y="7530"/>
                  </a:cubicBezTo>
                  <a:cubicBezTo>
                    <a:pt x="11474" y="7532"/>
                    <a:pt x="11456" y="7532"/>
                    <a:pt x="11437" y="7532"/>
                  </a:cubicBezTo>
                  <a:cubicBezTo>
                    <a:pt x="10588" y="7532"/>
                    <a:pt x="9659" y="6233"/>
                    <a:pt x="10213" y="5446"/>
                  </a:cubicBezTo>
                  <a:cubicBezTo>
                    <a:pt x="10371" y="5228"/>
                    <a:pt x="10622" y="5182"/>
                    <a:pt x="10895" y="5148"/>
                  </a:cubicBezTo>
                  <a:close/>
                  <a:moveTo>
                    <a:pt x="6258" y="0"/>
                  </a:moveTo>
                  <a:cubicBezTo>
                    <a:pt x="5524" y="0"/>
                    <a:pt x="4563" y="603"/>
                    <a:pt x="4079" y="1010"/>
                  </a:cubicBezTo>
                  <a:cubicBezTo>
                    <a:pt x="3454" y="1516"/>
                    <a:pt x="3156" y="2082"/>
                    <a:pt x="2472" y="2528"/>
                  </a:cubicBezTo>
                  <a:cubicBezTo>
                    <a:pt x="1995" y="2796"/>
                    <a:pt x="1400" y="2945"/>
                    <a:pt x="1132" y="3481"/>
                  </a:cubicBezTo>
                  <a:cubicBezTo>
                    <a:pt x="0" y="5833"/>
                    <a:pt x="3246" y="6429"/>
                    <a:pt x="4794" y="6607"/>
                  </a:cubicBezTo>
                  <a:cubicBezTo>
                    <a:pt x="5925" y="6726"/>
                    <a:pt x="9736" y="6756"/>
                    <a:pt x="9796" y="8483"/>
                  </a:cubicBezTo>
                  <a:cubicBezTo>
                    <a:pt x="9484" y="8441"/>
                    <a:pt x="9099" y="8284"/>
                    <a:pt x="8754" y="8284"/>
                  </a:cubicBezTo>
                  <a:cubicBezTo>
                    <a:pt x="8605" y="8284"/>
                    <a:pt x="8463" y="8313"/>
                    <a:pt x="8337" y="8394"/>
                  </a:cubicBezTo>
                  <a:cubicBezTo>
                    <a:pt x="7682" y="8840"/>
                    <a:pt x="7563" y="9704"/>
                    <a:pt x="6848" y="10091"/>
                  </a:cubicBezTo>
                  <a:cubicBezTo>
                    <a:pt x="7027" y="10746"/>
                    <a:pt x="7384" y="11341"/>
                    <a:pt x="7474" y="12056"/>
                  </a:cubicBezTo>
                  <a:cubicBezTo>
                    <a:pt x="7622" y="13009"/>
                    <a:pt x="7563" y="13932"/>
                    <a:pt x="7384" y="14855"/>
                  </a:cubicBezTo>
                  <a:cubicBezTo>
                    <a:pt x="7265" y="15480"/>
                    <a:pt x="6402" y="16790"/>
                    <a:pt x="6700" y="17356"/>
                  </a:cubicBezTo>
                  <a:cubicBezTo>
                    <a:pt x="7146" y="18249"/>
                    <a:pt x="8397" y="18576"/>
                    <a:pt x="8962" y="19529"/>
                  </a:cubicBezTo>
                  <a:cubicBezTo>
                    <a:pt x="9677" y="20809"/>
                    <a:pt x="10243" y="22209"/>
                    <a:pt x="10719" y="23578"/>
                  </a:cubicBezTo>
                  <a:cubicBezTo>
                    <a:pt x="11463" y="25722"/>
                    <a:pt x="11612" y="28015"/>
                    <a:pt x="12297" y="30159"/>
                  </a:cubicBezTo>
                  <a:cubicBezTo>
                    <a:pt x="12827" y="31806"/>
                    <a:pt x="14287" y="33047"/>
                    <a:pt x="16017" y="33047"/>
                  </a:cubicBezTo>
                  <a:cubicBezTo>
                    <a:pt x="16037" y="33047"/>
                    <a:pt x="16058" y="33047"/>
                    <a:pt x="16078" y="33047"/>
                  </a:cubicBezTo>
                  <a:cubicBezTo>
                    <a:pt x="17805" y="33047"/>
                    <a:pt x="20098" y="31707"/>
                    <a:pt x="21199" y="30397"/>
                  </a:cubicBezTo>
                  <a:cubicBezTo>
                    <a:pt x="22271" y="29116"/>
                    <a:pt x="21795" y="27092"/>
                    <a:pt x="22599" y="25633"/>
                  </a:cubicBezTo>
                  <a:cubicBezTo>
                    <a:pt x="23284" y="24353"/>
                    <a:pt x="24177" y="23608"/>
                    <a:pt x="24266" y="22000"/>
                  </a:cubicBezTo>
                  <a:cubicBezTo>
                    <a:pt x="24356" y="20452"/>
                    <a:pt x="23879" y="18696"/>
                    <a:pt x="23611" y="17177"/>
                  </a:cubicBezTo>
                  <a:cubicBezTo>
                    <a:pt x="23105" y="14349"/>
                    <a:pt x="23611" y="11639"/>
                    <a:pt x="24445" y="8870"/>
                  </a:cubicBezTo>
                  <a:cubicBezTo>
                    <a:pt x="24772" y="7858"/>
                    <a:pt x="25070" y="6488"/>
                    <a:pt x="24475" y="5506"/>
                  </a:cubicBezTo>
                  <a:cubicBezTo>
                    <a:pt x="24159" y="4960"/>
                    <a:pt x="23794" y="4760"/>
                    <a:pt x="23391" y="4760"/>
                  </a:cubicBezTo>
                  <a:cubicBezTo>
                    <a:pt x="22959" y="4760"/>
                    <a:pt x="22482" y="4990"/>
                    <a:pt x="21974" y="5267"/>
                  </a:cubicBezTo>
                  <a:cubicBezTo>
                    <a:pt x="21021" y="5803"/>
                    <a:pt x="20247" y="6756"/>
                    <a:pt x="19145" y="7173"/>
                  </a:cubicBezTo>
                  <a:cubicBezTo>
                    <a:pt x="18550" y="7381"/>
                    <a:pt x="18192" y="7203"/>
                    <a:pt x="17716" y="7679"/>
                  </a:cubicBezTo>
                  <a:cubicBezTo>
                    <a:pt x="17448" y="7977"/>
                    <a:pt x="17359" y="8394"/>
                    <a:pt x="17180" y="8751"/>
                  </a:cubicBezTo>
                  <a:cubicBezTo>
                    <a:pt x="17014" y="9104"/>
                    <a:pt x="16630" y="9661"/>
                    <a:pt x="16373" y="9661"/>
                  </a:cubicBezTo>
                  <a:cubicBezTo>
                    <a:pt x="16261" y="9661"/>
                    <a:pt x="16174" y="9557"/>
                    <a:pt x="16138" y="9287"/>
                  </a:cubicBezTo>
                  <a:cubicBezTo>
                    <a:pt x="15989" y="8156"/>
                    <a:pt x="16793" y="6994"/>
                    <a:pt x="16584" y="5833"/>
                  </a:cubicBezTo>
                  <a:cubicBezTo>
                    <a:pt x="16555" y="5595"/>
                    <a:pt x="16465" y="5357"/>
                    <a:pt x="16346" y="5119"/>
                  </a:cubicBezTo>
                  <a:cubicBezTo>
                    <a:pt x="15900" y="4344"/>
                    <a:pt x="14947" y="3957"/>
                    <a:pt x="14113" y="3868"/>
                  </a:cubicBezTo>
                  <a:cubicBezTo>
                    <a:pt x="14036" y="3860"/>
                    <a:pt x="13962" y="3856"/>
                    <a:pt x="13890" y="3856"/>
                  </a:cubicBezTo>
                  <a:cubicBezTo>
                    <a:pt x="13131" y="3856"/>
                    <a:pt x="12676" y="4303"/>
                    <a:pt x="12069" y="4680"/>
                  </a:cubicBezTo>
                  <a:lnTo>
                    <a:pt x="12069" y="4680"/>
                  </a:lnTo>
                  <a:cubicBezTo>
                    <a:pt x="11953" y="4702"/>
                    <a:pt x="11828" y="4712"/>
                    <a:pt x="11697" y="4712"/>
                  </a:cubicBezTo>
                  <a:cubicBezTo>
                    <a:pt x="10792" y="4712"/>
                    <a:pt x="9586" y="4240"/>
                    <a:pt x="8962" y="4017"/>
                  </a:cubicBezTo>
                  <a:cubicBezTo>
                    <a:pt x="8665" y="3898"/>
                    <a:pt x="7652" y="3600"/>
                    <a:pt x="7474" y="3302"/>
                  </a:cubicBezTo>
                  <a:cubicBezTo>
                    <a:pt x="7176" y="2707"/>
                    <a:pt x="7771" y="2498"/>
                    <a:pt x="8010" y="2022"/>
                  </a:cubicBezTo>
                  <a:cubicBezTo>
                    <a:pt x="8129" y="1754"/>
                    <a:pt x="6878" y="176"/>
                    <a:pt x="6610" y="57"/>
                  </a:cubicBezTo>
                  <a:cubicBezTo>
                    <a:pt x="6502" y="18"/>
                    <a:pt x="6383" y="0"/>
                    <a:pt x="6258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7"/>
            <p:cNvSpPr/>
            <p:nvPr/>
          </p:nvSpPr>
          <p:spPr>
            <a:xfrm>
              <a:off x="2691670" y="1564050"/>
              <a:ext cx="385900" cy="603880"/>
            </a:xfrm>
            <a:custGeom>
              <a:avLst/>
              <a:gdLst/>
              <a:ahLst/>
              <a:cxnLst/>
              <a:rect l="l" t="t" r="r" b="b"/>
              <a:pathLst>
                <a:path w="19295" h="30194" extrusionOk="0">
                  <a:moveTo>
                    <a:pt x="3127" y="1"/>
                  </a:moveTo>
                  <a:cubicBezTo>
                    <a:pt x="2263" y="299"/>
                    <a:pt x="1549" y="1549"/>
                    <a:pt x="983" y="2264"/>
                  </a:cubicBezTo>
                  <a:cubicBezTo>
                    <a:pt x="685" y="2621"/>
                    <a:pt x="1" y="3365"/>
                    <a:pt x="239" y="3872"/>
                  </a:cubicBezTo>
                  <a:cubicBezTo>
                    <a:pt x="408" y="4231"/>
                    <a:pt x="1044" y="4320"/>
                    <a:pt x="1568" y="4320"/>
                  </a:cubicBezTo>
                  <a:cubicBezTo>
                    <a:pt x="1782" y="4320"/>
                    <a:pt x="1977" y="4306"/>
                    <a:pt x="2115" y="4288"/>
                  </a:cubicBezTo>
                  <a:cubicBezTo>
                    <a:pt x="2739" y="4225"/>
                    <a:pt x="3194" y="4156"/>
                    <a:pt x="3613" y="4156"/>
                  </a:cubicBezTo>
                  <a:cubicBezTo>
                    <a:pt x="4174" y="4156"/>
                    <a:pt x="4670" y="4279"/>
                    <a:pt x="5419" y="4705"/>
                  </a:cubicBezTo>
                  <a:cubicBezTo>
                    <a:pt x="6491" y="5271"/>
                    <a:pt x="7385" y="6105"/>
                    <a:pt x="8397" y="6670"/>
                  </a:cubicBezTo>
                  <a:cubicBezTo>
                    <a:pt x="8040" y="7176"/>
                    <a:pt x="8665" y="7832"/>
                    <a:pt x="9052" y="8248"/>
                  </a:cubicBezTo>
                  <a:cubicBezTo>
                    <a:pt x="8543" y="7786"/>
                    <a:pt x="7971" y="7443"/>
                    <a:pt x="7463" y="7443"/>
                  </a:cubicBezTo>
                  <a:cubicBezTo>
                    <a:pt x="6989" y="7443"/>
                    <a:pt x="6571" y="7741"/>
                    <a:pt x="6313" y="8516"/>
                  </a:cubicBezTo>
                  <a:cubicBezTo>
                    <a:pt x="5836" y="9975"/>
                    <a:pt x="7444" y="10928"/>
                    <a:pt x="7385" y="12268"/>
                  </a:cubicBezTo>
                  <a:cubicBezTo>
                    <a:pt x="7358" y="12642"/>
                    <a:pt x="6249" y="13835"/>
                    <a:pt x="5744" y="13835"/>
                  </a:cubicBezTo>
                  <a:cubicBezTo>
                    <a:pt x="5687" y="13835"/>
                    <a:pt x="5637" y="13820"/>
                    <a:pt x="5598" y="13786"/>
                  </a:cubicBezTo>
                  <a:cubicBezTo>
                    <a:pt x="5479" y="13667"/>
                    <a:pt x="5449" y="13727"/>
                    <a:pt x="5330" y="13667"/>
                  </a:cubicBezTo>
                  <a:lnTo>
                    <a:pt x="5330" y="13667"/>
                  </a:lnTo>
                  <a:cubicBezTo>
                    <a:pt x="5464" y="13963"/>
                    <a:pt x="5308" y="14088"/>
                    <a:pt x="5014" y="14088"/>
                  </a:cubicBezTo>
                  <a:cubicBezTo>
                    <a:pt x="4982" y="14088"/>
                    <a:pt x="4948" y="14087"/>
                    <a:pt x="4913" y="14084"/>
                  </a:cubicBezTo>
                  <a:lnTo>
                    <a:pt x="4913" y="14084"/>
                  </a:lnTo>
                  <a:cubicBezTo>
                    <a:pt x="5241" y="14114"/>
                    <a:pt x="5955" y="15632"/>
                    <a:pt x="6134" y="15930"/>
                  </a:cubicBezTo>
                  <a:cubicBezTo>
                    <a:pt x="6610" y="16794"/>
                    <a:pt x="7087" y="17121"/>
                    <a:pt x="7801" y="17806"/>
                  </a:cubicBezTo>
                  <a:cubicBezTo>
                    <a:pt x="8456" y="18461"/>
                    <a:pt x="8873" y="19056"/>
                    <a:pt x="9201" y="19950"/>
                  </a:cubicBezTo>
                  <a:cubicBezTo>
                    <a:pt x="9826" y="21766"/>
                    <a:pt x="9856" y="23761"/>
                    <a:pt x="10541" y="25547"/>
                  </a:cubicBezTo>
                  <a:cubicBezTo>
                    <a:pt x="10809" y="26262"/>
                    <a:pt x="11166" y="27304"/>
                    <a:pt x="11732" y="27840"/>
                  </a:cubicBezTo>
                  <a:cubicBezTo>
                    <a:pt x="12119" y="28257"/>
                    <a:pt x="12357" y="28197"/>
                    <a:pt x="12625" y="28792"/>
                  </a:cubicBezTo>
                  <a:cubicBezTo>
                    <a:pt x="13059" y="29690"/>
                    <a:pt x="13240" y="30193"/>
                    <a:pt x="14344" y="30193"/>
                  </a:cubicBezTo>
                  <a:cubicBezTo>
                    <a:pt x="14375" y="30193"/>
                    <a:pt x="14408" y="30193"/>
                    <a:pt x="14441" y="30192"/>
                  </a:cubicBezTo>
                  <a:cubicBezTo>
                    <a:pt x="15185" y="30192"/>
                    <a:pt x="15811" y="29894"/>
                    <a:pt x="16376" y="29507"/>
                  </a:cubicBezTo>
                  <a:lnTo>
                    <a:pt x="16376" y="29507"/>
                  </a:lnTo>
                  <a:cubicBezTo>
                    <a:pt x="16270" y="29543"/>
                    <a:pt x="16157" y="29559"/>
                    <a:pt x="16043" y="29559"/>
                  </a:cubicBezTo>
                  <a:cubicBezTo>
                    <a:pt x="15484" y="29559"/>
                    <a:pt x="14872" y="29167"/>
                    <a:pt x="14649" y="28673"/>
                  </a:cubicBezTo>
                  <a:cubicBezTo>
                    <a:pt x="14381" y="28108"/>
                    <a:pt x="14649" y="27929"/>
                    <a:pt x="14530" y="27393"/>
                  </a:cubicBezTo>
                  <a:cubicBezTo>
                    <a:pt x="14381" y="26679"/>
                    <a:pt x="14024" y="26232"/>
                    <a:pt x="13994" y="25398"/>
                  </a:cubicBezTo>
                  <a:cubicBezTo>
                    <a:pt x="13994" y="24297"/>
                    <a:pt x="14113" y="23314"/>
                    <a:pt x="14322" y="22242"/>
                  </a:cubicBezTo>
                  <a:lnTo>
                    <a:pt x="14322" y="22242"/>
                  </a:lnTo>
                  <a:cubicBezTo>
                    <a:pt x="14257" y="22258"/>
                    <a:pt x="14195" y="22265"/>
                    <a:pt x="14137" y="22265"/>
                  </a:cubicBezTo>
                  <a:cubicBezTo>
                    <a:pt x="13309" y="22265"/>
                    <a:pt x="13097" y="20756"/>
                    <a:pt x="13042" y="19533"/>
                  </a:cubicBezTo>
                  <a:cubicBezTo>
                    <a:pt x="13012" y="18937"/>
                    <a:pt x="13042" y="18401"/>
                    <a:pt x="13042" y="18163"/>
                  </a:cubicBezTo>
                  <a:cubicBezTo>
                    <a:pt x="13161" y="18193"/>
                    <a:pt x="13250" y="18223"/>
                    <a:pt x="13339" y="18252"/>
                  </a:cubicBezTo>
                  <a:cubicBezTo>
                    <a:pt x="13191" y="17568"/>
                    <a:pt x="13191" y="16942"/>
                    <a:pt x="13131" y="16228"/>
                  </a:cubicBezTo>
                  <a:cubicBezTo>
                    <a:pt x="12535" y="16526"/>
                    <a:pt x="12268" y="17210"/>
                    <a:pt x="11553" y="17359"/>
                  </a:cubicBezTo>
                  <a:cubicBezTo>
                    <a:pt x="11464" y="16645"/>
                    <a:pt x="12178" y="14560"/>
                    <a:pt x="11851" y="14054"/>
                  </a:cubicBezTo>
                  <a:cubicBezTo>
                    <a:pt x="11698" y="13851"/>
                    <a:pt x="11463" y="13801"/>
                    <a:pt x="11199" y="13801"/>
                  </a:cubicBezTo>
                  <a:cubicBezTo>
                    <a:pt x="10935" y="13801"/>
                    <a:pt x="10641" y="13852"/>
                    <a:pt x="10373" y="13852"/>
                  </a:cubicBezTo>
                  <a:cubicBezTo>
                    <a:pt x="10124" y="13852"/>
                    <a:pt x="9897" y="13808"/>
                    <a:pt x="9737" y="13637"/>
                  </a:cubicBezTo>
                  <a:cubicBezTo>
                    <a:pt x="8389" y="12290"/>
                    <a:pt x="10643" y="9150"/>
                    <a:pt x="12630" y="9150"/>
                  </a:cubicBezTo>
                  <a:cubicBezTo>
                    <a:pt x="13365" y="9150"/>
                    <a:pt x="14064" y="9580"/>
                    <a:pt x="14530" y="10690"/>
                  </a:cubicBezTo>
                  <a:cubicBezTo>
                    <a:pt x="14530" y="10571"/>
                    <a:pt x="14560" y="10422"/>
                    <a:pt x="14560" y="10303"/>
                  </a:cubicBezTo>
                  <a:cubicBezTo>
                    <a:pt x="14560" y="10333"/>
                    <a:pt x="14649" y="10541"/>
                    <a:pt x="14679" y="10630"/>
                  </a:cubicBezTo>
                  <a:cubicBezTo>
                    <a:pt x="15036" y="10184"/>
                    <a:pt x="15930" y="8844"/>
                    <a:pt x="16585" y="8784"/>
                  </a:cubicBezTo>
                  <a:cubicBezTo>
                    <a:pt x="16632" y="8778"/>
                    <a:pt x="16676" y="8774"/>
                    <a:pt x="16717" y="8774"/>
                  </a:cubicBezTo>
                  <a:cubicBezTo>
                    <a:pt x="17413" y="8774"/>
                    <a:pt x="17371" y="9683"/>
                    <a:pt x="17567" y="10273"/>
                  </a:cubicBezTo>
                  <a:cubicBezTo>
                    <a:pt x="17538" y="8635"/>
                    <a:pt x="18103" y="6968"/>
                    <a:pt x="19294" y="5837"/>
                  </a:cubicBezTo>
                  <a:lnTo>
                    <a:pt x="19294" y="5837"/>
                  </a:lnTo>
                  <a:cubicBezTo>
                    <a:pt x="18282" y="6581"/>
                    <a:pt x="17329" y="7385"/>
                    <a:pt x="16317" y="8099"/>
                  </a:cubicBezTo>
                  <a:cubicBezTo>
                    <a:pt x="16238" y="8152"/>
                    <a:pt x="14248" y="9079"/>
                    <a:pt x="13830" y="9079"/>
                  </a:cubicBezTo>
                  <a:cubicBezTo>
                    <a:pt x="13773" y="9079"/>
                    <a:pt x="13745" y="9062"/>
                    <a:pt x="13756" y="9022"/>
                  </a:cubicBezTo>
                  <a:cubicBezTo>
                    <a:pt x="13875" y="8606"/>
                    <a:pt x="14262" y="8397"/>
                    <a:pt x="14411" y="8040"/>
                  </a:cubicBezTo>
                  <a:cubicBezTo>
                    <a:pt x="14560" y="7683"/>
                    <a:pt x="14560" y="6998"/>
                    <a:pt x="14590" y="6611"/>
                  </a:cubicBezTo>
                  <a:cubicBezTo>
                    <a:pt x="14620" y="6045"/>
                    <a:pt x="14620" y="5569"/>
                    <a:pt x="14352" y="5063"/>
                  </a:cubicBezTo>
                  <a:cubicBezTo>
                    <a:pt x="14024" y="4497"/>
                    <a:pt x="13578" y="4020"/>
                    <a:pt x="13012" y="3693"/>
                  </a:cubicBezTo>
                  <a:cubicBezTo>
                    <a:pt x="12744" y="3544"/>
                    <a:pt x="12446" y="3425"/>
                    <a:pt x="12119" y="3306"/>
                  </a:cubicBezTo>
                  <a:cubicBezTo>
                    <a:pt x="11910" y="3246"/>
                    <a:pt x="11404" y="3246"/>
                    <a:pt x="11255" y="3127"/>
                  </a:cubicBezTo>
                  <a:lnTo>
                    <a:pt x="11255" y="3127"/>
                  </a:lnTo>
                  <a:cubicBezTo>
                    <a:pt x="11851" y="3604"/>
                    <a:pt x="11612" y="4050"/>
                    <a:pt x="11136" y="4467"/>
                  </a:cubicBezTo>
                  <a:cubicBezTo>
                    <a:pt x="10915" y="4672"/>
                    <a:pt x="10536" y="4852"/>
                    <a:pt x="10316" y="4852"/>
                  </a:cubicBezTo>
                  <a:cubicBezTo>
                    <a:pt x="10121" y="4852"/>
                    <a:pt x="10052" y="4710"/>
                    <a:pt x="10332" y="4318"/>
                  </a:cubicBezTo>
                  <a:lnTo>
                    <a:pt x="10332" y="4318"/>
                  </a:lnTo>
                  <a:cubicBezTo>
                    <a:pt x="10198" y="4407"/>
                    <a:pt x="10057" y="4452"/>
                    <a:pt x="9919" y="4452"/>
                  </a:cubicBezTo>
                  <a:cubicBezTo>
                    <a:pt x="9781" y="4452"/>
                    <a:pt x="9647" y="4407"/>
                    <a:pt x="9528" y="4318"/>
                  </a:cubicBezTo>
                  <a:cubicBezTo>
                    <a:pt x="9499" y="4943"/>
                    <a:pt x="8784" y="5390"/>
                    <a:pt x="9379" y="5956"/>
                  </a:cubicBezTo>
                  <a:cubicBezTo>
                    <a:pt x="9647" y="6253"/>
                    <a:pt x="10273" y="6164"/>
                    <a:pt x="10630" y="6194"/>
                  </a:cubicBezTo>
                  <a:cubicBezTo>
                    <a:pt x="10727" y="6201"/>
                    <a:pt x="10833" y="6201"/>
                    <a:pt x="10943" y="6201"/>
                  </a:cubicBezTo>
                  <a:lnTo>
                    <a:pt x="10943" y="6201"/>
                  </a:lnTo>
                  <a:cubicBezTo>
                    <a:pt x="11272" y="6201"/>
                    <a:pt x="11635" y="6201"/>
                    <a:pt x="11880" y="6402"/>
                  </a:cubicBezTo>
                  <a:cubicBezTo>
                    <a:pt x="12381" y="6815"/>
                    <a:pt x="11949" y="7227"/>
                    <a:pt x="12171" y="7611"/>
                  </a:cubicBezTo>
                  <a:lnTo>
                    <a:pt x="12171" y="7611"/>
                  </a:lnTo>
                  <a:cubicBezTo>
                    <a:pt x="11957" y="7260"/>
                    <a:pt x="11429" y="7027"/>
                    <a:pt x="11047" y="6968"/>
                  </a:cubicBezTo>
                  <a:cubicBezTo>
                    <a:pt x="11031" y="6963"/>
                    <a:pt x="11009" y="6961"/>
                    <a:pt x="10981" y="6961"/>
                  </a:cubicBezTo>
                  <a:cubicBezTo>
                    <a:pt x="10654" y="6961"/>
                    <a:pt x="9590" y="7268"/>
                    <a:pt x="9618" y="7296"/>
                  </a:cubicBezTo>
                  <a:cubicBezTo>
                    <a:pt x="9320" y="7087"/>
                    <a:pt x="9201" y="6760"/>
                    <a:pt x="9409" y="6462"/>
                  </a:cubicBezTo>
                  <a:cubicBezTo>
                    <a:pt x="8337" y="5033"/>
                    <a:pt x="3306" y="4288"/>
                    <a:pt x="3395" y="2174"/>
                  </a:cubicBezTo>
                  <a:lnTo>
                    <a:pt x="3395" y="2174"/>
                  </a:lnTo>
                  <a:cubicBezTo>
                    <a:pt x="3157" y="2353"/>
                    <a:pt x="2889" y="2502"/>
                    <a:pt x="2650" y="2681"/>
                  </a:cubicBezTo>
                  <a:cubicBezTo>
                    <a:pt x="2353" y="1936"/>
                    <a:pt x="2502" y="537"/>
                    <a:pt x="312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7"/>
            <p:cNvSpPr/>
            <p:nvPr/>
          </p:nvSpPr>
          <p:spPr>
            <a:xfrm>
              <a:off x="2864290" y="1640290"/>
              <a:ext cx="100140" cy="80400"/>
            </a:xfrm>
            <a:custGeom>
              <a:avLst/>
              <a:gdLst/>
              <a:ahLst/>
              <a:cxnLst/>
              <a:rect l="l" t="t" r="r" b="b"/>
              <a:pathLst>
                <a:path w="5007" h="4020" extrusionOk="0">
                  <a:moveTo>
                    <a:pt x="570" y="0"/>
                  </a:moveTo>
                  <a:cubicBezTo>
                    <a:pt x="449" y="188"/>
                    <a:pt x="363" y="357"/>
                    <a:pt x="307" y="509"/>
                  </a:cubicBezTo>
                  <a:lnTo>
                    <a:pt x="307" y="509"/>
                  </a:lnTo>
                  <a:cubicBezTo>
                    <a:pt x="380" y="330"/>
                    <a:pt x="471" y="158"/>
                    <a:pt x="570" y="0"/>
                  </a:cubicBezTo>
                  <a:close/>
                  <a:moveTo>
                    <a:pt x="3904" y="417"/>
                  </a:moveTo>
                  <a:lnTo>
                    <a:pt x="3904" y="417"/>
                  </a:lnTo>
                  <a:cubicBezTo>
                    <a:pt x="4153" y="980"/>
                    <a:pt x="2552" y="1634"/>
                    <a:pt x="1382" y="1634"/>
                  </a:cubicBezTo>
                  <a:cubicBezTo>
                    <a:pt x="593" y="1634"/>
                    <a:pt x="0" y="1336"/>
                    <a:pt x="307" y="509"/>
                  </a:cubicBezTo>
                  <a:lnTo>
                    <a:pt x="307" y="509"/>
                  </a:lnTo>
                  <a:cubicBezTo>
                    <a:pt x="48" y="1140"/>
                    <a:pt x="16" y="1852"/>
                    <a:pt x="689" y="2293"/>
                  </a:cubicBezTo>
                  <a:cubicBezTo>
                    <a:pt x="1374" y="2709"/>
                    <a:pt x="2446" y="2471"/>
                    <a:pt x="3220" y="2650"/>
                  </a:cubicBezTo>
                  <a:cubicBezTo>
                    <a:pt x="3756" y="2769"/>
                    <a:pt x="4172" y="3097"/>
                    <a:pt x="4143" y="4020"/>
                  </a:cubicBezTo>
                  <a:cubicBezTo>
                    <a:pt x="5006" y="3454"/>
                    <a:pt x="4470" y="2054"/>
                    <a:pt x="3726" y="1667"/>
                  </a:cubicBezTo>
                  <a:cubicBezTo>
                    <a:pt x="4053" y="1370"/>
                    <a:pt x="4083" y="804"/>
                    <a:pt x="3904" y="4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7"/>
            <p:cNvSpPr/>
            <p:nvPr/>
          </p:nvSpPr>
          <p:spPr>
            <a:xfrm>
              <a:off x="2714310" y="1559190"/>
              <a:ext cx="89340" cy="66820"/>
            </a:xfrm>
            <a:custGeom>
              <a:avLst/>
              <a:gdLst/>
              <a:ahLst/>
              <a:cxnLst/>
              <a:rect l="l" t="t" r="r" b="b"/>
              <a:pathLst>
                <a:path w="4467" h="3341" extrusionOk="0">
                  <a:moveTo>
                    <a:pt x="1149" y="2786"/>
                  </a:moveTo>
                  <a:cubicBezTo>
                    <a:pt x="1140" y="2786"/>
                    <a:pt x="1131" y="2786"/>
                    <a:pt x="1123" y="2786"/>
                  </a:cubicBezTo>
                  <a:lnTo>
                    <a:pt x="1123" y="2786"/>
                  </a:lnTo>
                  <a:cubicBezTo>
                    <a:pt x="1090" y="2847"/>
                    <a:pt x="1072" y="2921"/>
                    <a:pt x="1072" y="3013"/>
                  </a:cubicBezTo>
                  <a:cubicBezTo>
                    <a:pt x="1142" y="3039"/>
                    <a:pt x="1204" y="3050"/>
                    <a:pt x="1260" y="3050"/>
                  </a:cubicBezTo>
                  <a:cubicBezTo>
                    <a:pt x="1397" y="3050"/>
                    <a:pt x="1503" y="2987"/>
                    <a:pt x="1608" y="2924"/>
                  </a:cubicBezTo>
                  <a:lnTo>
                    <a:pt x="1935" y="2924"/>
                  </a:lnTo>
                  <a:cubicBezTo>
                    <a:pt x="1686" y="2837"/>
                    <a:pt x="1414" y="2786"/>
                    <a:pt x="1149" y="2786"/>
                  </a:cubicBezTo>
                  <a:close/>
                  <a:moveTo>
                    <a:pt x="3446" y="0"/>
                  </a:moveTo>
                  <a:cubicBezTo>
                    <a:pt x="1736" y="0"/>
                    <a:pt x="433" y="1867"/>
                    <a:pt x="0" y="3340"/>
                  </a:cubicBezTo>
                  <a:cubicBezTo>
                    <a:pt x="242" y="2950"/>
                    <a:pt x="669" y="2792"/>
                    <a:pt x="1123" y="2786"/>
                  </a:cubicBezTo>
                  <a:lnTo>
                    <a:pt x="1123" y="2786"/>
                  </a:lnTo>
                  <a:cubicBezTo>
                    <a:pt x="1280" y="2491"/>
                    <a:pt x="1768" y="2511"/>
                    <a:pt x="2114" y="2388"/>
                  </a:cubicBezTo>
                  <a:cubicBezTo>
                    <a:pt x="2054" y="2388"/>
                    <a:pt x="1995" y="2388"/>
                    <a:pt x="1935" y="2358"/>
                  </a:cubicBezTo>
                  <a:cubicBezTo>
                    <a:pt x="2191" y="1866"/>
                    <a:pt x="2890" y="1478"/>
                    <a:pt x="3523" y="1478"/>
                  </a:cubicBezTo>
                  <a:cubicBezTo>
                    <a:pt x="3847" y="1478"/>
                    <a:pt x="4155" y="1580"/>
                    <a:pt x="4377" y="1822"/>
                  </a:cubicBezTo>
                  <a:cubicBezTo>
                    <a:pt x="4466" y="1048"/>
                    <a:pt x="3454" y="363"/>
                    <a:pt x="3603" y="6"/>
                  </a:cubicBezTo>
                  <a:cubicBezTo>
                    <a:pt x="3550" y="2"/>
                    <a:pt x="3498" y="0"/>
                    <a:pt x="344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3101370" y="1882050"/>
              <a:ext cx="19060" cy="192960"/>
            </a:xfrm>
            <a:custGeom>
              <a:avLst/>
              <a:gdLst/>
              <a:ahLst/>
              <a:cxnLst/>
              <a:rect l="l" t="t" r="r" b="b"/>
              <a:pathLst>
                <a:path w="953" h="9648" extrusionOk="0">
                  <a:moveTo>
                    <a:pt x="596" y="0"/>
                  </a:moveTo>
                  <a:cubicBezTo>
                    <a:pt x="594" y="2"/>
                    <a:pt x="593" y="4"/>
                    <a:pt x="592" y="6"/>
                  </a:cubicBezTo>
                  <a:lnTo>
                    <a:pt x="592" y="6"/>
                  </a:lnTo>
                  <a:cubicBezTo>
                    <a:pt x="593" y="4"/>
                    <a:pt x="594" y="2"/>
                    <a:pt x="596" y="0"/>
                  </a:cubicBezTo>
                  <a:close/>
                  <a:moveTo>
                    <a:pt x="592" y="6"/>
                  </a:moveTo>
                  <a:cubicBezTo>
                    <a:pt x="59" y="867"/>
                    <a:pt x="0" y="1670"/>
                    <a:pt x="119" y="2710"/>
                  </a:cubicBezTo>
                  <a:cubicBezTo>
                    <a:pt x="287" y="3921"/>
                    <a:pt x="484" y="5313"/>
                    <a:pt x="495" y="6670"/>
                  </a:cubicBezTo>
                  <a:lnTo>
                    <a:pt x="495" y="6670"/>
                  </a:lnTo>
                  <a:cubicBezTo>
                    <a:pt x="665" y="5603"/>
                    <a:pt x="832" y="4537"/>
                    <a:pt x="893" y="3454"/>
                  </a:cubicBezTo>
                  <a:cubicBezTo>
                    <a:pt x="953" y="2832"/>
                    <a:pt x="333" y="439"/>
                    <a:pt x="592" y="6"/>
                  </a:cubicBezTo>
                  <a:close/>
                  <a:moveTo>
                    <a:pt x="495" y="6670"/>
                  </a:moveTo>
                  <a:lnTo>
                    <a:pt x="495" y="6670"/>
                  </a:lnTo>
                  <a:cubicBezTo>
                    <a:pt x="337" y="7658"/>
                    <a:pt x="175" y="8645"/>
                    <a:pt x="89" y="9647"/>
                  </a:cubicBezTo>
                  <a:cubicBezTo>
                    <a:pt x="400" y="8740"/>
                    <a:pt x="503" y="7715"/>
                    <a:pt x="495" y="667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7"/>
            <p:cNvSpPr/>
            <p:nvPr/>
          </p:nvSpPr>
          <p:spPr>
            <a:xfrm>
              <a:off x="2768490" y="1526550"/>
              <a:ext cx="70880" cy="54980"/>
            </a:xfrm>
            <a:custGeom>
              <a:avLst/>
              <a:gdLst/>
              <a:ahLst/>
              <a:cxnLst/>
              <a:rect l="l" t="t" r="r" b="b"/>
              <a:pathLst>
                <a:path w="3544" h="2749" extrusionOk="0">
                  <a:moveTo>
                    <a:pt x="2233" y="0"/>
                  </a:moveTo>
                  <a:cubicBezTo>
                    <a:pt x="1698" y="0"/>
                    <a:pt x="1132" y="238"/>
                    <a:pt x="775" y="655"/>
                  </a:cubicBezTo>
                  <a:cubicBezTo>
                    <a:pt x="0" y="1608"/>
                    <a:pt x="536" y="2561"/>
                    <a:pt x="1668" y="2710"/>
                  </a:cubicBezTo>
                  <a:cubicBezTo>
                    <a:pt x="1817" y="2731"/>
                    <a:pt x="1978" y="2748"/>
                    <a:pt x="2139" y="2748"/>
                  </a:cubicBezTo>
                  <a:cubicBezTo>
                    <a:pt x="2428" y="2748"/>
                    <a:pt x="2719" y="2692"/>
                    <a:pt x="2948" y="2501"/>
                  </a:cubicBezTo>
                  <a:cubicBezTo>
                    <a:pt x="3544" y="2025"/>
                    <a:pt x="3186" y="2174"/>
                    <a:pt x="3156" y="1668"/>
                  </a:cubicBezTo>
                  <a:cubicBezTo>
                    <a:pt x="3067" y="774"/>
                    <a:pt x="3335" y="30"/>
                    <a:pt x="2233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4017810" y="1541670"/>
              <a:ext cx="92920" cy="45940"/>
            </a:xfrm>
            <a:custGeom>
              <a:avLst/>
              <a:gdLst/>
              <a:ahLst/>
              <a:cxnLst/>
              <a:rect l="l" t="t" r="r" b="b"/>
              <a:pathLst>
                <a:path w="4646" h="2297" extrusionOk="0">
                  <a:moveTo>
                    <a:pt x="2331" y="1"/>
                  </a:moveTo>
                  <a:cubicBezTo>
                    <a:pt x="1713" y="1"/>
                    <a:pt x="1115" y="150"/>
                    <a:pt x="804" y="435"/>
                  </a:cubicBezTo>
                  <a:cubicBezTo>
                    <a:pt x="0" y="1120"/>
                    <a:pt x="1162" y="1358"/>
                    <a:pt x="655" y="1954"/>
                  </a:cubicBezTo>
                  <a:cubicBezTo>
                    <a:pt x="603" y="2032"/>
                    <a:pt x="2195" y="2296"/>
                    <a:pt x="2796" y="2296"/>
                  </a:cubicBezTo>
                  <a:cubicBezTo>
                    <a:pt x="2876" y="2296"/>
                    <a:pt x="2939" y="2292"/>
                    <a:pt x="2978" y="2281"/>
                  </a:cubicBezTo>
                  <a:cubicBezTo>
                    <a:pt x="3573" y="2102"/>
                    <a:pt x="4645" y="1567"/>
                    <a:pt x="4258" y="792"/>
                  </a:cubicBezTo>
                  <a:cubicBezTo>
                    <a:pt x="3972" y="254"/>
                    <a:pt x="3134" y="1"/>
                    <a:pt x="2331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2813150" y="1743290"/>
              <a:ext cx="60160" cy="142940"/>
            </a:xfrm>
            <a:custGeom>
              <a:avLst/>
              <a:gdLst/>
              <a:ahLst/>
              <a:cxnLst/>
              <a:rect l="l" t="t" r="r" b="b"/>
              <a:pathLst>
                <a:path w="3008" h="7147" extrusionOk="0">
                  <a:moveTo>
                    <a:pt x="1430" y="1"/>
                  </a:moveTo>
                  <a:lnTo>
                    <a:pt x="1430" y="1"/>
                  </a:lnTo>
                  <a:cubicBezTo>
                    <a:pt x="1638" y="567"/>
                    <a:pt x="1846" y="1192"/>
                    <a:pt x="2114" y="1728"/>
                  </a:cubicBezTo>
                  <a:lnTo>
                    <a:pt x="1906" y="1222"/>
                  </a:lnTo>
                  <a:lnTo>
                    <a:pt x="1906" y="1222"/>
                  </a:lnTo>
                  <a:cubicBezTo>
                    <a:pt x="2561" y="2145"/>
                    <a:pt x="2234" y="3663"/>
                    <a:pt x="1966" y="4646"/>
                  </a:cubicBezTo>
                  <a:cubicBezTo>
                    <a:pt x="1817" y="5152"/>
                    <a:pt x="1519" y="5688"/>
                    <a:pt x="1191" y="6105"/>
                  </a:cubicBezTo>
                  <a:cubicBezTo>
                    <a:pt x="953" y="6343"/>
                    <a:pt x="0" y="6849"/>
                    <a:pt x="507" y="7147"/>
                  </a:cubicBezTo>
                  <a:cubicBezTo>
                    <a:pt x="2144" y="6015"/>
                    <a:pt x="3008" y="2651"/>
                    <a:pt x="1995" y="924"/>
                  </a:cubicBezTo>
                  <a:cubicBezTo>
                    <a:pt x="2055" y="924"/>
                    <a:pt x="2114" y="924"/>
                    <a:pt x="2174" y="894"/>
                  </a:cubicBezTo>
                  <a:cubicBezTo>
                    <a:pt x="1966" y="537"/>
                    <a:pt x="1698" y="269"/>
                    <a:pt x="143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3355030" y="3426130"/>
              <a:ext cx="116140" cy="109120"/>
            </a:xfrm>
            <a:custGeom>
              <a:avLst/>
              <a:gdLst/>
              <a:ahLst/>
              <a:cxnLst/>
              <a:rect l="l" t="t" r="r" b="b"/>
              <a:pathLst>
                <a:path w="5807" h="5456" extrusionOk="0">
                  <a:moveTo>
                    <a:pt x="5598" y="0"/>
                  </a:moveTo>
                  <a:lnTo>
                    <a:pt x="5598" y="0"/>
                  </a:lnTo>
                  <a:cubicBezTo>
                    <a:pt x="5033" y="30"/>
                    <a:pt x="4378" y="298"/>
                    <a:pt x="3782" y="417"/>
                  </a:cubicBezTo>
                  <a:cubicBezTo>
                    <a:pt x="3574" y="467"/>
                    <a:pt x="3375" y="483"/>
                    <a:pt x="3179" y="483"/>
                  </a:cubicBezTo>
                  <a:cubicBezTo>
                    <a:pt x="2786" y="483"/>
                    <a:pt x="2403" y="417"/>
                    <a:pt x="1966" y="417"/>
                  </a:cubicBezTo>
                  <a:cubicBezTo>
                    <a:pt x="1638" y="417"/>
                    <a:pt x="1341" y="417"/>
                    <a:pt x="1043" y="358"/>
                  </a:cubicBezTo>
                  <a:cubicBezTo>
                    <a:pt x="825" y="327"/>
                    <a:pt x="590" y="238"/>
                    <a:pt x="403" y="238"/>
                  </a:cubicBezTo>
                  <a:cubicBezTo>
                    <a:pt x="233" y="238"/>
                    <a:pt x="103" y="311"/>
                    <a:pt x="60" y="566"/>
                  </a:cubicBezTo>
                  <a:cubicBezTo>
                    <a:pt x="1" y="864"/>
                    <a:pt x="299" y="1608"/>
                    <a:pt x="567" y="1757"/>
                  </a:cubicBezTo>
                  <a:cubicBezTo>
                    <a:pt x="649" y="1807"/>
                    <a:pt x="743" y="1824"/>
                    <a:pt x="843" y="1824"/>
                  </a:cubicBezTo>
                  <a:cubicBezTo>
                    <a:pt x="1079" y="1824"/>
                    <a:pt x="1345" y="1725"/>
                    <a:pt x="1553" y="1725"/>
                  </a:cubicBezTo>
                  <a:cubicBezTo>
                    <a:pt x="1572" y="1725"/>
                    <a:pt x="1591" y="1726"/>
                    <a:pt x="1609" y="1727"/>
                  </a:cubicBezTo>
                  <a:cubicBezTo>
                    <a:pt x="1638" y="1906"/>
                    <a:pt x="1460" y="2055"/>
                    <a:pt x="1490" y="2263"/>
                  </a:cubicBezTo>
                  <a:cubicBezTo>
                    <a:pt x="1490" y="2350"/>
                    <a:pt x="1739" y="2741"/>
                    <a:pt x="1864" y="2741"/>
                  </a:cubicBezTo>
                  <a:cubicBezTo>
                    <a:pt x="1868" y="2741"/>
                    <a:pt x="1873" y="2741"/>
                    <a:pt x="1877" y="2740"/>
                  </a:cubicBezTo>
                  <a:cubicBezTo>
                    <a:pt x="2009" y="2671"/>
                    <a:pt x="2100" y="2642"/>
                    <a:pt x="2159" y="2642"/>
                  </a:cubicBezTo>
                  <a:cubicBezTo>
                    <a:pt x="2456" y="2642"/>
                    <a:pt x="1941" y="3385"/>
                    <a:pt x="1966" y="3484"/>
                  </a:cubicBezTo>
                  <a:cubicBezTo>
                    <a:pt x="2029" y="3714"/>
                    <a:pt x="2179" y="3782"/>
                    <a:pt x="2376" y="3782"/>
                  </a:cubicBezTo>
                  <a:cubicBezTo>
                    <a:pt x="2460" y="3782"/>
                    <a:pt x="2553" y="3770"/>
                    <a:pt x="2651" y="3752"/>
                  </a:cubicBezTo>
                  <a:lnTo>
                    <a:pt x="2651" y="3752"/>
                  </a:lnTo>
                  <a:cubicBezTo>
                    <a:pt x="2651" y="3990"/>
                    <a:pt x="2502" y="3990"/>
                    <a:pt x="2442" y="4139"/>
                  </a:cubicBezTo>
                  <a:cubicBezTo>
                    <a:pt x="2309" y="4619"/>
                    <a:pt x="2701" y="5456"/>
                    <a:pt x="3254" y="5456"/>
                  </a:cubicBezTo>
                  <a:cubicBezTo>
                    <a:pt x="3319" y="5456"/>
                    <a:pt x="3386" y="5444"/>
                    <a:pt x="3455" y="5419"/>
                  </a:cubicBezTo>
                  <a:cubicBezTo>
                    <a:pt x="3723" y="5330"/>
                    <a:pt x="3931" y="4913"/>
                    <a:pt x="3991" y="4675"/>
                  </a:cubicBezTo>
                  <a:cubicBezTo>
                    <a:pt x="4079" y="4350"/>
                    <a:pt x="3786" y="4083"/>
                    <a:pt x="3899" y="3875"/>
                  </a:cubicBezTo>
                  <a:lnTo>
                    <a:pt x="3899" y="3875"/>
                  </a:lnTo>
                  <a:cubicBezTo>
                    <a:pt x="3899" y="3877"/>
                    <a:pt x="3902" y="3877"/>
                    <a:pt x="3905" y="3877"/>
                  </a:cubicBezTo>
                  <a:cubicBezTo>
                    <a:pt x="3943" y="3877"/>
                    <a:pt x="4144" y="3812"/>
                    <a:pt x="4169" y="3812"/>
                  </a:cubicBezTo>
                  <a:cubicBezTo>
                    <a:pt x="4288" y="3752"/>
                    <a:pt x="4378" y="3544"/>
                    <a:pt x="4407" y="3395"/>
                  </a:cubicBezTo>
                  <a:cubicBezTo>
                    <a:pt x="4437" y="2948"/>
                    <a:pt x="3633" y="3037"/>
                    <a:pt x="3901" y="2680"/>
                  </a:cubicBezTo>
                  <a:cubicBezTo>
                    <a:pt x="4080" y="2472"/>
                    <a:pt x="4437" y="2650"/>
                    <a:pt x="4556" y="2353"/>
                  </a:cubicBezTo>
                  <a:cubicBezTo>
                    <a:pt x="4705" y="2025"/>
                    <a:pt x="4437" y="1698"/>
                    <a:pt x="4140" y="1608"/>
                  </a:cubicBezTo>
                  <a:cubicBezTo>
                    <a:pt x="4230" y="1493"/>
                    <a:pt x="4338" y="1460"/>
                    <a:pt x="4455" y="1460"/>
                  </a:cubicBezTo>
                  <a:cubicBezTo>
                    <a:pt x="4618" y="1460"/>
                    <a:pt x="4798" y="1525"/>
                    <a:pt x="4970" y="1525"/>
                  </a:cubicBezTo>
                  <a:cubicBezTo>
                    <a:pt x="5122" y="1525"/>
                    <a:pt x="5268" y="1474"/>
                    <a:pt x="5390" y="1281"/>
                  </a:cubicBezTo>
                  <a:cubicBezTo>
                    <a:pt x="5658" y="834"/>
                    <a:pt x="5807" y="477"/>
                    <a:pt x="5598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3394330" y="3433870"/>
              <a:ext cx="71480" cy="97300"/>
            </a:xfrm>
            <a:custGeom>
              <a:avLst/>
              <a:gdLst/>
              <a:ahLst/>
              <a:cxnLst/>
              <a:rect l="l" t="t" r="r" b="b"/>
              <a:pathLst>
                <a:path w="3574" h="4865" extrusionOk="0">
                  <a:moveTo>
                    <a:pt x="3574" y="1"/>
                  </a:moveTo>
                  <a:lnTo>
                    <a:pt x="3574" y="1"/>
                  </a:lnTo>
                  <a:cubicBezTo>
                    <a:pt x="3544" y="149"/>
                    <a:pt x="3187" y="626"/>
                    <a:pt x="3008" y="685"/>
                  </a:cubicBezTo>
                  <a:cubicBezTo>
                    <a:pt x="2922" y="721"/>
                    <a:pt x="2855" y="737"/>
                    <a:pt x="2802" y="737"/>
                  </a:cubicBezTo>
                  <a:cubicBezTo>
                    <a:pt x="2545" y="737"/>
                    <a:pt x="2631" y="367"/>
                    <a:pt x="2532" y="120"/>
                  </a:cubicBezTo>
                  <a:cubicBezTo>
                    <a:pt x="2507" y="339"/>
                    <a:pt x="2324" y="897"/>
                    <a:pt x="2046" y="897"/>
                  </a:cubicBezTo>
                  <a:cubicBezTo>
                    <a:pt x="1984" y="897"/>
                    <a:pt x="1917" y="869"/>
                    <a:pt x="1847" y="804"/>
                  </a:cubicBezTo>
                  <a:cubicBezTo>
                    <a:pt x="1817" y="834"/>
                    <a:pt x="1787" y="894"/>
                    <a:pt x="1758" y="953"/>
                  </a:cubicBezTo>
                  <a:cubicBezTo>
                    <a:pt x="1728" y="864"/>
                    <a:pt x="1609" y="745"/>
                    <a:pt x="1549" y="656"/>
                  </a:cubicBezTo>
                  <a:lnTo>
                    <a:pt x="1549" y="656"/>
                  </a:lnTo>
                  <a:cubicBezTo>
                    <a:pt x="1579" y="775"/>
                    <a:pt x="1579" y="864"/>
                    <a:pt x="1609" y="983"/>
                  </a:cubicBezTo>
                  <a:cubicBezTo>
                    <a:pt x="1259" y="1071"/>
                    <a:pt x="812" y="1239"/>
                    <a:pt x="410" y="1239"/>
                  </a:cubicBezTo>
                  <a:cubicBezTo>
                    <a:pt x="266" y="1239"/>
                    <a:pt x="127" y="1217"/>
                    <a:pt x="1" y="1162"/>
                  </a:cubicBezTo>
                  <a:lnTo>
                    <a:pt x="1" y="1162"/>
                  </a:lnTo>
                  <a:cubicBezTo>
                    <a:pt x="251" y="1273"/>
                    <a:pt x="521" y="1300"/>
                    <a:pt x="799" y="1300"/>
                  </a:cubicBezTo>
                  <a:cubicBezTo>
                    <a:pt x="1056" y="1300"/>
                    <a:pt x="1320" y="1277"/>
                    <a:pt x="1580" y="1277"/>
                  </a:cubicBezTo>
                  <a:cubicBezTo>
                    <a:pt x="1640" y="1277"/>
                    <a:pt x="1699" y="1278"/>
                    <a:pt x="1758" y="1281"/>
                  </a:cubicBezTo>
                  <a:cubicBezTo>
                    <a:pt x="1996" y="1787"/>
                    <a:pt x="1460" y="1876"/>
                    <a:pt x="1103" y="1966"/>
                  </a:cubicBezTo>
                  <a:cubicBezTo>
                    <a:pt x="1281" y="2055"/>
                    <a:pt x="1281" y="2115"/>
                    <a:pt x="1281" y="2293"/>
                  </a:cubicBezTo>
                  <a:cubicBezTo>
                    <a:pt x="1073" y="2323"/>
                    <a:pt x="656" y="2323"/>
                    <a:pt x="537" y="2442"/>
                  </a:cubicBezTo>
                  <a:cubicBezTo>
                    <a:pt x="835" y="2650"/>
                    <a:pt x="1043" y="2740"/>
                    <a:pt x="1013" y="3127"/>
                  </a:cubicBezTo>
                  <a:cubicBezTo>
                    <a:pt x="1162" y="2770"/>
                    <a:pt x="1043" y="2650"/>
                    <a:pt x="1490" y="2621"/>
                  </a:cubicBezTo>
                  <a:cubicBezTo>
                    <a:pt x="1549" y="2829"/>
                    <a:pt x="1549" y="2770"/>
                    <a:pt x="1698" y="2829"/>
                  </a:cubicBezTo>
                  <a:cubicBezTo>
                    <a:pt x="1698" y="2826"/>
                    <a:pt x="1699" y="2824"/>
                    <a:pt x="1700" y="2824"/>
                  </a:cubicBezTo>
                  <a:cubicBezTo>
                    <a:pt x="1710" y="2824"/>
                    <a:pt x="1754" y="2918"/>
                    <a:pt x="1728" y="2918"/>
                  </a:cubicBezTo>
                  <a:cubicBezTo>
                    <a:pt x="1728" y="2918"/>
                    <a:pt x="1728" y="2932"/>
                    <a:pt x="1737" y="2932"/>
                  </a:cubicBezTo>
                  <a:cubicBezTo>
                    <a:pt x="1741" y="2932"/>
                    <a:pt x="1748" y="2928"/>
                    <a:pt x="1758" y="2918"/>
                  </a:cubicBezTo>
                  <a:lnTo>
                    <a:pt x="1758" y="2918"/>
                  </a:lnTo>
                  <a:cubicBezTo>
                    <a:pt x="1549" y="3186"/>
                    <a:pt x="1490" y="3246"/>
                    <a:pt x="1043" y="3305"/>
                  </a:cubicBezTo>
                  <a:cubicBezTo>
                    <a:pt x="1236" y="3330"/>
                    <a:pt x="1390" y="3373"/>
                    <a:pt x="1567" y="3373"/>
                  </a:cubicBezTo>
                  <a:cubicBezTo>
                    <a:pt x="1609" y="3373"/>
                    <a:pt x="1653" y="3371"/>
                    <a:pt x="1698" y="3365"/>
                  </a:cubicBezTo>
                  <a:lnTo>
                    <a:pt x="1698" y="3365"/>
                  </a:lnTo>
                  <a:cubicBezTo>
                    <a:pt x="1698" y="3587"/>
                    <a:pt x="1502" y="3648"/>
                    <a:pt x="1304" y="3648"/>
                  </a:cubicBezTo>
                  <a:cubicBezTo>
                    <a:pt x="1184" y="3648"/>
                    <a:pt x="1062" y="3626"/>
                    <a:pt x="984" y="3603"/>
                  </a:cubicBezTo>
                  <a:lnTo>
                    <a:pt x="984" y="3603"/>
                  </a:lnTo>
                  <a:cubicBezTo>
                    <a:pt x="1162" y="3663"/>
                    <a:pt x="1430" y="3782"/>
                    <a:pt x="1281" y="4050"/>
                  </a:cubicBezTo>
                  <a:cubicBezTo>
                    <a:pt x="1579" y="4080"/>
                    <a:pt x="1728" y="4318"/>
                    <a:pt x="1460" y="4496"/>
                  </a:cubicBezTo>
                  <a:cubicBezTo>
                    <a:pt x="1385" y="4544"/>
                    <a:pt x="1332" y="4564"/>
                    <a:pt x="1291" y="4564"/>
                  </a:cubicBezTo>
                  <a:cubicBezTo>
                    <a:pt x="1121" y="4564"/>
                    <a:pt x="1183" y="4220"/>
                    <a:pt x="892" y="4220"/>
                  </a:cubicBezTo>
                  <a:cubicBezTo>
                    <a:pt x="876" y="4220"/>
                    <a:pt x="858" y="4221"/>
                    <a:pt x="839" y="4223"/>
                  </a:cubicBezTo>
                  <a:lnTo>
                    <a:pt x="839" y="4223"/>
                  </a:lnTo>
                  <a:cubicBezTo>
                    <a:pt x="845" y="4205"/>
                    <a:pt x="854" y="4186"/>
                    <a:pt x="864" y="4169"/>
                  </a:cubicBezTo>
                  <a:lnTo>
                    <a:pt x="864" y="4169"/>
                  </a:lnTo>
                  <a:lnTo>
                    <a:pt x="805" y="4228"/>
                  </a:lnTo>
                  <a:cubicBezTo>
                    <a:pt x="817" y="4226"/>
                    <a:pt x="828" y="4225"/>
                    <a:pt x="839" y="4223"/>
                  </a:cubicBezTo>
                  <a:lnTo>
                    <a:pt x="839" y="4223"/>
                  </a:lnTo>
                  <a:cubicBezTo>
                    <a:pt x="741" y="4494"/>
                    <a:pt x="1032" y="4865"/>
                    <a:pt x="1317" y="4865"/>
                  </a:cubicBezTo>
                  <a:cubicBezTo>
                    <a:pt x="1345" y="4865"/>
                    <a:pt x="1373" y="4861"/>
                    <a:pt x="1400" y="4854"/>
                  </a:cubicBezTo>
                  <a:cubicBezTo>
                    <a:pt x="1668" y="4794"/>
                    <a:pt x="1817" y="4318"/>
                    <a:pt x="1847" y="4050"/>
                  </a:cubicBezTo>
                  <a:cubicBezTo>
                    <a:pt x="1847" y="3841"/>
                    <a:pt x="1698" y="3603"/>
                    <a:pt x="1847" y="3425"/>
                  </a:cubicBezTo>
                  <a:cubicBezTo>
                    <a:pt x="1936" y="3276"/>
                    <a:pt x="2294" y="3276"/>
                    <a:pt x="2264" y="3008"/>
                  </a:cubicBezTo>
                  <a:cubicBezTo>
                    <a:pt x="2234" y="2740"/>
                    <a:pt x="1907" y="2680"/>
                    <a:pt x="1728" y="2650"/>
                  </a:cubicBezTo>
                  <a:cubicBezTo>
                    <a:pt x="1341" y="1966"/>
                    <a:pt x="2710" y="2144"/>
                    <a:pt x="2264" y="1459"/>
                  </a:cubicBezTo>
                  <a:cubicBezTo>
                    <a:pt x="2085" y="1221"/>
                    <a:pt x="1877" y="1221"/>
                    <a:pt x="2264" y="983"/>
                  </a:cubicBezTo>
                  <a:cubicBezTo>
                    <a:pt x="2340" y="935"/>
                    <a:pt x="2414" y="919"/>
                    <a:pt x="2487" y="919"/>
                  </a:cubicBezTo>
                  <a:cubicBezTo>
                    <a:pt x="2643" y="919"/>
                    <a:pt x="2797" y="992"/>
                    <a:pt x="2960" y="992"/>
                  </a:cubicBezTo>
                  <a:cubicBezTo>
                    <a:pt x="3052" y="992"/>
                    <a:pt x="3147" y="968"/>
                    <a:pt x="3246" y="894"/>
                  </a:cubicBezTo>
                  <a:cubicBezTo>
                    <a:pt x="3514" y="685"/>
                    <a:pt x="3544" y="328"/>
                    <a:pt x="357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3371710" y="3435570"/>
              <a:ext cx="26820" cy="15000"/>
            </a:xfrm>
            <a:custGeom>
              <a:avLst/>
              <a:gdLst/>
              <a:ahLst/>
              <a:cxnLst/>
              <a:rect l="l" t="t" r="r" b="b"/>
              <a:pathLst>
                <a:path w="1341" h="750" extrusionOk="0">
                  <a:moveTo>
                    <a:pt x="91" y="28"/>
                  </a:moveTo>
                  <a:cubicBezTo>
                    <a:pt x="62" y="37"/>
                    <a:pt x="32" y="49"/>
                    <a:pt x="1" y="64"/>
                  </a:cubicBezTo>
                  <a:lnTo>
                    <a:pt x="91" y="28"/>
                  </a:lnTo>
                  <a:close/>
                  <a:moveTo>
                    <a:pt x="255" y="1"/>
                  </a:moveTo>
                  <a:cubicBezTo>
                    <a:pt x="220" y="1"/>
                    <a:pt x="185" y="2"/>
                    <a:pt x="149" y="5"/>
                  </a:cubicBezTo>
                  <a:lnTo>
                    <a:pt x="91" y="28"/>
                  </a:lnTo>
                  <a:lnTo>
                    <a:pt x="91" y="28"/>
                  </a:lnTo>
                  <a:cubicBezTo>
                    <a:pt x="130" y="17"/>
                    <a:pt x="166" y="11"/>
                    <a:pt x="201" y="11"/>
                  </a:cubicBezTo>
                  <a:cubicBezTo>
                    <a:pt x="532" y="11"/>
                    <a:pt x="683" y="497"/>
                    <a:pt x="834" y="749"/>
                  </a:cubicBezTo>
                  <a:cubicBezTo>
                    <a:pt x="804" y="511"/>
                    <a:pt x="656" y="332"/>
                    <a:pt x="596" y="124"/>
                  </a:cubicBezTo>
                  <a:lnTo>
                    <a:pt x="596" y="124"/>
                  </a:lnTo>
                  <a:cubicBezTo>
                    <a:pt x="685" y="144"/>
                    <a:pt x="768" y="150"/>
                    <a:pt x="849" y="150"/>
                  </a:cubicBezTo>
                  <a:cubicBezTo>
                    <a:pt x="1010" y="150"/>
                    <a:pt x="1162" y="124"/>
                    <a:pt x="1340" y="124"/>
                  </a:cubicBezTo>
                  <a:cubicBezTo>
                    <a:pt x="961" y="124"/>
                    <a:pt x="607" y="1"/>
                    <a:pt x="25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3400890" y="3458870"/>
              <a:ext cx="35160" cy="8960"/>
            </a:xfrm>
            <a:custGeom>
              <a:avLst/>
              <a:gdLst/>
              <a:ahLst/>
              <a:cxnLst/>
              <a:rect l="l" t="t" r="r" b="b"/>
              <a:pathLst>
                <a:path w="1758" h="448" extrusionOk="0">
                  <a:moveTo>
                    <a:pt x="175" y="109"/>
                  </a:moveTo>
                  <a:cubicBezTo>
                    <a:pt x="116" y="109"/>
                    <a:pt x="57" y="113"/>
                    <a:pt x="1" y="120"/>
                  </a:cubicBezTo>
                  <a:lnTo>
                    <a:pt x="90" y="239"/>
                  </a:lnTo>
                  <a:cubicBezTo>
                    <a:pt x="197" y="220"/>
                    <a:pt x="345" y="178"/>
                    <a:pt x="507" y="135"/>
                  </a:cubicBezTo>
                  <a:lnTo>
                    <a:pt x="507" y="135"/>
                  </a:lnTo>
                  <a:cubicBezTo>
                    <a:pt x="394" y="120"/>
                    <a:pt x="283" y="109"/>
                    <a:pt x="175" y="109"/>
                  </a:cubicBezTo>
                  <a:close/>
                  <a:moveTo>
                    <a:pt x="1235" y="1"/>
                  </a:moveTo>
                  <a:cubicBezTo>
                    <a:pt x="1027" y="1"/>
                    <a:pt x="752" y="69"/>
                    <a:pt x="507" y="135"/>
                  </a:cubicBezTo>
                  <a:lnTo>
                    <a:pt x="507" y="135"/>
                  </a:lnTo>
                  <a:cubicBezTo>
                    <a:pt x="758" y="168"/>
                    <a:pt x="1015" y="220"/>
                    <a:pt x="1255" y="220"/>
                  </a:cubicBezTo>
                  <a:cubicBezTo>
                    <a:pt x="1314" y="220"/>
                    <a:pt x="1373" y="217"/>
                    <a:pt x="1430" y="209"/>
                  </a:cubicBezTo>
                  <a:cubicBezTo>
                    <a:pt x="1430" y="269"/>
                    <a:pt x="1459" y="388"/>
                    <a:pt x="1459" y="448"/>
                  </a:cubicBezTo>
                  <a:cubicBezTo>
                    <a:pt x="1757" y="299"/>
                    <a:pt x="1668" y="120"/>
                    <a:pt x="1430" y="31"/>
                  </a:cubicBezTo>
                  <a:cubicBezTo>
                    <a:pt x="1377" y="10"/>
                    <a:pt x="1310" y="1"/>
                    <a:pt x="123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3409230" y="3482710"/>
              <a:ext cx="24440" cy="6560"/>
            </a:xfrm>
            <a:custGeom>
              <a:avLst/>
              <a:gdLst/>
              <a:ahLst/>
              <a:cxnLst/>
              <a:rect l="l" t="t" r="r" b="b"/>
              <a:pathLst>
                <a:path w="1222" h="328" extrusionOk="0">
                  <a:moveTo>
                    <a:pt x="804" y="0"/>
                  </a:moveTo>
                  <a:lnTo>
                    <a:pt x="923" y="119"/>
                  </a:lnTo>
                  <a:cubicBezTo>
                    <a:pt x="821" y="74"/>
                    <a:pt x="697" y="54"/>
                    <a:pt x="569" y="54"/>
                  </a:cubicBezTo>
                  <a:cubicBezTo>
                    <a:pt x="363" y="54"/>
                    <a:pt x="148" y="105"/>
                    <a:pt x="0" y="179"/>
                  </a:cubicBezTo>
                  <a:cubicBezTo>
                    <a:pt x="107" y="266"/>
                    <a:pt x="233" y="290"/>
                    <a:pt x="367" y="290"/>
                  </a:cubicBezTo>
                  <a:cubicBezTo>
                    <a:pt x="532" y="290"/>
                    <a:pt x="711" y="254"/>
                    <a:pt x="883" y="254"/>
                  </a:cubicBezTo>
                  <a:cubicBezTo>
                    <a:pt x="1001" y="254"/>
                    <a:pt x="1115" y="271"/>
                    <a:pt x="1221" y="328"/>
                  </a:cubicBezTo>
                  <a:cubicBezTo>
                    <a:pt x="1221" y="149"/>
                    <a:pt x="983" y="89"/>
                    <a:pt x="80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3411010" y="3502350"/>
              <a:ext cx="15500" cy="9540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626" y="1"/>
                  </a:moveTo>
                  <a:cubicBezTo>
                    <a:pt x="626" y="37"/>
                    <a:pt x="627" y="71"/>
                    <a:pt x="629" y="103"/>
                  </a:cubicBezTo>
                  <a:lnTo>
                    <a:pt x="629" y="103"/>
                  </a:lnTo>
                  <a:cubicBezTo>
                    <a:pt x="677" y="104"/>
                    <a:pt x="725" y="109"/>
                    <a:pt x="775" y="120"/>
                  </a:cubicBezTo>
                  <a:lnTo>
                    <a:pt x="626" y="1"/>
                  </a:lnTo>
                  <a:close/>
                  <a:moveTo>
                    <a:pt x="613" y="103"/>
                  </a:moveTo>
                  <a:cubicBezTo>
                    <a:pt x="437" y="103"/>
                    <a:pt x="270" y="154"/>
                    <a:pt x="92" y="154"/>
                  </a:cubicBezTo>
                  <a:cubicBezTo>
                    <a:pt x="62" y="154"/>
                    <a:pt x="31" y="153"/>
                    <a:pt x="1" y="149"/>
                  </a:cubicBezTo>
                  <a:lnTo>
                    <a:pt x="1" y="149"/>
                  </a:lnTo>
                  <a:cubicBezTo>
                    <a:pt x="179" y="298"/>
                    <a:pt x="447" y="388"/>
                    <a:pt x="656" y="477"/>
                  </a:cubicBezTo>
                  <a:cubicBezTo>
                    <a:pt x="656" y="335"/>
                    <a:pt x="637" y="230"/>
                    <a:pt x="629" y="103"/>
                  </a:cubicBezTo>
                  <a:lnTo>
                    <a:pt x="629" y="103"/>
                  </a:lnTo>
                  <a:cubicBezTo>
                    <a:pt x="624" y="103"/>
                    <a:pt x="618" y="103"/>
                    <a:pt x="613" y="10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3204390" y="3119990"/>
              <a:ext cx="419220" cy="322760"/>
            </a:xfrm>
            <a:custGeom>
              <a:avLst/>
              <a:gdLst/>
              <a:ahLst/>
              <a:cxnLst/>
              <a:rect l="l" t="t" r="r" b="b"/>
              <a:pathLst>
                <a:path w="20961" h="16138" extrusionOk="0">
                  <a:moveTo>
                    <a:pt x="6031" y="7447"/>
                  </a:moveTo>
                  <a:cubicBezTo>
                    <a:pt x="6135" y="7447"/>
                    <a:pt x="6239" y="7456"/>
                    <a:pt x="6342" y="7477"/>
                  </a:cubicBezTo>
                  <a:cubicBezTo>
                    <a:pt x="6818" y="7566"/>
                    <a:pt x="7414" y="8311"/>
                    <a:pt x="6818" y="8608"/>
                  </a:cubicBezTo>
                  <a:cubicBezTo>
                    <a:pt x="6764" y="8639"/>
                    <a:pt x="6702" y="8652"/>
                    <a:pt x="6635" y="8652"/>
                  </a:cubicBezTo>
                  <a:cubicBezTo>
                    <a:pt x="6107" y="8652"/>
                    <a:pt x="5251" y="7828"/>
                    <a:pt x="5330" y="7775"/>
                  </a:cubicBezTo>
                  <a:lnTo>
                    <a:pt x="5330" y="7775"/>
                  </a:lnTo>
                  <a:cubicBezTo>
                    <a:pt x="5062" y="7953"/>
                    <a:pt x="4675" y="8072"/>
                    <a:pt x="4377" y="8340"/>
                  </a:cubicBezTo>
                  <a:cubicBezTo>
                    <a:pt x="4736" y="7827"/>
                    <a:pt x="5383" y="7447"/>
                    <a:pt x="6031" y="7447"/>
                  </a:cubicBezTo>
                  <a:close/>
                  <a:moveTo>
                    <a:pt x="14559" y="7421"/>
                  </a:moveTo>
                  <a:cubicBezTo>
                    <a:pt x="15110" y="7421"/>
                    <a:pt x="15758" y="7723"/>
                    <a:pt x="16138" y="7924"/>
                  </a:cubicBezTo>
                  <a:cubicBezTo>
                    <a:pt x="16346" y="8013"/>
                    <a:pt x="16614" y="8311"/>
                    <a:pt x="16763" y="8430"/>
                  </a:cubicBezTo>
                  <a:cubicBezTo>
                    <a:pt x="16406" y="8251"/>
                    <a:pt x="15959" y="7953"/>
                    <a:pt x="15691" y="7775"/>
                  </a:cubicBezTo>
                  <a:cubicBezTo>
                    <a:pt x="15363" y="8043"/>
                    <a:pt x="15006" y="8221"/>
                    <a:pt x="14738" y="8519"/>
                  </a:cubicBezTo>
                  <a:lnTo>
                    <a:pt x="14967" y="8431"/>
                  </a:lnTo>
                  <a:lnTo>
                    <a:pt x="14967" y="8431"/>
                  </a:lnTo>
                  <a:cubicBezTo>
                    <a:pt x="14717" y="8535"/>
                    <a:pt x="14377" y="8693"/>
                    <a:pt x="14091" y="8693"/>
                  </a:cubicBezTo>
                  <a:cubicBezTo>
                    <a:pt x="13936" y="8693"/>
                    <a:pt x="13796" y="8647"/>
                    <a:pt x="13696" y="8519"/>
                  </a:cubicBezTo>
                  <a:cubicBezTo>
                    <a:pt x="13458" y="8162"/>
                    <a:pt x="13756" y="7685"/>
                    <a:pt x="14053" y="7536"/>
                  </a:cubicBezTo>
                  <a:cubicBezTo>
                    <a:pt x="14202" y="7455"/>
                    <a:pt x="14375" y="7421"/>
                    <a:pt x="14559" y="7421"/>
                  </a:cubicBezTo>
                  <a:close/>
                  <a:moveTo>
                    <a:pt x="6207" y="9211"/>
                  </a:moveTo>
                  <a:cubicBezTo>
                    <a:pt x="6276" y="9211"/>
                    <a:pt x="6341" y="9217"/>
                    <a:pt x="6401" y="9234"/>
                  </a:cubicBezTo>
                  <a:cubicBezTo>
                    <a:pt x="6977" y="9349"/>
                    <a:pt x="7275" y="10160"/>
                    <a:pt x="6567" y="10160"/>
                  </a:cubicBezTo>
                  <a:cubicBezTo>
                    <a:pt x="6543" y="10160"/>
                    <a:pt x="6518" y="10159"/>
                    <a:pt x="6491" y="10157"/>
                  </a:cubicBezTo>
                  <a:cubicBezTo>
                    <a:pt x="5895" y="10127"/>
                    <a:pt x="5419" y="9561"/>
                    <a:pt x="4853" y="9412"/>
                  </a:cubicBezTo>
                  <a:lnTo>
                    <a:pt x="4853" y="9412"/>
                  </a:lnTo>
                  <a:cubicBezTo>
                    <a:pt x="4894" y="9422"/>
                    <a:pt x="4938" y="9426"/>
                    <a:pt x="4986" y="9426"/>
                  </a:cubicBezTo>
                  <a:cubicBezTo>
                    <a:pt x="5327" y="9426"/>
                    <a:pt x="5821" y="9211"/>
                    <a:pt x="6207" y="9211"/>
                  </a:cubicBezTo>
                  <a:close/>
                  <a:moveTo>
                    <a:pt x="14504" y="9212"/>
                  </a:moveTo>
                  <a:cubicBezTo>
                    <a:pt x="14880" y="9212"/>
                    <a:pt x="15364" y="9434"/>
                    <a:pt x="15707" y="9434"/>
                  </a:cubicBezTo>
                  <a:cubicBezTo>
                    <a:pt x="15756" y="9434"/>
                    <a:pt x="15802" y="9429"/>
                    <a:pt x="15845" y="9419"/>
                  </a:cubicBezTo>
                  <a:lnTo>
                    <a:pt x="15845" y="9419"/>
                  </a:lnTo>
                  <a:cubicBezTo>
                    <a:pt x="15290" y="9577"/>
                    <a:pt x="14819" y="10127"/>
                    <a:pt x="14232" y="10157"/>
                  </a:cubicBezTo>
                  <a:cubicBezTo>
                    <a:pt x="14205" y="10159"/>
                    <a:pt x="14180" y="10160"/>
                    <a:pt x="14156" y="10160"/>
                  </a:cubicBezTo>
                  <a:cubicBezTo>
                    <a:pt x="13450" y="10160"/>
                    <a:pt x="13775" y="9349"/>
                    <a:pt x="14321" y="9234"/>
                  </a:cubicBezTo>
                  <a:cubicBezTo>
                    <a:pt x="14378" y="9218"/>
                    <a:pt x="14439" y="9212"/>
                    <a:pt x="14504" y="9212"/>
                  </a:cubicBezTo>
                  <a:close/>
                  <a:moveTo>
                    <a:pt x="14957" y="10900"/>
                  </a:moveTo>
                  <a:cubicBezTo>
                    <a:pt x="14790" y="10900"/>
                    <a:pt x="14288" y="11042"/>
                    <a:pt x="13849" y="11248"/>
                  </a:cubicBezTo>
                  <a:lnTo>
                    <a:pt x="13849" y="11248"/>
                  </a:lnTo>
                  <a:lnTo>
                    <a:pt x="14976" y="10901"/>
                  </a:lnTo>
                  <a:cubicBezTo>
                    <a:pt x="14971" y="10900"/>
                    <a:pt x="14964" y="10900"/>
                    <a:pt x="14957" y="10900"/>
                  </a:cubicBezTo>
                  <a:close/>
                  <a:moveTo>
                    <a:pt x="5768" y="10900"/>
                  </a:moveTo>
                  <a:cubicBezTo>
                    <a:pt x="5760" y="10900"/>
                    <a:pt x="5753" y="10900"/>
                    <a:pt x="5746" y="10901"/>
                  </a:cubicBezTo>
                  <a:lnTo>
                    <a:pt x="6908" y="11258"/>
                  </a:lnTo>
                  <a:cubicBezTo>
                    <a:pt x="6893" y="11251"/>
                    <a:pt x="6877" y="11243"/>
                    <a:pt x="6861" y="11235"/>
                  </a:cubicBezTo>
                  <a:lnTo>
                    <a:pt x="6861" y="11235"/>
                  </a:lnTo>
                  <a:cubicBezTo>
                    <a:pt x="6428" y="11036"/>
                    <a:pt x="5942" y="10900"/>
                    <a:pt x="5768" y="10900"/>
                  </a:cubicBezTo>
                  <a:close/>
                  <a:moveTo>
                    <a:pt x="5780" y="10890"/>
                  </a:moveTo>
                  <a:cubicBezTo>
                    <a:pt x="6133" y="10890"/>
                    <a:pt x="6570" y="11091"/>
                    <a:pt x="6861" y="11235"/>
                  </a:cubicBezTo>
                  <a:lnTo>
                    <a:pt x="6861" y="11235"/>
                  </a:lnTo>
                  <a:cubicBezTo>
                    <a:pt x="7468" y="11514"/>
                    <a:pt x="7969" y="11916"/>
                    <a:pt x="7354" y="12241"/>
                  </a:cubicBezTo>
                  <a:cubicBezTo>
                    <a:pt x="7297" y="12269"/>
                    <a:pt x="7239" y="12282"/>
                    <a:pt x="7180" y="12282"/>
                  </a:cubicBezTo>
                  <a:cubicBezTo>
                    <a:pt x="6619" y="12282"/>
                    <a:pt x="5969" y="11119"/>
                    <a:pt x="5538" y="10931"/>
                  </a:cubicBezTo>
                  <a:cubicBezTo>
                    <a:pt x="5611" y="10903"/>
                    <a:pt x="5693" y="10890"/>
                    <a:pt x="5780" y="10890"/>
                  </a:cubicBezTo>
                  <a:close/>
                  <a:moveTo>
                    <a:pt x="14943" y="10890"/>
                  </a:moveTo>
                  <a:cubicBezTo>
                    <a:pt x="15030" y="10890"/>
                    <a:pt x="15112" y="10903"/>
                    <a:pt x="15185" y="10931"/>
                  </a:cubicBezTo>
                  <a:cubicBezTo>
                    <a:pt x="14754" y="11119"/>
                    <a:pt x="14104" y="12282"/>
                    <a:pt x="13565" y="12282"/>
                  </a:cubicBezTo>
                  <a:cubicBezTo>
                    <a:pt x="13508" y="12282"/>
                    <a:pt x="13452" y="12269"/>
                    <a:pt x="13398" y="12241"/>
                  </a:cubicBezTo>
                  <a:cubicBezTo>
                    <a:pt x="12776" y="11921"/>
                    <a:pt x="13255" y="11526"/>
                    <a:pt x="13849" y="11248"/>
                  </a:cubicBezTo>
                  <a:lnTo>
                    <a:pt x="13849" y="11248"/>
                  </a:lnTo>
                  <a:lnTo>
                    <a:pt x="13815" y="11258"/>
                  </a:lnTo>
                  <a:cubicBezTo>
                    <a:pt x="14105" y="11113"/>
                    <a:pt x="14571" y="10890"/>
                    <a:pt x="14943" y="10890"/>
                  </a:cubicBezTo>
                  <a:close/>
                  <a:moveTo>
                    <a:pt x="6740" y="12709"/>
                  </a:moveTo>
                  <a:cubicBezTo>
                    <a:pt x="6987" y="12709"/>
                    <a:pt x="7280" y="12888"/>
                    <a:pt x="7295" y="13253"/>
                  </a:cubicBezTo>
                  <a:cubicBezTo>
                    <a:pt x="7295" y="13503"/>
                    <a:pt x="7158" y="13604"/>
                    <a:pt x="6995" y="13604"/>
                  </a:cubicBezTo>
                  <a:cubicBezTo>
                    <a:pt x="6808" y="13604"/>
                    <a:pt x="6586" y="13473"/>
                    <a:pt x="6491" y="13283"/>
                  </a:cubicBezTo>
                  <a:cubicBezTo>
                    <a:pt x="6278" y="12903"/>
                    <a:pt x="6484" y="12709"/>
                    <a:pt x="6740" y="12709"/>
                  </a:cubicBezTo>
                  <a:close/>
                  <a:moveTo>
                    <a:pt x="13990" y="12709"/>
                  </a:moveTo>
                  <a:cubicBezTo>
                    <a:pt x="14246" y="12709"/>
                    <a:pt x="14459" y="12903"/>
                    <a:pt x="14262" y="13283"/>
                  </a:cubicBezTo>
                  <a:cubicBezTo>
                    <a:pt x="14151" y="13473"/>
                    <a:pt x="13921" y="13604"/>
                    <a:pt x="13736" y="13604"/>
                  </a:cubicBezTo>
                  <a:cubicBezTo>
                    <a:pt x="13573" y="13604"/>
                    <a:pt x="13444" y="13503"/>
                    <a:pt x="13458" y="13253"/>
                  </a:cubicBezTo>
                  <a:cubicBezTo>
                    <a:pt x="13458" y="12888"/>
                    <a:pt x="13744" y="12709"/>
                    <a:pt x="13990" y="12709"/>
                  </a:cubicBezTo>
                  <a:close/>
                  <a:moveTo>
                    <a:pt x="18391" y="1"/>
                  </a:moveTo>
                  <a:cubicBezTo>
                    <a:pt x="18106" y="1"/>
                    <a:pt x="17799" y="116"/>
                    <a:pt x="17477" y="391"/>
                  </a:cubicBezTo>
                  <a:cubicBezTo>
                    <a:pt x="17001" y="808"/>
                    <a:pt x="16525" y="1403"/>
                    <a:pt x="15929" y="1731"/>
                  </a:cubicBezTo>
                  <a:cubicBezTo>
                    <a:pt x="15006" y="2237"/>
                    <a:pt x="13875" y="2594"/>
                    <a:pt x="12743" y="2832"/>
                  </a:cubicBezTo>
                  <a:cubicBezTo>
                    <a:pt x="11850" y="3011"/>
                    <a:pt x="10957" y="3100"/>
                    <a:pt x="10093" y="3130"/>
                  </a:cubicBezTo>
                  <a:cubicBezTo>
                    <a:pt x="8039" y="3130"/>
                    <a:pt x="6223" y="2624"/>
                    <a:pt x="4585" y="1373"/>
                  </a:cubicBezTo>
                  <a:cubicBezTo>
                    <a:pt x="4257" y="1125"/>
                    <a:pt x="3882" y="1017"/>
                    <a:pt x="3499" y="1017"/>
                  </a:cubicBezTo>
                  <a:cubicBezTo>
                    <a:pt x="2596" y="1017"/>
                    <a:pt x="1651" y="1621"/>
                    <a:pt x="1191" y="2415"/>
                  </a:cubicBezTo>
                  <a:cubicBezTo>
                    <a:pt x="268" y="4083"/>
                    <a:pt x="0" y="6256"/>
                    <a:pt x="566" y="8072"/>
                  </a:cubicBezTo>
                  <a:cubicBezTo>
                    <a:pt x="746" y="8660"/>
                    <a:pt x="1064" y="8784"/>
                    <a:pt x="1519" y="8784"/>
                  </a:cubicBezTo>
                  <a:cubicBezTo>
                    <a:pt x="1664" y="8784"/>
                    <a:pt x="1822" y="8772"/>
                    <a:pt x="1995" y="8757"/>
                  </a:cubicBezTo>
                  <a:cubicBezTo>
                    <a:pt x="2123" y="8748"/>
                    <a:pt x="2250" y="8742"/>
                    <a:pt x="2374" y="8742"/>
                  </a:cubicBezTo>
                  <a:cubicBezTo>
                    <a:pt x="3031" y="8742"/>
                    <a:pt x="3629" y="8901"/>
                    <a:pt x="4079" y="9502"/>
                  </a:cubicBezTo>
                  <a:cubicBezTo>
                    <a:pt x="4972" y="10693"/>
                    <a:pt x="4526" y="12181"/>
                    <a:pt x="4943" y="13521"/>
                  </a:cubicBezTo>
                  <a:cubicBezTo>
                    <a:pt x="5389" y="14891"/>
                    <a:pt x="7354" y="14265"/>
                    <a:pt x="8009" y="15307"/>
                  </a:cubicBezTo>
                  <a:cubicBezTo>
                    <a:pt x="8426" y="15903"/>
                    <a:pt x="8635" y="15992"/>
                    <a:pt x="9409" y="16082"/>
                  </a:cubicBezTo>
                  <a:cubicBezTo>
                    <a:pt x="9758" y="16122"/>
                    <a:pt x="10108" y="16138"/>
                    <a:pt x="10460" y="16138"/>
                  </a:cubicBezTo>
                  <a:cubicBezTo>
                    <a:pt x="10888" y="16138"/>
                    <a:pt x="11320" y="16114"/>
                    <a:pt x="11761" y="16082"/>
                  </a:cubicBezTo>
                  <a:cubicBezTo>
                    <a:pt x="12595" y="16052"/>
                    <a:pt x="12505" y="15784"/>
                    <a:pt x="12773" y="15040"/>
                  </a:cubicBezTo>
                  <a:cubicBezTo>
                    <a:pt x="13428" y="14831"/>
                    <a:pt x="14232" y="14236"/>
                    <a:pt x="14917" y="13908"/>
                  </a:cubicBezTo>
                  <a:cubicBezTo>
                    <a:pt x="15631" y="13581"/>
                    <a:pt x="16167" y="13045"/>
                    <a:pt x="16435" y="12300"/>
                  </a:cubicBezTo>
                  <a:cubicBezTo>
                    <a:pt x="16703" y="11496"/>
                    <a:pt x="16614" y="10782"/>
                    <a:pt x="17031" y="10008"/>
                  </a:cubicBezTo>
                  <a:cubicBezTo>
                    <a:pt x="17209" y="9680"/>
                    <a:pt x="17507" y="9174"/>
                    <a:pt x="17835" y="8995"/>
                  </a:cubicBezTo>
                  <a:cubicBezTo>
                    <a:pt x="18371" y="8727"/>
                    <a:pt x="19115" y="8817"/>
                    <a:pt x="19651" y="8638"/>
                  </a:cubicBezTo>
                  <a:cubicBezTo>
                    <a:pt x="20336" y="8430"/>
                    <a:pt x="20366" y="7834"/>
                    <a:pt x="20544" y="7179"/>
                  </a:cubicBezTo>
                  <a:cubicBezTo>
                    <a:pt x="20961" y="5393"/>
                    <a:pt x="20753" y="3487"/>
                    <a:pt x="20127" y="1760"/>
                  </a:cubicBezTo>
                  <a:cubicBezTo>
                    <a:pt x="19820" y="905"/>
                    <a:pt x="19190" y="1"/>
                    <a:pt x="1839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3204390" y="3106950"/>
              <a:ext cx="419220" cy="336460"/>
            </a:xfrm>
            <a:custGeom>
              <a:avLst/>
              <a:gdLst/>
              <a:ahLst/>
              <a:cxnLst/>
              <a:rect l="l" t="t" r="r" b="b"/>
              <a:pathLst>
                <a:path w="20961" h="16823" fill="none" extrusionOk="0">
                  <a:moveTo>
                    <a:pt x="15929" y="2383"/>
                  </a:moveTo>
                  <a:cubicBezTo>
                    <a:pt x="16525" y="2055"/>
                    <a:pt x="17001" y="1460"/>
                    <a:pt x="17477" y="1043"/>
                  </a:cubicBezTo>
                  <a:cubicBezTo>
                    <a:pt x="18698" y="1"/>
                    <a:pt x="19711" y="1251"/>
                    <a:pt x="20127" y="2412"/>
                  </a:cubicBezTo>
                  <a:cubicBezTo>
                    <a:pt x="20753" y="4139"/>
                    <a:pt x="20961" y="6045"/>
                    <a:pt x="20544" y="7831"/>
                  </a:cubicBezTo>
                  <a:cubicBezTo>
                    <a:pt x="20366" y="8486"/>
                    <a:pt x="20336" y="9082"/>
                    <a:pt x="19651" y="9290"/>
                  </a:cubicBezTo>
                  <a:cubicBezTo>
                    <a:pt x="19115" y="9469"/>
                    <a:pt x="18371" y="9379"/>
                    <a:pt x="17835" y="9647"/>
                  </a:cubicBezTo>
                  <a:cubicBezTo>
                    <a:pt x="17507" y="9826"/>
                    <a:pt x="17209" y="10332"/>
                    <a:pt x="17031" y="10660"/>
                  </a:cubicBezTo>
                  <a:cubicBezTo>
                    <a:pt x="16614" y="11434"/>
                    <a:pt x="16703" y="12148"/>
                    <a:pt x="16435" y="12952"/>
                  </a:cubicBezTo>
                  <a:cubicBezTo>
                    <a:pt x="16167" y="13697"/>
                    <a:pt x="15631" y="14233"/>
                    <a:pt x="14917" y="14560"/>
                  </a:cubicBezTo>
                  <a:cubicBezTo>
                    <a:pt x="14232" y="14888"/>
                    <a:pt x="13428" y="15483"/>
                    <a:pt x="12773" y="15692"/>
                  </a:cubicBezTo>
                  <a:cubicBezTo>
                    <a:pt x="12505" y="16436"/>
                    <a:pt x="12595" y="16704"/>
                    <a:pt x="11761" y="16734"/>
                  </a:cubicBezTo>
                  <a:cubicBezTo>
                    <a:pt x="10957" y="16793"/>
                    <a:pt x="10183" y="16823"/>
                    <a:pt x="9409" y="16734"/>
                  </a:cubicBezTo>
                  <a:cubicBezTo>
                    <a:pt x="8635" y="16644"/>
                    <a:pt x="8426" y="16555"/>
                    <a:pt x="8009" y="15959"/>
                  </a:cubicBezTo>
                  <a:cubicBezTo>
                    <a:pt x="7354" y="14917"/>
                    <a:pt x="5389" y="15543"/>
                    <a:pt x="4943" y="14173"/>
                  </a:cubicBezTo>
                  <a:cubicBezTo>
                    <a:pt x="4526" y="12833"/>
                    <a:pt x="4972" y="11345"/>
                    <a:pt x="4079" y="10154"/>
                  </a:cubicBezTo>
                  <a:cubicBezTo>
                    <a:pt x="3543" y="9439"/>
                    <a:pt x="2799" y="9350"/>
                    <a:pt x="1995" y="9409"/>
                  </a:cubicBezTo>
                  <a:cubicBezTo>
                    <a:pt x="1280" y="9469"/>
                    <a:pt x="804" y="9499"/>
                    <a:pt x="566" y="8724"/>
                  </a:cubicBezTo>
                  <a:cubicBezTo>
                    <a:pt x="0" y="6908"/>
                    <a:pt x="268" y="4735"/>
                    <a:pt x="1191" y="3067"/>
                  </a:cubicBezTo>
                  <a:cubicBezTo>
                    <a:pt x="1846" y="1936"/>
                    <a:pt x="3484" y="1192"/>
                    <a:pt x="4585" y="2025"/>
                  </a:cubicBezTo>
                  <a:cubicBezTo>
                    <a:pt x="6223" y="3276"/>
                    <a:pt x="8039" y="3782"/>
                    <a:pt x="10093" y="3782"/>
                  </a:cubicBezTo>
                  <a:cubicBezTo>
                    <a:pt x="10957" y="3752"/>
                    <a:pt x="11850" y="3663"/>
                    <a:pt x="12743" y="3484"/>
                  </a:cubicBezTo>
                  <a:cubicBezTo>
                    <a:pt x="13875" y="3246"/>
                    <a:pt x="15006" y="2889"/>
                    <a:pt x="15929" y="2383"/>
                  </a:cubicBezTo>
                  <a:close/>
                  <a:moveTo>
                    <a:pt x="6342" y="8129"/>
                  </a:moveTo>
                  <a:cubicBezTo>
                    <a:pt x="5598" y="7980"/>
                    <a:pt x="4794" y="8397"/>
                    <a:pt x="4377" y="8992"/>
                  </a:cubicBezTo>
                  <a:cubicBezTo>
                    <a:pt x="4675" y="8724"/>
                    <a:pt x="5062" y="8605"/>
                    <a:pt x="5330" y="8427"/>
                  </a:cubicBezTo>
                  <a:cubicBezTo>
                    <a:pt x="5240" y="8486"/>
                    <a:pt x="6342" y="9528"/>
                    <a:pt x="6818" y="9260"/>
                  </a:cubicBezTo>
                  <a:cubicBezTo>
                    <a:pt x="7414" y="8963"/>
                    <a:pt x="6818" y="8218"/>
                    <a:pt x="6342" y="8129"/>
                  </a:cubicBezTo>
                  <a:close/>
                  <a:moveTo>
                    <a:pt x="6491" y="10809"/>
                  </a:moveTo>
                  <a:cubicBezTo>
                    <a:pt x="7295" y="10868"/>
                    <a:pt x="6997" y="10005"/>
                    <a:pt x="6401" y="9886"/>
                  </a:cubicBezTo>
                  <a:cubicBezTo>
                    <a:pt x="5955" y="9766"/>
                    <a:pt x="5240" y="10154"/>
                    <a:pt x="4853" y="10064"/>
                  </a:cubicBezTo>
                  <a:cubicBezTo>
                    <a:pt x="5419" y="10213"/>
                    <a:pt x="5895" y="10779"/>
                    <a:pt x="6491" y="10809"/>
                  </a:cubicBezTo>
                  <a:close/>
                  <a:moveTo>
                    <a:pt x="6908" y="11910"/>
                  </a:moveTo>
                  <a:cubicBezTo>
                    <a:pt x="6550" y="11732"/>
                    <a:pt x="5925" y="11434"/>
                    <a:pt x="5538" y="11583"/>
                  </a:cubicBezTo>
                  <a:cubicBezTo>
                    <a:pt x="6014" y="11791"/>
                    <a:pt x="6759" y="13190"/>
                    <a:pt x="7354" y="12893"/>
                  </a:cubicBezTo>
                  <a:cubicBezTo>
                    <a:pt x="8426" y="12327"/>
                    <a:pt x="6104" y="11523"/>
                    <a:pt x="5746" y="11553"/>
                  </a:cubicBezTo>
                  <a:moveTo>
                    <a:pt x="7295" y="13905"/>
                  </a:moveTo>
                  <a:cubicBezTo>
                    <a:pt x="7265" y="13161"/>
                    <a:pt x="6074" y="13190"/>
                    <a:pt x="6491" y="13935"/>
                  </a:cubicBezTo>
                  <a:cubicBezTo>
                    <a:pt x="6669" y="14292"/>
                    <a:pt x="7295" y="14441"/>
                    <a:pt x="7295" y="13905"/>
                  </a:cubicBezTo>
                  <a:close/>
                  <a:moveTo>
                    <a:pt x="14738" y="9171"/>
                  </a:moveTo>
                  <a:cubicBezTo>
                    <a:pt x="15006" y="8873"/>
                    <a:pt x="15363" y="8695"/>
                    <a:pt x="15691" y="8427"/>
                  </a:cubicBezTo>
                  <a:cubicBezTo>
                    <a:pt x="15959" y="8605"/>
                    <a:pt x="16406" y="8903"/>
                    <a:pt x="16763" y="9082"/>
                  </a:cubicBezTo>
                  <a:cubicBezTo>
                    <a:pt x="16614" y="8963"/>
                    <a:pt x="16346" y="8665"/>
                    <a:pt x="16138" y="8576"/>
                  </a:cubicBezTo>
                  <a:cubicBezTo>
                    <a:pt x="15631" y="8308"/>
                    <a:pt x="14649" y="7861"/>
                    <a:pt x="14053" y="8188"/>
                  </a:cubicBezTo>
                  <a:cubicBezTo>
                    <a:pt x="13756" y="8337"/>
                    <a:pt x="13458" y="8814"/>
                    <a:pt x="13696" y="9171"/>
                  </a:cubicBezTo>
                  <a:cubicBezTo>
                    <a:pt x="14024" y="9588"/>
                    <a:pt x="14768" y="9141"/>
                    <a:pt x="15125" y="9022"/>
                  </a:cubicBezTo>
                  <a:moveTo>
                    <a:pt x="15870" y="10064"/>
                  </a:moveTo>
                  <a:cubicBezTo>
                    <a:pt x="15483" y="10183"/>
                    <a:pt x="14768" y="9766"/>
                    <a:pt x="14321" y="9886"/>
                  </a:cubicBezTo>
                  <a:cubicBezTo>
                    <a:pt x="13756" y="10005"/>
                    <a:pt x="13428" y="10868"/>
                    <a:pt x="14232" y="10809"/>
                  </a:cubicBezTo>
                  <a:cubicBezTo>
                    <a:pt x="14828" y="10779"/>
                    <a:pt x="15304" y="10213"/>
                    <a:pt x="15870" y="10064"/>
                  </a:cubicBezTo>
                  <a:close/>
                  <a:moveTo>
                    <a:pt x="14976" y="11553"/>
                  </a:moveTo>
                  <a:cubicBezTo>
                    <a:pt x="14649" y="11523"/>
                    <a:pt x="12297" y="12327"/>
                    <a:pt x="13398" y="12893"/>
                  </a:cubicBezTo>
                  <a:cubicBezTo>
                    <a:pt x="13964" y="13190"/>
                    <a:pt x="14708" y="11791"/>
                    <a:pt x="15185" y="11583"/>
                  </a:cubicBezTo>
                  <a:cubicBezTo>
                    <a:pt x="14798" y="11434"/>
                    <a:pt x="14173" y="11732"/>
                    <a:pt x="13815" y="11910"/>
                  </a:cubicBezTo>
                  <a:moveTo>
                    <a:pt x="14262" y="13935"/>
                  </a:moveTo>
                  <a:cubicBezTo>
                    <a:pt x="14649" y="13190"/>
                    <a:pt x="13458" y="13161"/>
                    <a:pt x="13458" y="13905"/>
                  </a:cubicBezTo>
                  <a:cubicBezTo>
                    <a:pt x="13428" y="14441"/>
                    <a:pt x="14053" y="14292"/>
                    <a:pt x="14262" y="13935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3279410" y="3214730"/>
              <a:ext cx="272160" cy="220940"/>
            </a:xfrm>
            <a:custGeom>
              <a:avLst/>
              <a:gdLst/>
              <a:ahLst/>
              <a:cxnLst/>
              <a:rect l="l" t="t" r="r" b="b"/>
              <a:pathLst>
                <a:path w="13608" h="11047" extrusionOk="0">
                  <a:moveTo>
                    <a:pt x="10719" y="1"/>
                  </a:moveTo>
                  <a:cubicBezTo>
                    <a:pt x="10715" y="6"/>
                    <a:pt x="10711" y="11"/>
                    <a:pt x="10707" y="16"/>
                  </a:cubicBezTo>
                  <a:lnTo>
                    <a:pt x="10707" y="16"/>
                  </a:lnTo>
                  <a:cubicBezTo>
                    <a:pt x="10711" y="11"/>
                    <a:pt x="10715" y="6"/>
                    <a:pt x="10719" y="1"/>
                  </a:cubicBezTo>
                  <a:close/>
                  <a:moveTo>
                    <a:pt x="5181" y="3871"/>
                  </a:moveTo>
                  <a:cubicBezTo>
                    <a:pt x="5184" y="3883"/>
                    <a:pt x="5186" y="3895"/>
                    <a:pt x="5189" y="3906"/>
                  </a:cubicBezTo>
                  <a:lnTo>
                    <a:pt x="5189" y="3906"/>
                  </a:lnTo>
                  <a:cubicBezTo>
                    <a:pt x="5187" y="3895"/>
                    <a:pt x="5184" y="3883"/>
                    <a:pt x="5181" y="3871"/>
                  </a:cubicBezTo>
                  <a:close/>
                  <a:moveTo>
                    <a:pt x="12142" y="7018"/>
                  </a:moveTo>
                  <a:cubicBezTo>
                    <a:pt x="12144" y="7021"/>
                    <a:pt x="12146" y="7024"/>
                    <a:pt x="12148" y="7027"/>
                  </a:cubicBezTo>
                  <a:cubicBezTo>
                    <a:pt x="12146" y="7024"/>
                    <a:pt x="12144" y="7021"/>
                    <a:pt x="12142" y="7018"/>
                  </a:cubicBezTo>
                  <a:close/>
                  <a:moveTo>
                    <a:pt x="11702" y="8189"/>
                  </a:moveTo>
                  <a:cubicBezTo>
                    <a:pt x="11700" y="8189"/>
                    <a:pt x="11698" y="8190"/>
                    <a:pt x="11696" y="8190"/>
                  </a:cubicBezTo>
                  <a:lnTo>
                    <a:pt x="11696" y="8190"/>
                  </a:lnTo>
                  <a:cubicBezTo>
                    <a:pt x="11698" y="8190"/>
                    <a:pt x="11700" y="8189"/>
                    <a:pt x="11702" y="8189"/>
                  </a:cubicBezTo>
                  <a:close/>
                  <a:moveTo>
                    <a:pt x="10707" y="16"/>
                  </a:moveTo>
                  <a:cubicBezTo>
                    <a:pt x="10498" y="278"/>
                    <a:pt x="10181" y="513"/>
                    <a:pt x="10064" y="805"/>
                  </a:cubicBezTo>
                  <a:cubicBezTo>
                    <a:pt x="10035" y="893"/>
                    <a:pt x="9948" y="1937"/>
                    <a:pt x="9888" y="1937"/>
                  </a:cubicBezTo>
                  <a:cubicBezTo>
                    <a:pt x="9887" y="1937"/>
                    <a:pt x="9886" y="1936"/>
                    <a:pt x="9886" y="1936"/>
                  </a:cubicBezTo>
                  <a:cubicBezTo>
                    <a:pt x="9528" y="1847"/>
                    <a:pt x="9201" y="1728"/>
                    <a:pt x="9141" y="1341"/>
                  </a:cubicBezTo>
                  <a:lnTo>
                    <a:pt x="9141" y="1341"/>
                  </a:lnTo>
                  <a:cubicBezTo>
                    <a:pt x="9141" y="1668"/>
                    <a:pt x="9350" y="1966"/>
                    <a:pt x="8992" y="2085"/>
                  </a:cubicBezTo>
                  <a:cubicBezTo>
                    <a:pt x="8844" y="1906"/>
                    <a:pt x="8754" y="1668"/>
                    <a:pt x="8754" y="1430"/>
                  </a:cubicBezTo>
                  <a:cubicBezTo>
                    <a:pt x="8724" y="1460"/>
                    <a:pt x="8695" y="1579"/>
                    <a:pt x="8665" y="1608"/>
                  </a:cubicBezTo>
                  <a:cubicBezTo>
                    <a:pt x="8337" y="1073"/>
                    <a:pt x="9499" y="1013"/>
                    <a:pt x="9647" y="596"/>
                  </a:cubicBezTo>
                  <a:lnTo>
                    <a:pt x="9647" y="596"/>
                  </a:lnTo>
                  <a:cubicBezTo>
                    <a:pt x="9082" y="775"/>
                    <a:pt x="8516" y="1221"/>
                    <a:pt x="7921" y="1221"/>
                  </a:cubicBezTo>
                  <a:cubicBezTo>
                    <a:pt x="7921" y="1281"/>
                    <a:pt x="7980" y="1519"/>
                    <a:pt x="8010" y="1549"/>
                  </a:cubicBezTo>
                  <a:cubicBezTo>
                    <a:pt x="8051" y="1511"/>
                    <a:pt x="8094" y="1494"/>
                    <a:pt x="8137" y="1494"/>
                  </a:cubicBezTo>
                  <a:cubicBezTo>
                    <a:pt x="8467" y="1494"/>
                    <a:pt x="8775" y="2497"/>
                    <a:pt x="7959" y="2497"/>
                  </a:cubicBezTo>
                  <a:cubicBezTo>
                    <a:pt x="7886" y="2497"/>
                    <a:pt x="7804" y="2489"/>
                    <a:pt x="7712" y="2472"/>
                  </a:cubicBezTo>
                  <a:cubicBezTo>
                    <a:pt x="7682" y="2204"/>
                    <a:pt x="7682" y="1966"/>
                    <a:pt x="7682" y="1698"/>
                  </a:cubicBezTo>
                  <a:cubicBezTo>
                    <a:pt x="7629" y="2360"/>
                    <a:pt x="6961" y="2517"/>
                    <a:pt x="6282" y="2517"/>
                  </a:cubicBezTo>
                  <a:cubicBezTo>
                    <a:pt x="5832" y="2517"/>
                    <a:pt x="5377" y="2448"/>
                    <a:pt x="5092" y="2412"/>
                  </a:cubicBezTo>
                  <a:cubicBezTo>
                    <a:pt x="4675" y="2383"/>
                    <a:pt x="3901" y="2383"/>
                    <a:pt x="3633" y="2025"/>
                  </a:cubicBezTo>
                  <a:cubicBezTo>
                    <a:pt x="3335" y="1668"/>
                    <a:pt x="3573" y="1162"/>
                    <a:pt x="3365" y="805"/>
                  </a:cubicBezTo>
                  <a:lnTo>
                    <a:pt x="3365" y="805"/>
                  </a:lnTo>
                  <a:cubicBezTo>
                    <a:pt x="3425" y="924"/>
                    <a:pt x="3246" y="1698"/>
                    <a:pt x="3186" y="1817"/>
                  </a:cubicBezTo>
                  <a:cubicBezTo>
                    <a:pt x="3008" y="2085"/>
                    <a:pt x="2829" y="2144"/>
                    <a:pt x="2591" y="2234"/>
                  </a:cubicBezTo>
                  <a:cubicBezTo>
                    <a:pt x="2531" y="2264"/>
                    <a:pt x="2472" y="2264"/>
                    <a:pt x="2383" y="2293"/>
                  </a:cubicBezTo>
                  <a:cubicBezTo>
                    <a:pt x="1579" y="2591"/>
                    <a:pt x="656" y="2859"/>
                    <a:pt x="1" y="3484"/>
                  </a:cubicBezTo>
                  <a:cubicBezTo>
                    <a:pt x="30" y="3544"/>
                    <a:pt x="60" y="3603"/>
                    <a:pt x="90" y="3663"/>
                  </a:cubicBezTo>
                  <a:cubicBezTo>
                    <a:pt x="1004" y="2883"/>
                    <a:pt x="2160" y="2395"/>
                    <a:pt x="3362" y="2395"/>
                  </a:cubicBezTo>
                  <a:cubicBezTo>
                    <a:pt x="3492" y="2395"/>
                    <a:pt x="3622" y="2401"/>
                    <a:pt x="3752" y="2412"/>
                  </a:cubicBezTo>
                  <a:cubicBezTo>
                    <a:pt x="4986" y="2498"/>
                    <a:pt x="6205" y="2872"/>
                    <a:pt x="7431" y="2872"/>
                  </a:cubicBezTo>
                  <a:cubicBezTo>
                    <a:pt x="7920" y="2872"/>
                    <a:pt x="8410" y="2812"/>
                    <a:pt x="8903" y="2651"/>
                  </a:cubicBezTo>
                  <a:lnTo>
                    <a:pt x="8903" y="2651"/>
                  </a:lnTo>
                  <a:cubicBezTo>
                    <a:pt x="8635" y="3157"/>
                    <a:pt x="9141" y="3574"/>
                    <a:pt x="8724" y="4080"/>
                  </a:cubicBezTo>
                  <a:cubicBezTo>
                    <a:pt x="8456" y="4407"/>
                    <a:pt x="7921" y="4556"/>
                    <a:pt x="7504" y="4586"/>
                  </a:cubicBezTo>
                  <a:cubicBezTo>
                    <a:pt x="7133" y="4635"/>
                    <a:pt x="6711" y="4721"/>
                    <a:pt x="6328" y="4721"/>
                  </a:cubicBezTo>
                  <a:cubicBezTo>
                    <a:pt x="5796" y="4721"/>
                    <a:pt x="5337" y="4557"/>
                    <a:pt x="5189" y="3906"/>
                  </a:cubicBezTo>
                  <a:lnTo>
                    <a:pt x="5189" y="3906"/>
                  </a:lnTo>
                  <a:cubicBezTo>
                    <a:pt x="5247" y="4197"/>
                    <a:pt x="5161" y="4343"/>
                    <a:pt x="4959" y="4343"/>
                  </a:cubicBezTo>
                  <a:cubicBezTo>
                    <a:pt x="4911" y="4343"/>
                    <a:pt x="4856" y="4335"/>
                    <a:pt x="4794" y="4318"/>
                  </a:cubicBezTo>
                  <a:cubicBezTo>
                    <a:pt x="4437" y="4199"/>
                    <a:pt x="4407" y="3693"/>
                    <a:pt x="4407" y="3335"/>
                  </a:cubicBezTo>
                  <a:lnTo>
                    <a:pt x="4407" y="3335"/>
                  </a:lnTo>
                  <a:cubicBezTo>
                    <a:pt x="4229" y="3752"/>
                    <a:pt x="4496" y="4050"/>
                    <a:pt x="4050" y="4288"/>
                  </a:cubicBezTo>
                  <a:cubicBezTo>
                    <a:pt x="3722" y="4437"/>
                    <a:pt x="2829" y="4407"/>
                    <a:pt x="2472" y="4467"/>
                  </a:cubicBezTo>
                  <a:cubicBezTo>
                    <a:pt x="2596" y="4451"/>
                    <a:pt x="2727" y="4444"/>
                    <a:pt x="2862" y="4444"/>
                  </a:cubicBezTo>
                  <a:cubicBezTo>
                    <a:pt x="3508" y="4444"/>
                    <a:pt x="4253" y="4613"/>
                    <a:pt x="4794" y="4884"/>
                  </a:cubicBezTo>
                  <a:cubicBezTo>
                    <a:pt x="4794" y="4884"/>
                    <a:pt x="4764" y="4854"/>
                    <a:pt x="4735" y="4824"/>
                  </a:cubicBezTo>
                  <a:lnTo>
                    <a:pt x="4735" y="4824"/>
                  </a:lnTo>
                  <a:cubicBezTo>
                    <a:pt x="5141" y="5095"/>
                    <a:pt x="5609" y="5191"/>
                    <a:pt x="6094" y="5191"/>
                  </a:cubicBezTo>
                  <a:cubicBezTo>
                    <a:pt x="6993" y="5191"/>
                    <a:pt x="7949" y="4860"/>
                    <a:pt x="8665" y="4705"/>
                  </a:cubicBezTo>
                  <a:cubicBezTo>
                    <a:pt x="8665" y="4735"/>
                    <a:pt x="8665" y="4794"/>
                    <a:pt x="8695" y="4824"/>
                  </a:cubicBezTo>
                  <a:cubicBezTo>
                    <a:pt x="8754" y="4854"/>
                    <a:pt x="8814" y="4854"/>
                    <a:pt x="8873" y="4854"/>
                  </a:cubicBezTo>
                  <a:lnTo>
                    <a:pt x="8605" y="4854"/>
                  </a:lnTo>
                  <a:cubicBezTo>
                    <a:pt x="8643" y="5003"/>
                    <a:pt x="8750" y="5071"/>
                    <a:pt x="8877" y="5071"/>
                  </a:cubicBezTo>
                  <a:cubicBezTo>
                    <a:pt x="8952" y="5071"/>
                    <a:pt x="9034" y="5047"/>
                    <a:pt x="9111" y="5003"/>
                  </a:cubicBezTo>
                  <a:lnTo>
                    <a:pt x="9111" y="5003"/>
                  </a:lnTo>
                  <a:cubicBezTo>
                    <a:pt x="8903" y="5390"/>
                    <a:pt x="8963" y="5926"/>
                    <a:pt x="9201" y="6283"/>
                  </a:cubicBezTo>
                  <a:cubicBezTo>
                    <a:pt x="9290" y="6372"/>
                    <a:pt x="7027" y="7057"/>
                    <a:pt x="6789" y="7057"/>
                  </a:cubicBezTo>
                  <a:cubicBezTo>
                    <a:pt x="6642" y="7071"/>
                    <a:pt x="6495" y="7079"/>
                    <a:pt x="6350" y="7079"/>
                  </a:cubicBezTo>
                  <a:cubicBezTo>
                    <a:pt x="5849" y="7079"/>
                    <a:pt x="5372" y="6973"/>
                    <a:pt x="5003" y="6581"/>
                  </a:cubicBezTo>
                  <a:cubicBezTo>
                    <a:pt x="4913" y="6611"/>
                    <a:pt x="4854" y="6670"/>
                    <a:pt x="4794" y="6759"/>
                  </a:cubicBezTo>
                  <a:cubicBezTo>
                    <a:pt x="4467" y="6491"/>
                    <a:pt x="4407" y="5836"/>
                    <a:pt x="4288" y="5390"/>
                  </a:cubicBezTo>
                  <a:lnTo>
                    <a:pt x="4288" y="5390"/>
                  </a:lnTo>
                  <a:cubicBezTo>
                    <a:pt x="4229" y="5747"/>
                    <a:pt x="4288" y="6104"/>
                    <a:pt x="4407" y="6432"/>
                  </a:cubicBezTo>
                  <a:cubicBezTo>
                    <a:pt x="3632" y="6343"/>
                    <a:pt x="2989" y="5712"/>
                    <a:pt x="2245" y="5712"/>
                  </a:cubicBezTo>
                  <a:cubicBezTo>
                    <a:pt x="1989" y="5712"/>
                    <a:pt x="1720" y="5787"/>
                    <a:pt x="1430" y="5985"/>
                  </a:cubicBezTo>
                  <a:cubicBezTo>
                    <a:pt x="1468" y="5974"/>
                    <a:pt x="1528" y="5968"/>
                    <a:pt x="1606" y="5968"/>
                  </a:cubicBezTo>
                  <a:cubicBezTo>
                    <a:pt x="2322" y="5968"/>
                    <a:pt x="4512" y="6445"/>
                    <a:pt x="4377" y="7117"/>
                  </a:cubicBezTo>
                  <a:cubicBezTo>
                    <a:pt x="4636" y="7217"/>
                    <a:pt x="4991" y="7235"/>
                    <a:pt x="5374" y="7235"/>
                  </a:cubicBezTo>
                  <a:cubicBezTo>
                    <a:pt x="5595" y="7235"/>
                    <a:pt x="5825" y="7229"/>
                    <a:pt x="6052" y="7229"/>
                  </a:cubicBezTo>
                  <a:cubicBezTo>
                    <a:pt x="6839" y="7229"/>
                    <a:pt x="7589" y="7302"/>
                    <a:pt x="7772" y="7950"/>
                  </a:cubicBezTo>
                  <a:cubicBezTo>
                    <a:pt x="7921" y="7801"/>
                    <a:pt x="7950" y="7593"/>
                    <a:pt x="7921" y="7355"/>
                  </a:cubicBezTo>
                  <a:cubicBezTo>
                    <a:pt x="7921" y="7345"/>
                    <a:pt x="7927" y="7341"/>
                    <a:pt x="7939" y="7341"/>
                  </a:cubicBezTo>
                  <a:cubicBezTo>
                    <a:pt x="8036" y="7341"/>
                    <a:pt x="8493" y="7648"/>
                    <a:pt x="8546" y="7861"/>
                  </a:cubicBezTo>
                  <a:cubicBezTo>
                    <a:pt x="8576" y="8159"/>
                    <a:pt x="8486" y="8308"/>
                    <a:pt x="8278" y="8516"/>
                  </a:cubicBezTo>
                  <a:cubicBezTo>
                    <a:pt x="7921" y="8844"/>
                    <a:pt x="7176" y="8903"/>
                    <a:pt x="6700" y="8963"/>
                  </a:cubicBezTo>
                  <a:cubicBezTo>
                    <a:pt x="6555" y="8988"/>
                    <a:pt x="6413" y="9000"/>
                    <a:pt x="6272" y="9000"/>
                  </a:cubicBezTo>
                  <a:cubicBezTo>
                    <a:pt x="5600" y="9000"/>
                    <a:pt x="4968" y="8738"/>
                    <a:pt x="4377" y="8516"/>
                  </a:cubicBezTo>
                  <a:lnTo>
                    <a:pt x="4377" y="8516"/>
                  </a:lnTo>
                  <a:cubicBezTo>
                    <a:pt x="4467" y="8695"/>
                    <a:pt x="4645" y="8844"/>
                    <a:pt x="4854" y="8873"/>
                  </a:cubicBezTo>
                  <a:cubicBezTo>
                    <a:pt x="4884" y="9171"/>
                    <a:pt x="4824" y="9499"/>
                    <a:pt x="4973" y="9737"/>
                  </a:cubicBezTo>
                  <a:cubicBezTo>
                    <a:pt x="5003" y="9558"/>
                    <a:pt x="5032" y="9320"/>
                    <a:pt x="5092" y="9141"/>
                  </a:cubicBezTo>
                  <a:cubicBezTo>
                    <a:pt x="5288" y="9313"/>
                    <a:pt x="5626" y="9363"/>
                    <a:pt x="5998" y="9363"/>
                  </a:cubicBezTo>
                  <a:cubicBezTo>
                    <a:pt x="6531" y="9363"/>
                    <a:pt x="7136" y="9260"/>
                    <a:pt x="7504" y="9260"/>
                  </a:cubicBezTo>
                  <a:cubicBezTo>
                    <a:pt x="7474" y="9409"/>
                    <a:pt x="7504" y="9618"/>
                    <a:pt x="7474" y="9796"/>
                  </a:cubicBezTo>
                  <a:cubicBezTo>
                    <a:pt x="7533" y="9647"/>
                    <a:pt x="7682" y="9499"/>
                    <a:pt x="7742" y="9409"/>
                  </a:cubicBezTo>
                  <a:cubicBezTo>
                    <a:pt x="7772" y="9499"/>
                    <a:pt x="7801" y="9528"/>
                    <a:pt x="7831" y="9558"/>
                  </a:cubicBezTo>
                  <a:cubicBezTo>
                    <a:pt x="7883" y="9349"/>
                    <a:pt x="8004" y="9255"/>
                    <a:pt x="8194" y="9255"/>
                  </a:cubicBezTo>
                  <a:cubicBezTo>
                    <a:pt x="8221" y="9255"/>
                    <a:pt x="8248" y="9257"/>
                    <a:pt x="8278" y="9260"/>
                  </a:cubicBezTo>
                  <a:cubicBezTo>
                    <a:pt x="8129" y="9707"/>
                    <a:pt x="8040" y="10898"/>
                    <a:pt x="8576" y="11047"/>
                  </a:cubicBezTo>
                  <a:cubicBezTo>
                    <a:pt x="8576" y="10779"/>
                    <a:pt x="8576" y="10511"/>
                    <a:pt x="8695" y="10243"/>
                  </a:cubicBezTo>
                  <a:cubicBezTo>
                    <a:pt x="8754" y="10243"/>
                    <a:pt x="8784" y="10273"/>
                    <a:pt x="8844" y="10303"/>
                  </a:cubicBezTo>
                  <a:cubicBezTo>
                    <a:pt x="9499" y="9826"/>
                    <a:pt x="10243" y="9618"/>
                    <a:pt x="10898" y="9141"/>
                  </a:cubicBezTo>
                  <a:lnTo>
                    <a:pt x="10898" y="9141"/>
                  </a:lnTo>
                  <a:cubicBezTo>
                    <a:pt x="10671" y="9305"/>
                    <a:pt x="10333" y="9405"/>
                    <a:pt x="10007" y="9405"/>
                  </a:cubicBezTo>
                  <a:cubicBezTo>
                    <a:pt x="9561" y="9405"/>
                    <a:pt x="9138" y="9218"/>
                    <a:pt x="9052" y="8754"/>
                  </a:cubicBezTo>
                  <a:cubicBezTo>
                    <a:pt x="8933" y="8189"/>
                    <a:pt x="9357" y="7973"/>
                    <a:pt x="9863" y="7973"/>
                  </a:cubicBezTo>
                  <a:cubicBezTo>
                    <a:pt x="10369" y="7973"/>
                    <a:pt x="10957" y="8189"/>
                    <a:pt x="11166" y="8486"/>
                  </a:cubicBezTo>
                  <a:cubicBezTo>
                    <a:pt x="11313" y="8339"/>
                    <a:pt x="11490" y="8250"/>
                    <a:pt x="11696" y="8190"/>
                  </a:cubicBezTo>
                  <a:lnTo>
                    <a:pt x="11696" y="8190"/>
                  </a:lnTo>
                  <a:cubicBezTo>
                    <a:pt x="11689" y="8192"/>
                    <a:pt x="11681" y="8193"/>
                    <a:pt x="11672" y="8193"/>
                  </a:cubicBezTo>
                  <a:cubicBezTo>
                    <a:pt x="11440" y="8193"/>
                    <a:pt x="10620" y="7650"/>
                    <a:pt x="10422" y="7593"/>
                  </a:cubicBezTo>
                  <a:cubicBezTo>
                    <a:pt x="10064" y="7504"/>
                    <a:pt x="9409" y="7653"/>
                    <a:pt x="9290" y="7206"/>
                  </a:cubicBezTo>
                  <a:cubicBezTo>
                    <a:pt x="9111" y="6640"/>
                    <a:pt x="10154" y="6134"/>
                    <a:pt x="10570" y="6075"/>
                  </a:cubicBezTo>
                  <a:cubicBezTo>
                    <a:pt x="10628" y="6068"/>
                    <a:pt x="10685" y="6064"/>
                    <a:pt x="10740" y="6064"/>
                  </a:cubicBezTo>
                  <a:cubicBezTo>
                    <a:pt x="11384" y="6064"/>
                    <a:pt x="11814" y="6528"/>
                    <a:pt x="12142" y="7018"/>
                  </a:cubicBezTo>
                  <a:lnTo>
                    <a:pt x="12142" y="7018"/>
                  </a:lnTo>
                  <a:cubicBezTo>
                    <a:pt x="11954" y="6723"/>
                    <a:pt x="12647" y="6368"/>
                    <a:pt x="11940" y="5985"/>
                  </a:cubicBezTo>
                  <a:cubicBezTo>
                    <a:pt x="11756" y="5887"/>
                    <a:pt x="11526" y="5855"/>
                    <a:pt x="11284" y="5855"/>
                  </a:cubicBezTo>
                  <a:cubicBezTo>
                    <a:pt x="10940" y="5855"/>
                    <a:pt x="10570" y="5921"/>
                    <a:pt x="10273" y="5956"/>
                  </a:cubicBezTo>
                  <a:cubicBezTo>
                    <a:pt x="10362" y="5747"/>
                    <a:pt x="10273" y="5568"/>
                    <a:pt x="10064" y="5509"/>
                  </a:cubicBezTo>
                  <a:cubicBezTo>
                    <a:pt x="10094" y="5479"/>
                    <a:pt x="10154" y="5360"/>
                    <a:pt x="10183" y="5330"/>
                  </a:cubicBezTo>
                  <a:cubicBezTo>
                    <a:pt x="9322" y="4842"/>
                    <a:pt x="10564" y="4465"/>
                    <a:pt x="11001" y="4465"/>
                  </a:cubicBezTo>
                  <a:cubicBezTo>
                    <a:pt x="11017" y="4465"/>
                    <a:pt x="11033" y="4466"/>
                    <a:pt x="11047" y="4467"/>
                  </a:cubicBezTo>
                  <a:cubicBezTo>
                    <a:pt x="11672" y="4497"/>
                    <a:pt x="12208" y="4645"/>
                    <a:pt x="12774" y="4913"/>
                  </a:cubicBezTo>
                  <a:cubicBezTo>
                    <a:pt x="12561" y="4478"/>
                    <a:pt x="12193" y="4368"/>
                    <a:pt x="11774" y="4368"/>
                  </a:cubicBezTo>
                  <a:cubicBezTo>
                    <a:pt x="11350" y="4368"/>
                    <a:pt x="10872" y="4481"/>
                    <a:pt x="10451" y="4481"/>
                  </a:cubicBezTo>
                  <a:cubicBezTo>
                    <a:pt x="10122" y="4481"/>
                    <a:pt x="9827" y="4412"/>
                    <a:pt x="9618" y="4169"/>
                  </a:cubicBezTo>
                  <a:cubicBezTo>
                    <a:pt x="9796" y="3693"/>
                    <a:pt x="9111" y="3127"/>
                    <a:pt x="9856" y="2770"/>
                  </a:cubicBezTo>
                  <a:cubicBezTo>
                    <a:pt x="10015" y="2686"/>
                    <a:pt x="10229" y="2651"/>
                    <a:pt x="10463" y="2651"/>
                  </a:cubicBezTo>
                  <a:cubicBezTo>
                    <a:pt x="10973" y="2651"/>
                    <a:pt x="11574" y="2815"/>
                    <a:pt x="11880" y="2978"/>
                  </a:cubicBezTo>
                  <a:cubicBezTo>
                    <a:pt x="12506" y="3276"/>
                    <a:pt x="12923" y="3990"/>
                    <a:pt x="13518" y="4318"/>
                  </a:cubicBezTo>
                  <a:cubicBezTo>
                    <a:pt x="13310" y="3901"/>
                    <a:pt x="13012" y="3484"/>
                    <a:pt x="12744" y="3157"/>
                  </a:cubicBezTo>
                  <a:lnTo>
                    <a:pt x="12744" y="3157"/>
                  </a:lnTo>
                  <a:cubicBezTo>
                    <a:pt x="13012" y="3335"/>
                    <a:pt x="13280" y="3514"/>
                    <a:pt x="13607" y="3603"/>
                  </a:cubicBezTo>
                  <a:cubicBezTo>
                    <a:pt x="13280" y="2770"/>
                    <a:pt x="12059" y="2383"/>
                    <a:pt x="11255" y="2174"/>
                  </a:cubicBezTo>
                  <a:cubicBezTo>
                    <a:pt x="10689" y="1996"/>
                    <a:pt x="10183" y="1966"/>
                    <a:pt x="10213" y="1281"/>
                  </a:cubicBezTo>
                  <a:cubicBezTo>
                    <a:pt x="10213" y="901"/>
                    <a:pt x="10472" y="319"/>
                    <a:pt x="10707" y="1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3536670" y="3130770"/>
              <a:ext cx="64320" cy="47060"/>
            </a:xfrm>
            <a:custGeom>
              <a:avLst/>
              <a:gdLst/>
              <a:ahLst/>
              <a:cxnLst/>
              <a:rect l="l" t="t" r="r" b="b"/>
              <a:pathLst>
                <a:path w="3216" h="2353" extrusionOk="0">
                  <a:moveTo>
                    <a:pt x="2590" y="596"/>
                  </a:moveTo>
                  <a:lnTo>
                    <a:pt x="2578" y="604"/>
                  </a:lnTo>
                  <a:lnTo>
                    <a:pt x="2578" y="604"/>
                  </a:lnTo>
                  <a:cubicBezTo>
                    <a:pt x="2578" y="604"/>
                    <a:pt x="2578" y="604"/>
                    <a:pt x="2578" y="604"/>
                  </a:cubicBezTo>
                  <a:lnTo>
                    <a:pt x="2578" y="604"/>
                  </a:lnTo>
                  <a:cubicBezTo>
                    <a:pt x="2582" y="602"/>
                    <a:pt x="2586" y="599"/>
                    <a:pt x="2590" y="596"/>
                  </a:cubicBezTo>
                  <a:close/>
                  <a:moveTo>
                    <a:pt x="1816" y="1"/>
                  </a:moveTo>
                  <a:cubicBezTo>
                    <a:pt x="1697" y="149"/>
                    <a:pt x="1548" y="298"/>
                    <a:pt x="1399" y="447"/>
                  </a:cubicBezTo>
                  <a:cubicBezTo>
                    <a:pt x="1518" y="358"/>
                    <a:pt x="1727" y="328"/>
                    <a:pt x="1876" y="239"/>
                  </a:cubicBezTo>
                  <a:cubicBezTo>
                    <a:pt x="1906" y="298"/>
                    <a:pt x="1906" y="358"/>
                    <a:pt x="1906" y="417"/>
                  </a:cubicBezTo>
                  <a:cubicBezTo>
                    <a:pt x="2144" y="417"/>
                    <a:pt x="2293" y="507"/>
                    <a:pt x="2352" y="745"/>
                  </a:cubicBezTo>
                  <a:lnTo>
                    <a:pt x="2578" y="604"/>
                  </a:lnTo>
                  <a:lnTo>
                    <a:pt x="2578" y="604"/>
                  </a:lnTo>
                  <a:cubicBezTo>
                    <a:pt x="2410" y="303"/>
                    <a:pt x="2181" y="69"/>
                    <a:pt x="1816" y="1"/>
                  </a:cubicBezTo>
                  <a:close/>
                  <a:moveTo>
                    <a:pt x="2578" y="604"/>
                  </a:moveTo>
                  <a:cubicBezTo>
                    <a:pt x="2048" y="961"/>
                    <a:pt x="1604" y="1462"/>
                    <a:pt x="1072" y="1817"/>
                  </a:cubicBezTo>
                  <a:cubicBezTo>
                    <a:pt x="744" y="2055"/>
                    <a:pt x="298" y="2174"/>
                    <a:pt x="0" y="2323"/>
                  </a:cubicBezTo>
                  <a:cubicBezTo>
                    <a:pt x="625" y="2174"/>
                    <a:pt x="1965" y="1787"/>
                    <a:pt x="2293" y="1221"/>
                  </a:cubicBezTo>
                  <a:cubicBezTo>
                    <a:pt x="2322" y="1311"/>
                    <a:pt x="2382" y="1549"/>
                    <a:pt x="2412" y="1638"/>
                  </a:cubicBezTo>
                  <a:cubicBezTo>
                    <a:pt x="2025" y="1936"/>
                    <a:pt x="1548" y="2055"/>
                    <a:pt x="1161" y="2353"/>
                  </a:cubicBezTo>
                  <a:cubicBezTo>
                    <a:pt x="1642" y="2324"/>
                    <a:pt x="2176" y="2055"/>
                    <a:pt x="2636" y="1849"/>
                  </a:cubicBezTo>
                  <a:lnTo>
                    <a:pt x="2636" y="1849"/>
                  </a:lnTo>
                  <a:cubicBezTo>
                    <a:pt x="2497" y="1926"/>
                    <a:pt x="2395" y="2072"/>
                    <a:pt x="2293" y="2174"/>
                  </a:cubicBezTo>
                  <a:cubicBezTo>
                    <a:pt x="2511" y="2174"/>
                    <a:pt x="2703" y="2068"/>
                    <a:pt x="2904" y="2068"/>
                  </a:cubicBezTo>
                  <a:cubicBezTo>
                    <a:pt x="3004" y="2068"/>
                    <a:pt x="3106" y="2095"/>
                    <a:pt x="3216" y="2174"/>
                  </a:cubicBezTo>
                  <a:cubicBezTo>
                    <a:pt x="2958" y="1751"/>
                    <a:pt x="2848" y="1090"/>
                    <a:pt x="2578" y="60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3217850" y="3150270"/>
              <a:ext cx="100880" cy="96640"/>
            </a:xfrm>
            <a:custGeom>
              <a:avLst/>
              <a:gdLst/>
              <a:ahLst/>
              <a:cxnLst/>
              <a:rect l="l" t="t" r="r" b="b"/>
              <a:pathLst>
                <a:path w="5044" h="4832" extrusionOk="0">
                  <a:moveTo>
                    <a:pt x="3459" y="511"/>
                  </a:moveTo>
                  <a:lnTo>
                    <a:pt x="3459" y="511"/>
                  </a:lnTo>
                  <a:cubicBezTo>
                    <a:pt x="3461" y="512"/>
                    <a:pt x="3463" y="513"/>
                    <a:pt x="3466" y="514"/>
                  </a:cubicBezTo>
                  <a:cubicBezTo>
                    <a:pt x="3463" y="513"/>
                    <a:pt x="3461" y="512"/>
                    <a:pt x="3459" y="511"/>
                  </a:cubicBezTo>
                  <a:close/>
                  <a:moveTo>
                    <a:pt x="3746" y="1996"/>
                  </a:moveTo>
                  <a:lnTo>
                    <a:pt x="3746" y="1996"/>
                  </a:lnTo>
                  <a:cubicBezTo>
                    <a:pt x="3862" y="2029"/>
                    <a:pt x="3970" y="2052"/>
                    <a:pt x="4061" y="2062"/>
                  </a:cubicBezTo>
                  <a:cubicBezTo>
                    <a:pt x="3955" y="2044"/>
                    <a:pt x="3850" y="2022"/>
                    <a:pt x="3746" y="1996"/>
                  </a:cubicBezTo>
                  <a:close/>
                  <a:moveTo>
                    <a:pt x="3107" y="1"/>
                  </a:moveTo>
                  <a:cubicBezTo>
                    <a:pt x="2872" y="1"/>
                    <a:pt x="2620" y="72"/>
                    <a:pt x="2334" y="246"/>
                  </a:cubicBezTo>
                  <a:cubicBezTo>
                    <a:pt x="1595" y="712"/>
                    <a:pt x="881" y="1680"/>
                    <a:pt x="678" y="2574"/>
                  </a:cubicBezTo>
                  <a:lnTo>
                    <a:pt x="678" y="2574"/>
                  </a:lnTo>
                  <a:cubicBezTo>
                    <a:pt x="309" y="3083"/>
                    <a:pt x="160" y="3581"/>
                    <a:pt x="124" y="4125"/>
                  </a:cubicBezTo>
                  <a:lnTo>
                    <a:pt x="124" y="4125"/>
                  </a:lnTo>
                  <a:cubicBezTo>
                    <a:pt x="201" y="3937"/>
                    <a:pt x="321" y="3756"/>
                    <a:pt x="429" y="3581"/>
                  </a:cubicBezTo>
                  <a:cubicBezTo>
                    <a:pt x="667" y="3164"/>
                    <a:pt x="697" y="3015"/>
                    <a:pt x="846" y="2569"/>
                  </a:cubicBezTo>
                  <a:cubicBezTo>
                    <a:pt x="1049" y="1988"/>
                    <a:pt x="1536" y="1406"/>
                    <a:pt x="2196" y="1406"/>
                  </a:cubicBezTo>
                  <a:cubicBezTo>
                    <a:pt x="2212" y="1406"/>
                    <a:pt x="2228" y="1407"/>
                    <a:pt x="2245" y="1407"/>
                  </a:cubicBezTo>
                  <a:cubicBezTo>
                    <a:pt x="2215" y="1378"/>
                    <a:pt x="2215" y="1348"/>
                    <a:pt x="2215" y="1318"/>
                  </a:cubicBezTo>
                  <a:lnTo>
                    <a:pt x="2215" y="1318"/>
                  </a:lnTo>
                  <a:cubicBezTo>
                    <a:pt x="2668" y="1620"/>
                    <a:pt x="3184" y="1858"/>
                    <a:pt x="3746" y="1996"/>
                  </a:cubicBezTo>
                  <a:lnTo>
                    <a:pt x="3746" y="1996"/>
                  </a:lnTo>
                  <a:cubicBezTo>
                    <a:pt x="3220" y="1847"/>
                    <a:pt x="2532" y="1479"/>
                    <a:pt x="2483" y="991"/>
                  </a:cubicBezTo>
                  <a:cubicBezTo>
                    <a:pt x="2421" y="597"/>
                    <a:pt x="2719" y="405"/>
                    <a:pt x="3047" y="405"/>
                  </a:cubicBezTo>
                  <a:cubicBezTo>
                    <a:pt x="3188" y="405"/>
                    <a:pt x="3334" y="441"/>
                    <a:pt x="3459" y="511"/>
                  </a:cubicBezTo>
                  <a:lnTo>
                    <a:pt x="3459" y="511"/>
                  </a:lnTo>
                  <a:cubicBezTo>
                    <a:pt x="3404" y="476"/>
                    <a:pt x="3375" y="363"/>
                    <a:pt x="3347" y="306"/>
                  </a:cubicBezTo>
                  <a:lnTo>
                    <a:pt x="3347" y="306"/>
                  </a:lnTo>
                  <a:cubicBezTo>
                    <a:pt x="3823" y="544"/>
                    <a:pt x="4478" y="931"/>
                    <a:pt x="5044" y="931"/>
                  </a:cubicBezTo>
                  <a:cubicBezTo>
                    <a:pt x="4279" y="538"/>
                    <a:pt x="3755" y="1"/>
                    <a:pt x="3107" y="1"/>
                  </a:cubicBezTo>
                  <a:close/>
                  <a:moveTo>
                    <a:pt x="124" y="4125"/>
                  </a:moveTo>
                  <a:cubicBezTo>
                    <a:pt x="31" y="4351"/>
                    <a:pt x="1" y="4587"/>
                    <a:pt x="131" y="4831"/>
                  </a:cubicBezTo>
                  <a:cubicBezTo>
                    <a:pt x="114" y="4585"/>
                    <a:pt x="109" y="4351"/>
                    <a:pt x="124" y="412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3598590" y="3208190"/>
              <a:ext cx="17880" cy="61340"/>
            </a:xfrm>
            <a:custGeom>
              <a:avLst/>
              <a:gdLst/>
              <a:ahLst/>
              <a:cxnLst/>
              <a:rect l="l" t="t" r="r" b="b"/>
              <a:pathLst>
                <a:path w="894" h="3067" extrusionOk="0">
                  <a:moveTo>
                    <a:pt x="417" y="0"/>
                  </a:moveTo>
                  <a:cubicBezTo>
                    <a:pt x="1" y="357"/>
                    <a:pt x="477" y="1161"/>
                    <a:pt x="477" y="1697"/>
                  </a:cubicBezTo>
                  <a:cubicBezTo>
                    <a:pt x="477" y="2114"/>
                    <a:pt x="388" y="2769"/>
                    <a:pt x="268" y="3067"/>
                  </a:cubicBezTo>
                  <a:cubicBezTo>
                    <a:pt x="715" y="2263"/>
                    <a:pt x="894" y="804"/>
                    <a:pt x="41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3288350" y="3296290"/>
              <a:ext cx="33360" cy="8380"/>
            </a:xfrm>
            <a:custGeom>
              <a:avLst/>
              <a:gdLst/>
              <a:ahLst/>
              <a:cxnLst/>
              <a:rect l="l" t="t" r="r" b="b"/>
              <a:pathLst>
                <a:path w="1668" h="419" extrusionOk="0">
                  <a:moveTo>
                    <a:pt x="734" y="0"/>
                  </a:moveTo>
                  <a:cubicBezTo>
                    <a:pt x="492" y="0"/>
                    <a:pt x="277" y="40"/>
                    <a:pt x="179" y="151"/>
                  </a:cubicBezTo>
                  <a:lnTo>
                    <a:pt x="0" y="151"/>
                  </a:lnTo>
                  <a:cubicBezTo>
                    <a:pt x="209" y="270"/>
                    <a:pt x="417" y="329"/>
                    <a:pt x="625" y="419"/>
                  </a:cubicBezTo>
                  <a:cubicBezTo>
                    <a:pt x="953" y="329"/>
                    <a:pt x="1340" y="240"/>
                    <a:pt x="1668" y="151"/>
                  </a:cubicBezTo>
                  <a:cubicBezTo>
                    <a:pt x="1475" y="81"/>
                    <a:pt x="1077" y="0"/>
                    <a:pt x="73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3308590" y="3367170"/>
              <a:ext cx="32780" cy="12540"/>
            </a:xfrm>
            <a:custGeom>
              <a:avLst/>
              <a:gdLst/>
              <a:ahLst/>
              <a:cxnLst/>
              <a:rect l="l" t="t" r="r" b="b"/>
              <a:pathLst>
                <a:path w="1639" h="627" extrusionOk="0">
                  <a:moveTo>
                    <a:pt x="872" y="0"/>
                  </a:moveTo>
                  <a:cubicBezTo>
                    <a:pt x="559" y="0"/>
                    <a:pt x="248" y="81"/>
                    <a:pt x="60" y="269"/>
                  </a:cubicBezTo>
                  <a:lnTo>
                    <a:pt x="1" y="269"/>
                  </a:lnTo>
                  <a:cubicBezTo>
                    <a:pt x="328" y="328"/>
                    <a:pt x="507" y="596"/>
                    <a:pt x="804" y="626"/>
                  </a:cubicBezTo>
                  <a:cubicBezTo>
                    <a:pt x="942" y="350"/>
                    <a:pt x="1260" y="176"/>
                    <a:pt x="1566" y="176"/>
                  </a:cubicBezTo>
                  <a:cubicBezTo>
                    <a:pt x="1590" y="176"/>
                    <a:pt x="1614" y="177"/>
                    <a:pt x="1638" y="179"/>
                  </a:cubicBezTo>
                  <a:cubicBezTo>
                    <a:pt x="1440" y="66"/>
                    <a:pt x="1155" y="0"/>
                    <a:pt x="87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3228210" y="3252850"/>
              <a:ext cx="87540" cy="36340"/>
            </a:xfrm>
            <a:custGeom>
              <a:avLst/>
              <a:gdLst/>
              <a:ahLst/>
              <a:cxnLst/>
              <a:rect l="l" t="t" r="r" b="b"/>
              <a:pathLst>
                <a:path w="4377" h="1817" extrusionOk="0">
                  <a:moveTo>
                    <a:pt x="1459" y="804"/>
                  </a:moveTo>
                  <a:cubicBezTo>
                    <a:pt x="1447" y="813"/>
                    <a:pt x="1434" y="822"/>
                    <a:pt x="1422" y="831"/>
                  </a:cubicBezTo>
                  <a:lnTo>
                    <a:pt x="1422" y="831"/>
                  </a:lnTo>
                  <a:cubicBezTo>
                    <a:pt x="1435" y="822"/>
                    <a:pt x="1447" y="813"/>
                    <a:pt x="1459" y="804"/>
                  </a:cubicBezTo>
                  <a:close/>
                  <a:moveTo>
                    <a:pt x="4377" y="0"/>
                  </a:moveTo>
                  <a:cubicBezTo>
                    <a:pt x="3781" y="298"/>
                    <a:pt x="3097" y="536"/>
                    <a:pt x="2471" y="834"/>
                  </a:cubicBezTo>
                  <a:cubicBezTo>
                    <a:pt x="2043" y="1021"/>
                    <a:pt x="1639" y="1353"/>
                    <a:pt x="1150" y="1353"/>
                  </a:cubicBezTo>
                  <a:cubicBezTo>
                    <a:pt x="1095" y="1353"/>
                    <a:pt x="1040" y="1349"/>
                    <a:pt x="983" y="1340"/>
                  </a:cubicBezTo>
                  <a:cubicBezTo>
                    <a:pt x="1067" y="1116"/>
                    <a:pt x="1230" y="971"/>
                    <a:pt x="1422" y="831"/>
                  </a:cubicBezTo>
                  <a:lnTo>
                    <a:pt x="1422" y="831"/>
                  </a:lnTo>
                  <a:cubicBezTo>
                    <a:pt x="1196" y="987"/>
                    <a:pt x="821" y="1145"/>
                    <a:pt x="501" y="1145"/>
                  </a:cubicBezTo>
                  <a:cubicBezTo>
                    <a:pt x="290" y="1145"/>
                    <a:pt x="103" y="1077"/>
                    <a:pt x="0" y="893"/>
                  </a:cubicBezTo>
                  <a:lnTo>
                    <a:pt x="0" y="893"/>
                  </a:lnTo>
                  <a:cubicBezTo>
                    <a:pt x="0" y="1036"/>
                    <a:pt x="42" y="1178"/>
                    <a:pt x="135" y="1283"/>
                  </a:cubicBezTo>
                  <a:lnTo>
                    <a:pt x="135" y="1283"/>
                  </a:lnTo>
                  <a:cubicBezTo>
                    <a:pt x="174" y="1498"/>
                    <a:pt x="282" y="1676"/>
                    <a:pt x="447" y="1816"/>
                  </a:cubicBezTo>
                  <a:cubicBezTo>
                    <a:pt x="550" y="1687"/>
                    <a:pt x="726" y="1642"/>
                    <a:pt x="919" y="1642"/>
                  </a:cubicBezTo>
                  <a:cubicBezTo>
                    <a:pt x="1171" y="1642"/>
                    <a:pt x="1452" y="1719"/>
                    <a:pt x="1638" y="1787"/>
                  </a:cubicBezTo>
                  <a:cubicBezTo>
                    <a:pt x="2054" y="864"/>
                    <a:pt x="3603" y="477"/>
                    <a:pt x="437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3381230" y="3239410"/>
              <a:ext cx="38140" cy="5640"/>
            </a:xfrm>
            <a:custGeom>
              <a:avLst/>
              <a:gdLst/>
              <a:ahLst/>
              <a:cxnLst/>
              <a:rect l="l" t="t" r="r" b="b"/>
              <a:pathLst>
                <a:path w="1907" h="282" extrusionOk="0">
                  <a:moveTo>
                    <a:pt x="902" y="1"/>
                  </a:moveTo>
                  <a:cubicBezTo>
                    <a:pt x="619" y="1"/>
                    <a:pt x="333" y="17"/>
                    <a:pt x="90" y="17"/>
                  </a:cubicBezTo>
                  <a:lnTo>
                    <a:pt x="1" y="17"/>
                  </a:lnTo>
                  <a:cubicBezTo>
                    <a:pt x="262" y="217"/>
                    <a:pt x="617" y="282"/>
                    <a:pt x="974" y="282"/>
                  </a:cubicBezTo>
                  <a:cubicBezTo>
                    <a:pt x="1310" y="282"/>
                    <a:pt x="1647" y="224"/>
                    <a:pt x="1907" y="166"/>
                  </a:cubicBezTo>
                  <a:cubicBezTo>
                    <a:pt x="1651" y="30"/>
                    <a:pt x="1279" y="1"/>
                    <a:pt x="90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3333010" y="3272490"/>
              <a:ext cx="24700" cy="22880"/>
            </a:xfrm>
            <a:custGeom>
              <a:avLst/>
              <a:gdLst/>
              <a:ahLst/>
              <a:cxnLst/>
              <a:rect l="l" t="t" r="r" b="b"/>
              <a:pathLst>
                <a:path w="1235" h="1144" extrusionOk="0">
                  <a:moveTo>
                    <a:pt x="0" y="954"/>
                  </a:moveTo>
                  <a:lnTo>
                    <a:pt x="0" y="954"/>
                  </a:lnTo>
                  <a:cubicBezTo>
                    <a:pt x="96" y="1014"/>
                    <a:pt x="187" y="1058"/>
                    <a:pt x="271" y="1089"/>
                  </a:cubicBezTo>
                  <a:lnTo>
                    <a:pt x="271" y="1089"/>
                  </a:lnTo>
                  <a:lnTo>
                    <a:pt x="0" y="954"/>
                  </a:lnTo>
                  <a:close/>
                  <a:moveTo>
                    <a:pt x="477" y="1"/>
                  </a:moveTo>
                  <a:lnTo>
                    <a:pt x="477" y="1"/>
                  </a:lnTo>
                  <a:cubicBezTo>
                    <a:pt x="714" y="386"/>
                    <a:pt x="921" y="1007"/>
                    <a:pt x="307" y="1101"/>
                  </a:cubicBezTo>
                  <a:lnTo>
                    <a:pt x="307" y="1101"/>
                  </a:lnTo>
                  <a:cubicBezTo>
                    <a:pt x="295" y="1097"/>
                    <a:pt x="283" y="1093"/>
                    <a:pt x="271" y="1089"/>
                  </a:cubicBezTo>
                  <a:lnTo>
                    <a:pt x="271" y="1089"/>
                  </a:lnTo>
                  <a:lnTo>
                    <a:pt x="298" y="1102"/>
                  </a:lnTo>
                  <a:cubicBezTo>
                    <a:pt x="301" y="1102"/>
                    <a:pt x="304" y="1102"/>
                    <a:pt x="307" y="1101"/>
                  </a:cubicBezTo>
                  <a:lnTo>
                    <a:pt x="307" y="1101"/>
                  </a:lnTo>
                  <a:cubicBezTo>
                    <a:pt x="396" y="1130"/>
                    <a:pt x="478" y="1143"/>
                    <a:pt x="553" y="1143"/>
                  </a:cubicBezTo>
                  <a:cubicBezTo>
                    <a:pt x="1145" y="1143"/>
                    <a:pt x="1234" y="309"/>
                    <a:pt x="47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3465330" y="3270710"/>
              <a:ext cx="19540" cy="27740"/>
            </a:xfrm>
            <a:custGeom>
              <a:avLst/>
              <a:gdLst/>
              <a:ahLst/>
              <a:cxnLst/>
              <a:rect l="l" t="t" r="r" b="b"/>
              <a:pathLst>
                <a:path w="977" h="1387" extrusionOk="0">
                  <a:moveTo>
                    <a:pt x="679" y="0"/>
                  </a:moveTo>
                  <a:lnTo>
                    <a:pt x="679" y="0"/>
                  </a:lnTo>
                  <a:cubicBezTo>
                    <a:pt x="0" y="437"/>
                    <a:pt x="308" y="1387"/>
                    <a:pt x="704" y="1387"/>
                  </a:cubicBezTo>
                  <a:cubicBezTo>
                    <a:pt x="794" y="1387"/>
                    <a:pt x="888" y="1337"/>
                    <a:pt x="977" y="1221"/>
                  </a:cubicBezTo>
                  <a:cubicBezTo>
                    <a:pt x="441" y="1191"/>
                    <a:pt x="411" y="566"/>
                    <a:pt x="679" y="209"/>
                  </a:cubicBezTo>
                  <a:lnTo>
                    <a:pt x="6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3407450" y="3342170"/>
              <a:ext cx="56100" cy="13880"/>
            </a:xfrm>
            <a:custGeom>
              <a:avLst/>
              <a:gdLst/>
              <a:ahLst/>
              <a:cxnLst/>
              <a:rect l="l" t="t" r="r" b="b"/>
              <a:pathLst>
                <a:path w="2805" h="694" extrusionOk="0">
                  <a:moveTo>
                    <a:pt x="2650" y="0"/>
                  </a:moveTo>
                  <a:lnTo>
                    <a:pt x="2650" y="0"/>
                  </a:lnTo>
                  <a:cubicBezTo>
                    <a:pt x="2590" y="60"/>
                    <a:pt x="2471" y="179"/>
                    <a:pt x="2412" y="298"/>
                  </a:cubicBezTo>
                  <a:cubicBezTo>
                    <a:pt x="2114" y="298"/>
                    <a:pt x="1638" y="447"/>
                    <a:pt x="1280" y="507"/>
                  </a:cubicBezTo>
                  <a:cubicBezTo>
                    <a:pt x="893" y="566"/>
                    <a:pt x="387" y="566"/>
                    <a:pt x="0" y="685"/>
                  </a:cubicBezTo>
                  <a:lnTo>
                    <a:pt x="744" y="596"/>
                  </a:lnTo>
                  <a:cubicBezTo>
                    <a:pt x="902" y="648"/>
                    <a:pt x="1214" y="693"/>
                    <a:pt x="1542" y="693"/>
                  </a:cubicBezTo>
                  <a:cubicBezTo>
                    <a:pt x="2146" y="693"/>
                    <a:pt x="2804" y="541"/>
                    <a:pt x="265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3397310" y="3299890"/>
              <a:ext cx="69100" cy="16160"/>
            </a:xfrm>
            <a:custGeom>
              <a:avLst/>
              <a:gdLst/>
              <a:ahLst/>
              <a:cxnLst/>
              <a:rect l="l" t="t" r="r" b="b"/>
              <a:pathLst>
                <a:path w="3455" h="808" extrusionOk="0">
                  <a:moveTo>
                    <a:pt x="3395" y="0"/>
                  </a:moveTo>
                  <a:cubicBezTo>
                    <a:pt x="3324" y="584"/>
                    <a:pt x="2381" y="695"/>
                    <a:pt x="1483" y="695"/>
                  </a:cubicBezTo>
                  <a:cubicBezTo>
                    <a:pt x="935" y="695"/>
                    <a:pt x="403" y="654"/>
                    <a:pt x="98" y="654"/>
                  </a:cubicBezTo>
                  <a:cubicBezTo>
                    <a:pt x="63" y="654"/>
                    <a:pt x="30" y="654"/>
                    <a:pt x="1" y="655"/>
                  </a:cubicBezTo>
                  <a:cubicBezTo>
                    <a:pt x="336" y="789"/>
                    <a:pt x="688" y="806"/>
                    <a:pt x="1043" y="806"/>
                  </a:cubicBezTo>
                  <a:cubicBezTo>
                    <a:pt x="1143" y="806"/>
                    <a:pt x="1243" y="805"/>
                    <a:pt x="1343" y="804"/>
                  </a:cubicBezTo>
                  <a:lnTo>
                    <a:pt x="1343" y="804"/>
                  </a:lnTo>
                  <a:cubicBezTo>
                    <a:pt x="1395" y="807"/>
                    <a:pt x="1448" y="808"/>
                    <a:pt x="1504" y="808"/>
                  </a:cubicBezTo>
                  <a:cubicBezTo>
                    <a:pt x="2126" y="808"/>
                    <a:pt x="2991" y="658"/>
                    <a:pt x="3455" y="358"/>
                  </a:cubicBezTo>
                  <a:cubicBezTo>
                    <a:pt x="3455" y="268"/>
                    <a:pt x="3425" y="60"/>
                    <a:pt x="339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3393750" y="3255830"/>
              <a:ext cx="78620" cy="16080"/>
            </a:xfrm>
            <a:custGeom>
              <a:avLst/>
              <a:gdLst/>
              <a:ahLst/>
              <a:cxnLst/>
              <a:rect l="l" t="t" r="r" b="b"/>
              <a:pathLst>
                <a:path w="3931" h="804" extrusionOk="0">
                  <a:moveTo>
                    <a:pt x="3514" y="0"/>
                  </a:moveTo>
                  <a:lnTo>
                    <a:pt x="3514" y="0"/>
                  </a:lnTo>
                  <a:cubicBezTo>
                    <a:pt x="3454" y="149"/>
                    <a:pt x="3305" y="209"/>
                    <a:pt x="3246" y="328"/>
                  </a:cubicBezTo>
                  <a:cubicBezTo>
                    <a:pt x="3216" y="268"/>
                    <a:pt x="3216" y="209"/>
                    <a:pt x="3186" y="149"/>
                  </a:cubicBezTo>
                  <a:cubicBezTo>
                    <a:pt x="2813" y="539"/>
                    <a:pt x="2173" y="654"/>
                    <a:pt x="1529" y="654"/>
                  </a:cubicBezTo>
                  <a:cubicBezTo>
                    <a:pt x="992" y="654"/>
                    <a:pt x="452" y="574"/>
                    <a:pt x="60" y="506"/>
                  </a:cubicBezTo>
                  <a:cubicBezTo>
                    <a:pt x="0" y="536"/>
                    <a:pt x="0" y="596"/>
                    <a:pt x="60" y="655"/>
                  </a:cubicBezTo>
                  <a:lnTo>
                    <a:pt x="893" y="744"/>
                  </a:lnTo>
                  <a:cubicBezTo>
                    <a:pt x="1221" y="596"/>
                    <a:pt x="3930" y="804"/>
                    <a:pt x="351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3499150" y="3124810"/>
              <a:ext cx="75640" cy="64940"/>
            </a:xfrm>
            <a:custGeom>
              <a:avLst/>
              <a:gdLst/>
              <a:ahLst/>
              <a:cxnLst/>
              <a:rect l="l" t="t" r="r" b="b"/>
              <a:pathLst>
                <a:path w="3782" h="3247" extrusionOk="0">
                  <a:moveTo>
                    <a:pt x="3543" y="1"/>
                  </a:moveTo>
                  <a:cubicBezTo>
                    <a:pt x="2918" y="507"/>
                    <a:pt x="2144" y="894"/>
                    <a:pt x="1519" y="1430"/>
                  </a:cubicBezTo>
                  <a:cubicBezTo>
                    <a:pt x="1042" y="1817"/>
                    <a:pt x="506" y="2204"/>
                    <a:pt x="0" y="2413"/>
                  </a:cubicBezTo>
                  <a:cubicBezTo>
                    <a:pt x="30" y="2561"/>
                    <a:pt x="149" y="2621"/>
                    <a:pt x="268" y="2710"/>
                  </a:cubicBezTo>
                  <a:lnTo>
                    <a:pt x="268" y="2651"/>
                  </a:lnTo>
                  <a:cubicBezTo>
                    <a:pt x="298" y="2889"/>
                    <a:pt x="328" y="3008"/>
                    <a:pt x="298" y="3246"/>
                  </a:cubicBezTo>
                  <a:cubicBezTo>
                    <a:pt x="953" y="2323"/>
                    <a:pt x="2233" y="1817"/>
                    <a:pt x="3216" y="1341"/>
                  </a:cubicBezTo>
                  <a:lnTo>
                    <a:pt x="3216" y="1341"/>
                  </a:lnTo>
                  <a:cubicBezTo>
                    <a:pt x="2799" y="1400"/>
                    <a:pt x="2352" y="1638"/>
                    <a:pt x="1965" y="1638"/>
                  </a:cubicBezTo>
                  <a:cubicBezTo>
                    <a:pt x="2174" y="1162"/>
                    <a:pt x="3275" y="447"/>
                    <a:pt x="3782" y="358"/>
                  </a:cubicBezTo>
                  <a:cubicBezTo>
                    <a:pt x="3722" y="209"/>
                    <a:pt x="3633" y="60"/>
                    <a:pt x="354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3262730" y="3150330"/>
              <a:ext cx="72680" cy="32860"/>
            </a:xfrm>
            <a:custGeom>
              <a:avLst/>
              <a:gdLst/>
              <a:ahLst/>
              <a:cxnLst/>
              <a:rect l="l" t="t" r="r" b="b"/>
              <a:pathLst>
                <a:path w="3634" h="1643" extrusionOk="0">
                  <a:moveTo>
                    <a:pt x="492" y="1"/>
                  </a:moveTo>
                  <a:cubicBezTo>
                    <a:pt x="478" y="1"/>
                    <a:pt x="485" y="13"/>
                    <a:pt x="537" y="65"/>
                  </a:cubicBezTo>
                  <a:cubicBezTo>
                    <a:pt x="610" y="88"/>
                    <a:pt x="684" y="113"/>
                    <a:pt x="758" y="140"/>
                  </a:cubicBezTo>
                  <a:lnTo>
                    <a:pt x="758" y="140"/>
                  </a:lnTo>
                  <a:lnTo>
                    <a:pt x="596" y="5"/>
                  </a:lnTo>
                  <a:cubicBezTo>
                    <a:pt x="587" y="10"/>
                    <a:pt x="576" y="12"/>
                    <a:pt x="564" y="12"/>
                  </a:cubicBezTo>
                  <a:cubicBezTo>
                    <a:pt x="536" y="12"/>
                    <a:pt x="505" y="1"/>
                    <a:pt x="492" y="1"/>
                  </a:cubicBezTo>
                  <a:close/>
                  <a:moveTo>
                    <a:pt x="444" y="71"/>
                  </a:moveTo>
                  <a:cubicBezTo>
                    <a:pt x="269" y="71"/>
                    <a:pt x="112" y="143"/>
                    <a:pt x="1" y="273"/>
                  </a:cubicBezTo>
                  <a:cubicBezTo>
                    <a:pt x="716" y="660"/>
                    <a:pt x="1430" y="928"/>
                    <a:pt x="2174" y="1196"/>
                  </a:cubicBezTo>
                  <a:cubicBezTo>
                    <a:pt x="2154" y="1172"/>
                    <a:pt x="2133" y="1147"/>
                    <a:pt x="2111" y="1122"/>
                  </a:cubicBezTo>
                  <a:lnTo>
                    <a:pt x="2111" y="1122"/>
                  </a:lnTo>
                  <a:cubicBezTo>
                    <a:pt x="2583" y="1379"/>
                    <a:pt x="3180" y="1540"/>
                    <a:pt x="3633" y="1643"/>
                  </a:cubicBezTo>
                  <a:cubicBezTo>
                    <a:pt x="3633" y="1524"/>
                    <a:pt x="3604" y="1256"/>
                    <a:pt x="3574" y="1137"/>
                  </a:cubicBezTo>
                  <a:cubicBezTo>
                    <a:pt x="2639" y="1082"/>
                    <a:pt x="1654" y="468"/>
                    <a:pt x="758" y="140"/>
                  </a:cubicBezTo>
                  <a:lnTo>
                    <a:pt x="758" y="140"/>
                  </a:lnTo>
                  <a:lnTo>
                    <a:pt x="775" y="154"/>
                  </a:lnTo>
                  <a:cubicBezTo>
                    <a:pt x="663" y="98"/>
                    <a:pt x="550" y="71"/>
                    <a:pt x="444" y="7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3430070" y="3389210"/>
              <a:ext cx="19660" cy="25620"/>
            </a:xfrm>
            <a:custGeom>
              <a:avLst/>
              <a:gdLst/>
              <a:ahLst/>
              <a:cxnLst/>
              <a:rect l="l" t="t" r="r" b="b"/>
              <a:pathLst>
                <a:path w="983" h="1281" extrusionOk="0">
                  <a:moveTo>
                    <a:pt x="239" y="239"/>
                  </a:moveTo>
                  <a:lnTo>
                    <a:pt x="0" y="388"/>
                  </a:lnTo>
                  <a:cubicBezTo>
                    <a:pt x="97" y="363"/>
                    <a:pt x="192" y="335"/>
                    <a:pt x="284" y="303"/>
                  </a:cubicBezTo>
                  <a:lnTo>
                    <a:pt x="284" y="303"/>
                  </a:lnTo>
                  <a:cubicBezTo>
                    <a:pt x="267" y="287"/>
                    <a:pt x="252" y="266"/>
                    <a:pt x="239" y="239"/>
                  </a:cubicBezTo>
                  <a:close/>
                  <a:moveTo>
                    <a:pt x="983" y="0"/>
                  </a:moveTo>
                  <a:lnTo>
                    <a:pt x="983" y="0"/>
                  </a:lnTo>
                  <a:cubicBezTo>
                    <a:pt x="766" y="109"/>
                    <a:pt x="533" y="218"/>
                    <a:pt x="284" y="303"/>
                  </a:cubicBezTo>
                  <a:lnTo>
                    <a:pt x="284" y="303"/>
                  </a:lnTo>
                  <a:cubicBezTo>
                    <a:pt x="339" y="358"/>
                    <a:pt x="409" y="358"/>
                    <a:pt x="481" y="358"/>
                  </a:cubicBezTo>
                  <a:cubicBezTo>
                    <a:pt x="574" y="358"/>
                    <a:pt x="670" y="358"/>
                    <a:pt x="745" y="477"/>
                  </a:cubicBezTo>
                  <a:cubicBezTo>
                    <a:pt x="864" y="626"/>
                    <a:pt x="864" y="1072"/>
                    <a:pt x="923" y="1281"/>
                  </a:cubicBezTo>
                  <a:cubicBezTo>
                    <a:pt x="923" y="864"/>
                    <a:pt x="834" y="388"/>
                    <a:pt x="98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3324670" y="3155870"/>
              <a:ext cx="186400" cy="80020"/>
            </a:xfrm>
            <a:custGeom>
              <a:avLst/>
              <a:gdLst/>
              <a:ahLst/>
              <a:cxnLst/>
              <a:rect l="l" t="t" r="r" b="b"/>
              <a:pathLst>
                <a:path w="9320" h="4001" extrusionOk="0">
                  <a:moveTo>
                    <a:pt x="5705" y="1"/>
                  </a:moveTo>
                  <a:cubicBezTo>
                    <a:pt x="5119" y="1"/>
                    <a:pt x="4522" y="100"/>
                    <a:pt x="3931" y="264"/>
                  </a:cubicBezTo>
                  <a:cubicBezTo>
                    <a:pt x="3305" y="413"/>
                    <a:pt x="2710" y="711"/>
                    <a:pt x="2085" y="860"/>
                  </a:cubicBezTo>
                  <a:cubicBezTo>
                    <a:pt x="1757" y="919"/>
                    <a:pt x="1221" y="830"/>
                    <a:pt x="923" y="979"/>
                  </a:cubicBezTo>
                  <a:cubicBezTo>
                    <a:pt x="0" y="1455"/>
                    <a:pt x="715" y="2705"/>
                    <a:pt x="1221" y="3182"/>
                  </a:cubicBezTo>
                  <a:cubicBezTo>
                    <a:pt x="1936" y="3896"/>
                    <a:pt x="3067" y="3956"/>
                    <a:pt x="4050" y="3986"/>
                  </a:cubicBezTo>
                  <a:cubicBezTo>
                    <a:pt x="4325" y="3993"/>
                    <a:pt x="4608" y="4001"/>
                    <a:pt x="4894" y="4001"/>
                  </a:cubicBezTo>
                  <a:cubicBezTo>
                    <a:pt x="5751" y="4001"/>
                    <a:pt x="6633" y="3934"/>
                    <a:pt x="7414" y="3599"/>
                  </a:cubicBezTo>
                  <a:cubicBezTo>
                    <a:pt x="8724" y="3033"/>
                    <a:pt x="9320" y="1455"/>
                    <a:pt x="8010" y="651"/>
                  </a:cubicBezTo>
                  <a:cubicBezTo>
                    <a:pt x="7288" y="187"/>
                    <a:pt x="6506" y="1"/>
                    <a:pt x="5705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3341350" y="2415550"/>
              <a:ext cx="149480" cy="73700"/>
            </a:xfrm>
            <a:custGeom>
              <a:avLst/>
              <a:gdLst/>
              <a:ahLst/>
              <a:cxnLst/>
              <a:rect l="l" t="t" r="r" b="b"/>
              <a:pathLst>
                <a:path w="7474" h="3685" extrusionOk="0">
                  <a:moveTo>
                    <a:pt x="5404" y="0"/>
                  </a:moveTo>
                  <a:cubicBezTo>
                    <a:pt x="4525" y="0"/>
                    <a:pt x="3603" y="224"/>
                    <a:pt x="2769" y="360"/>
                  </a:cubicBezTo>
                  <a:cubicBezTo>
                    <a:pt x="2055" y="479"/>
                    <a:pt x="179" y="420"/>
                    <a:pt x="268" y="1640"/>
                  </a:cubicBezTo>
                  <a:cubicBezTo>
                    <a:pt x="268" y="1849"/>
                    <a:pt x="268" y="2057"/>
                    <a:pt x="238" y="2266"/>
                  </a:cubicBezTo>
                  <a:cubicBezTo>
                    <a:pt x="119" y="2831"/>
                    <a:pt x="0" y="3397"/>
                    <a:pt x="655" y="3516"/>
                  </a:cubicBezTo>
                  <a:cubicBezTo>
                    <a:pt x="747" y="3530"/>
                    <a:pt x="840" y="3536"/>
                    <a:pt x="932" y="3536"/>
                  </a:cubicBezTo>
                  <a:cubicBezTo>
                    <a:pt x="1434" y="3536"/>
                    <a:pt x="1934" y="3358"/>
                    <a:pt x="2412" y="3308"/>
                  </a:cubicBezTo>
                  <a:cubicBezTo>
                    <a:pt x="2974" y="3227"/>
                    <a:pt x="3512" y="3183"/>
                    <a:pt x="4045" y="3183"/>
                  </a:cubicBezTo>
                  <a:cubicBezTo>
                    <a:pt x="4697" y="3183"/>
                    <a:pt x="5342" y="3250"/>
                    <a:pt x="6014" y="3397"/>
                  </a:cubicBezTo>
                  <a:cubicBezTo>
                    <a:pt x="6278" y="3445"/>
                    <a:pt x="6656" y="3685"/>
                    <a:pt x="6949" y="3685"/>
                  </a:cubicBezTo>
                  <a:cubicBezTo>
                    <a:pt x="7021" y="3685"/>
                    <a:pt x="7087" y="3670"/>
                    <a:pt x="7146" y="3635"/>
                  </a:cubicBezTo>
                  <a:cubicBezTo>
                    <a:pt x="7414" y="3457"/>
                    <a:pt x="7414" y="3099"/>
                    <a:pt x="7384" y="2802"/>
                  </a:cubicBezTo>
                  <a:cubicBezTo>
                    <a:pt x="7354" y="2385"/>
                    <a:pt x="7354" y="2057"/>
                    <a:pt x="7384" y="1640"/>
                  </a:cubicBezTo>
                  <a:cubicBezTo>
                    <a:pt x="7473" y="956"/>
                    <a:pt x="7384" y="509"/>
                    <a:pt x="6759" y="241"/>
                  </a:cubicBezTo>
                  <a:cubicBezTo>
                    <a:pt x="6333" y="65"/>
                    <a:pt x="5875" y="0"/>
                    <a:pt x="540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3349670" y="2312050"/>
              <a:ext cx="142940" cy="61060"/>
            </a:xfrm>
            <a:custGeom>
              <a:avLst/>
              <a:gdLst/>
              <a:ahLst/>
              <a:cxnLst/>
              <a:rect l="l" t="t" r="r" b="b"/>
              <a:pathLst>
                <a:path w="7147" h="3053" extrusionOk="0">
                  <a:moveTo>
                    <a:pt x="4636" y="0"/>
                  </a:moveTo>
                  <a:cubicBezTo>
                    <a:pt x="3986" y="0"/>
                    <a:pt x="3340" y="119"/>
                    <a:pt x="2710" y="206"/>
                  </a:cubicBezTo>
                  <a:cubicBezTo>
                    <a:pt x="1758" y="325"/>
                    <a:pt x="596" y="116"/>
                    <a:pt x="269" y="1367"/>
                  </a:cubicBezTo>
                  <a:cubicBezTo>
                    <a:pt x="180" y="1784"/>
                    <a:pt x="1" y="2320"/>
                    <a:pt x="180" y="2707"/>
                  </a:cubicBezTo>
                  <a:cubicBezTo>
                    <a:pt x="298" y="2970"/>
                    <a:pt x="481" y="3053"/>
                    <a:pt x="684" y="3053"/>
                  </a:cubicBezTo>
                  <a:cubicBezTo>
                    <a:pt x="940" y="3053"/>
                    <a:pt x="1228" y="2922"/>
                    <a:pt x="1460" y="2855"/>
                  </a:cubicBezTo>
                  <a:cubicBezTo>
                    <a:pt x="2026" y="2736"/>
                    <a:pt x="2621" y="2766"/>
                    <a:pt x="3187" y="2677"/>
                  </a:cubicBezTo>
                  <a:cubicBezTo>
                    <a:pt x="3698" y="2584"/>
                    <a:pt x="4210" y="2509"/>
                    <a:pt x="4735" y="2509"/>
                  </a:cubicBezTo>
                  <a:cubicBezTo>
                    <a:pt x="4883" y="2509"/>
                    <a:pt x="5032" y="2515"/>
                    <a:pt x="5182" y="2528"/>
                  </a:cubicBezTo>
                  <a:cubicBezTo>
                    <a:pt x="5565" y="2579"/>
                    <a:pt x="6103" y="2784"/>
                    <a:pt x="6511" y="2784"/>
                  </a:cubicBezTo>
                  <a:cubicBezTo>
                    <a:pt x="6578" y="2784"/>
                    <a:pt x="6641" y="2779"/>
                    <a:pt x="6700" y="2766"/>
                  </a:cubicBezTo>
                  <a:cubicBezTo>
                    <a:pt x="7147" y="2677"/>
                    <a:pt x="6849" y="2200"/>
                    <a:pt x="6849" y="1843"/>
                  </a:cubicBezTo>
                  <a:cubicBezTo>
                    <a:pt x="6789" y="1248"/>
                    <a:pt x="6909" y="1069"/>
                    <a:pt x="6492" y="622"/>
                  </a:cubicBezTo>
                  <a:cubicBezTo>
                    <a:pt x="6164" y="295"/>
                    <a:pt x="5777" y="116"/>
                    <a:pt x="5360" y="57"/>
                  </a:cubicBezTo>
                  <a:cubicBezTo>
                    <a:pt x="5119" y="16"/>
                    <a:pt x="4877" y="0"/>
                    <a:pt x="4636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3338370" y="2860110"/>
              <a:ext cx="163780" cy="65840"/>
            </a:xfrm>
            <a:custGeom>
              <a:avLst/>
              <a:gdLst/>
              <a:ahLst/>
              <a:cxnLst/>
              <a:rect l="l" t="t" r="r" b="b"/>
              <a:pathLst>
                <a:path w="8189" h="3292" extrusionOk="0">
                  <a:moveTo>
                    <a:pt x="7264" y="0"/>
                  </a:moveTo>
                  <a:cubicBezTo>
                    <a:pt x="6766" y="0"/>
                    <a:pt x="6122" y="264"/>
                    <a:pt x="5776" y="373"/>
                  </a:cubicBezTo>
                  <a:cubicBezTo>
                    <a:pt x="5181" y="552"/>
                    <a:pt x="4556" y="731"/>
                    <a:pt x="3901" y="760"/>
                  </a:cubicBezTo>
                  <a:cubicBezTo>
                    <a:pt x="3774" y="771"/>
                    <a:pt x="3650" y="776"/>
                    <a:pt x="3528" y="776"/>
                  </a:cubicBezTo>
                  <a:cubicBezTo>
                    <a:pt x="2962" y="776"/>
                    <a:pt x="2434" y="669"/>
                    <a:pt x="1846" y="522"/>
                  </a:cubicBezTo>
                  <a:cubicBezTo>
                    <a:pt x="1544" y="452"/>
                    <a:pt x="1005" y="56"/>
                    <a:pt x="600" y="56"/>
                  </a:cubicBezTo>
                  <a:cubicBezTo>
                    <a:pt x="486" y="56"/>
                    <a:pt x="383" y="87"/>
                    <a:pt x="298" y="165"/>
                  </a:cubicBezTo>
                  <a:cubicBezTo>
                    <a:pt x="90" y="344"/>
                    <a:pt x="209" y="850"/>
                    <a:pt x="179" y="1118"/>
                  </a:cubicBezTo>
                  <a:cubicBezTo>
                    <a:pt x="119" y="1475"/>
                    <a:pt x="0" y="1862"/>
                    <a:pt x="119" y="2219"/>
                  </a:cubicBezTo>
                  <a:cubicBezTo>
                    <a:pt x="238" y="2636"/>
                    <a:pt x="1013" y="2994"/>
                    <a:pt x="1370" y="3113"/>
                  </a:cubicBezTo>
                  <a:cubicBezTo>
                    <a:pt x="1727" y="3247"/>
                    <a:pt x="2107" y="3291"/>
                    <a:pt x="2490" y="3291"/>
                  </a:cubicBezTo>
                  <a:cubicBezTo>
                    <a:pt x="2873" y="3291"/>
                    <a:pt x="3260" y="3247"/>
                    <a:pt x="3633" y="3202"/>
                  </a:cubicBezTo>
                  <a:cubicBezTo>
                    <a:pt x="4734" y="3113"/>
                    <a:pt x="5866" y="3172"/>
                    <a:pt x="6908" y="2785"/>
                  </a:cubicBezTo>
                  <a:cubicBezTo>
                    <a:pt x="6938" y="2785"/>
                    <a:pt x="6938" y="2755"/>
                    <a:pt x="6938" y="2755"/>
                  </a:cubicBezTo>
                  <a:cubicBezTo>
                    <a:pt x="7235" y="2666"/>
                    <a:pt x="7414" y="2517"/>
                    <a:pt x="7622" y="2309"/>
                  </a:cubicBezTo>
                  <a:cubicBezTo>
                    <a:pt x="7771" y="2160"/>
                    <a:pt x="8129" y="1951"/>
                    <a:pt x="8158" y="1743"/>
                  </a:cubicBezTo>
                  <a:cubicBezTo>
                    <a:pt x="8188" y="1594"/>
                    <a:pt x="8069" y="1475"/>
                    <a:pt x="8009" y="1296"/>
                  </a:cubicBezTo>
                  <a:cubicBezTo>
                    <a:pt x="7950" y="1028"/>
                    <a:pt x="7980" y="701"/>
                    <a:pt x="7920" y="433"/>
                  </a:cubicBezTo>
                  <a:cubicBezTo>
                    <a:pt x="7839" y="108"/>
                    <a:pt x="7581" y="0"/>
                    <a:pt x="726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3335990" y="3074550"/>
              <a:ext cx="174480" cy="60340"/>
            </a:xfrm>
            <a:custGeom>
              <a:avLst/>
              <a:gdLst/>
              <a:ahLst/>
              <a:cxnLst/>
              <a:rect l="l" t="t" r="r" b="b"/>
              <a:pathLst>
                <a:path w="8724" h="3017" extrusionOk="0">
                  <a:moveTo>
                    <a:pt x="8488" y="1"/>
                  </a:moveTo>
                  <a:cubicBezTo>
                    <a:pt x="8316" y="1"/>
                    <a:pt x="8159" y="136"/>
                    <a:pt x="7980" y="162"/>
                  </a:cubicBezTo>
                  <a:cubicBezTo>
                    <a:pt x="7942" y="168"/>
                    <a:pt x="7901" y="170"/>
                    <a:pt x="7859" y="170"/>
                  </a:cubicBezTo>
                  <a:cubicBezTo>
                    <a:pt x="7745" y="170"/>
                    <a:pt x="7619" y="153"/>
                    <a:pt x="7504" y="153"/>
                  </a:cubicBezTo>
                  <a:cubicBezTo>
                    <a:pt x="7462" y="153"/>
                    <a:pt x="7422" y="155"/>
                    <a:pt x="7384" y="162"/>
                  </a:cubicBezTo>
                  <a:cubicBezTo>
                    <a:pt x="6759" y="191"/>
                    <a:pt x="6134" y="459"/>
                    <a:pt x="5538" y="608"/>
                  </a:cubicBezTo>
                  <a:cubicBezTo>
                    <a:pt x="4958" y="742"/>
                    <a:pt x="4392" y="787"/>
                    <a:pt x="3826" y="787"/>
                  </a:cubicBezTo>
                  <a:cubicBezTo>
                    <a:pt x="3260" y="787"/>
                    <a:pt x="2695" y="742"/>
                    <a:pt x="2114" y="698"/>
                  </a:cubicBezTo>
                  <a:cubicBezTo>
                    <a:pt x="1822" y="671"/>
                    <a:pt x="1389" y="574"/>
                    <a:pt x="1130" y="574"/>
                  </a:cubicBezTo>
                  <a:cubicBezTo>
                    <a:pt x="1098" y="574"/>
                    <a:pt x="1068" y="575"/>
                    <a:pt x="1042" y="578"/>
                  </a:cubicBezTo>
                  <a:lnTo>
                    <a:pt x="804" y="578"/>
                  </a:lnTo>
                  <a:cubicBezTo>
                    <a:pt x="822" y="524"/>
                    <a:pt x="548" y="289"/>
                    <a:pt x="355" y="289"/>
                  </a:cubicBezTo>
                  <a:cubicBezTo>
                    <a:pt x="234" y="289"/>
                    <a:pt x="144" y="381"/>
                    <a:pt x="179" y="668"/>
                  </a:cubicBezTo>
                  <a:cubicBezTo>
                    <a:pt x="179" y="876"/>
                    <a:pt x="179" y="995"/>
                    <a:pt x="149" y="1234"/>
                  </a:cubicBezTo>
                  <a:cubicBezTo>
                    <a:pt x="0" y="1829"/>
                    <a:pt x="60" y="2186"/>
                    <a:pt x="625" y="2514"/>
                  </a:cubicBezTo>
                  <a:cubicBezTo>
                    <a:pt x="1012" y="2752"/>
                    <a:pt x="1429" y="2871"/>
                    <a:pt x="1876" y="2931"/>
                  </a:cubicBezTo>
                  <a:cubicBezTo>
                    <a:pt x="2282" y="2998"/>
                    <a:pt x="2688" y="3017"/>
                    <a:pt x="3091" y="3017"/>
                  </a:cubicBezTo>
                  <a:cubicBezTo>
                    <a:pt x="3575" y="3017"/>
                    <a:pt x="4055" y="2990"/>
                    <a:pt x="4526" y="2990"/>
                  </a:cubicBezTo>
                  <a:cubicBezTo>
                    <a:pt x="5419" y="2990"/>
                    <a:pt x="6372" y="2960"/>
                    <a:pt x="7205" y="2663"/>
                  </a:cubicBezTo>
                  <a:cubicBezTo>
                    <a:pt x="7622" y="2544"/>
                    <a:pt x="8039" y="2335"/>
                    <a:pt x="8277" y="1978"/>
                  </a:cubicBezTo>
                  <a:cubicBezTo>
                    <a:pt x="8456" y="1710"/>
                    <a:pt x="8456" y="1501"/>
                    <a:pt x="8456" y="1234"/>
                  </a:cubicBezTo>
                  <a:cubicBezTo>
                    <a:pt x="8456" y="1144"/>
                    <a:pt x="8456" y="1055"/>
                    <a:pt x="8456" y="936"/>
                  </a:cubicBezTo>
                  <a:cubicBezTo>
                    <a:pt x="8456" y="668"/>
                    <a:pt x="8724" y="251"/>
                    <a:pt x="8575" y="13"/>
                  </a:cubicBezTo>
                  <a:cubicBezTo>
                    <a:pt x="8546" y="4"/>
                    <a:pt x="8517" y="1"/>
                    <a:pt x="8488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3337170" y="2960630"/>
              <a:ext cx="168540" cy="69520"/>
            </a:xfrm>
            <a:custGeom>
              <a:avLst/>
              <a:gdLst/>
              <a:ahLst/>
              <a:cxnLst/>
              <a:rect l="l" t="t" r="r" b="b"/>
              <a:pathLst>
                <a:path w="8427" h="3476" extrusionOk="0">
                  <a:moveTo>
                    <a:pt x="6753" y="1"/>
                  </a:moveTo>
                  <a:cubicBezTo>
                    <a:pt x="6489" y="1"/>
                    <a:pt x="6226" y="26"/>
                    <a:pt x="5985" y="52"/>
                  </a:cubicBezTo>
                  <a:cubicBezTo>
                    <a:pt x="4971" y="128"/>
                    <a:pt x="3826" y="506"/>
                    <a:pt x="2755" y="506"/>
                  </a:cubicBezTo>
                  <a:cubicBezTo>
                    <a:pt x="2569" y="506"/>
                    <a:pt x="2385" y="495"/>
                    <a:pt x="2204" y="469"/>
                  </a:cubicBezTo>
                  <a:cubicBezTo>
                    <a:pt x="1861" y="383"/>
                    <a:pt x="1243" y="50"/>
                    <a:pt x="878" y="50"/>
                  </a:cubicBezTo>
                  <a:cubicBezTo>
                    <a:pt x="863" y="50"/>
                    <a:pt x="849" y="51"/>
                    <a:pt x="834" y="52"/>
                  </a:cubicBezTo>
                  <a:cubicBezTo>
                    <a:pt x="90" y="111"/>
                    <a:pt x="209" y="766"/>
                    <a:pt x="179" y="1332"/>
                  </a:cubicBezTo>
                  <a:cubicBezTo>
                    <a:pt x="179" y="1630"/>
                    <a:pt x="1" y="1838"/>
                    <a:pt x="150" y="2136"/>
                  </a:cubicBezTo>
                  <a:cubicBezTo>
                    <a:pt x="269" y="2434"/>
                    <a:pt x="507" y="2642"/>
                    <a:pt x="745" y="2821"/>
                  </a:cubicBezTo>
                  <a:cubicBezTo>
                    <a:pt x="1504" y="3312"/>
                    <a:pt x="2576" y="3476"/>
                    <a:pt x="3659" y="3476"/>
                  </a:cubicBezTo>
                  <a:cubicBezTo>
                    <a:pt x="4742" y="3476"/>
                    <a:pt x="5836" y="3312"/>
                    <a:pt x="6640" y="3148"/>
                  </a:cubicBezTo>
                  <a:cubicBezTo>
                    <a:pt x="7117" y="3059"/>
                    <a:pt x="8040" y="2821"/>
                    <a:pt x="8278" y="2285"/>
                  </a:cubicBezTo>
                  <a:cubicBezTo>
                    <a:pt x="8427" y="1868"/>
                    <a:pt x="8248" y="1451"/>
                    <a:pt x="8278" y="1034"/>
                  </a:cubicBezTo>
                  <a:cubicBezTo>
                    <a:pt x="8278" y="945"/>
                    <a:pt x="8337" y="737"/>
                    <a:pt x="8337" y="588"/>
                  </a:cubicBezTo>
                  <a:cubicBezTo>
                    <a:pt x="8337" y="498"/>
                    <a:pt x="8337" y="409"/>
                    <a:pt x="8308" y="349"/>
                  </a:cubicBezTo>
                  <a:cubicBezTo>
                    <a:pt x="8275" y="305"/>
                    <a:pt x="8254" y="294"/>
                    <a:pt x="8236" y="294"/>
                  </a:cubicBezTo>
                  <a:cubicBezTo>
                    <a:pt x="8217" y="294"/>
                    <a:pt x="8201" y="308"/>
                    <a:pt x="8178" y="308"/>
                  </a:cubicBezTo>
                  <a:cubicBezTo>
                    <a:pt x="8165" y="308"/>
                    <a:pt x="8149" y="303"/>
                    <a:pt x="8129" y="290"/>
                  </a:cubicBezTo>
                  <a:cubicBezTo>
                    <a:pt x="8040" y="260"/>
                    <a:pt x="7891" y="260"/>
                    <a:pt x="7772" y="201"/>
                  </a:cubicBezTo>
                  <a:cubicBezTo>
                    <a:pt x="7464" y="47"/>
                    <a:pt x="7108" y="1"/>
                    <a:pt x="6753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3244870" y="3085950"/>
              <a:ext cx="337660" cy="132920"/>
            </a:xfrm>
            <a:custGeom>
              <a:avLst/>
              <a:gdLst/>
              <a:ahLst/>
              <a:cxnLst/>
              <a:rect l="l" t="t" r="r" b="b"/>
              <a:pathLst>
                <a:path w="16883" h="6646" extrusionOk="0">
                  <a:moveTo>
                    <a:pt x="12673" y="3342"/>
                  </a:moveTo>
                  <a:lnTo>
                    <a:pt x="12673" y="3342"/>
                  </a:lnTo>
                  <a:cubicBezTo>
                    <a:pt x="12671" y="3371"/>
                    <a:pt x="12669" y="3400"/>
                    <a:pt x="12667" y="3429"/>
                  </a:cubicBezTo>
                  <a:lnTo>
                    <a:pt x="12667" y="3429"/>
                  </a:lnTo>
                  <a:cubicBezTo>
                    <a:pt x="12668" y="3399"/>
                    <a:pt x="12670" y="3371"/>
                    <a:pt x="12673" y="3342"/>
                  </a:cubicBezTo>
                  <a:close/>
                  <a:moveTo>
                    <a:pt x="15825" y="1"/>
                  </a:moveTo>
                  <a:cubicBezTo>
                    <a:pt x="15111" y="1"/>
                    <a:pt x="14741" y="666"/>
                    <a:pt x="14292" y="1199"/>
                  </a:cubicBezTo>
                  <a:cubicBezTo>
                    <a:pt x="14054" y="1467"/>
                    <a:pt x="13875" y="1497"/>
                    <a:pt x="13607" y="1616"/>
                  </a:cubicBezTo>
                  <a:cubicBezTo>
                    <a:pt x="13361" y="1728"/>
                    <a:pt x="13300" y="1773"/>
                    <a:pt x="13209" y="1940"/>
                  </a:cubicBezTo>
                  <a:lnTo>
                    <a:pt x="13209" y="1940"/>
                  </a:lnTo>
                  <a:cubicBezTo>
                    <a:pt x="13332" y="1675"/>
                    <a:pt x="13445" y="1340"/>
                    <a:pt x="13399" y="1110"/>
                  </a:cubicBezTo>
                  <a:cubicBezTo>
                    <a:pt x="13346" y="897"/>
                    <a:pt x="13273" y="821"/>
                    <a:pt x="13194" y="821"/>
                  </a:cubicBezTo>
                  <a:cubicBezTo>
                    <a:pt x="13052" y="821"/>
                    <a:pt x="12889" y="1066"/>
                    <a:pt x="12774" y="1199"/>
                  </a:cubicBezTo>
                  <a:cubicBezTo>
                    <a:pt x="12625" y="1378"/>
                    <a:pt x="12327" y="1467"/>
                    <a:pt x="12119" y="1557"/>
                  </a:cubicBezTo>
                  <a:cubicBezTo>
                    <a:pt x="11034" y="1990"/>
                    <a:pt x="9911" y="2073"/>
                    <a:pt x="8781" y="2073"/>
                  </a:cubicBezTo>
                  <a:cubicBezTo>
                    <a:pt x="8514" y="2073"/>
                    <a:pt x="8247" y="2069"/>
                    <a:pt x="7980" y="2063"/>
                  </a:cubicBezTo>
                  <a:cubicBezTo>
                    <a:pt x="7355" y="2063"/>
                    <a:pt x="6640" y="2033"/>
                    <a:pt x="6045" y="1884"/>
                  </a:cubicBezTo>
                  <a:cubicBezTo>
                    <a:pt x="5717" y="1795"/>
                    <a:pt x="5271" y="1706"/>
                    <a:pt x="4943" y="1557"/>
                  </a:cubicBezTo>
                  <a:cubicBezTo>
                    <a:pt x="4913" y="1527"/>
                    <a:pt x="4556" y="1199"/>
                    <a:pt x="4645" y="1199"/>
                  </a:cubicBezTo>
                  <a:cubicBezTo>
                    <a:pt x="4632" y="1198"/>
                    <a:pt x="4618" y="1198"/>
                    <a:pt x="4605" y="1198"/>
                  </a:cubicBezTo>
                  <a:cubicBezTo>
                    <a:pt x="4259" y="1198"/>
                    <a:pt x="4265" y="1624"/>
                    <a:pt x="4359" y="2047"/>
                  </a:cubicBezTo>
                  <a:lnTo>
                    <a:pt x="4359" y="2047"/>
                  </a:lnTo>
                  <a:cubicBezTo>
                    <a:pt x="4302" y="1966"/>
                    <a:pt x="4216" y="1893"/>
                    <a:pt x="4080" y="1825"/>
                  </a:cubicBezTo>
                  <a:cubicBezTo>
                    <a:pt x="3633" y="1587"/>
                    <a:pt x="3216" y="1408"/>
                    <a:pt x="2859" y="1080"/>
                  </a:cubicBezTo>
                  <a:cubicBezTo>
                    <a:pt x="2586" y="862"/>
                    <a:pt x="2264" y="444"/>
                    <a:pt x="1868" y="444"/>
                  </a:cubicBezTo>
                  <a:cubicBezTo>
                    <a:pt x="1832" y="444"/>
                    <a:pt x="1795" y="448"/>
                    <a:pt x="1757" y="455"/>
                  </a:cubicBezTo>
                  <a:cubicBezTo>
                    <a:pt x="1400" y="515"/>
                    <a:pt x="1132" y="931"/>
                    <a:pt x="864" y="1140"/>
                  </a:cubicBezTo>
                  <a:cubicBezTo>
                    <a:pt x="626" y="1319"/>
                    <a:pt x="1" y="1378"/>
                    <a:pt x="239" y="1795"/>
                  </a:cubicBezTo>
                  <a:cubicBezTo>
                    <a:pt x="388" y="2003"/>
                    <a:pt x="596" y="1944"/>
                    <a:pt x="805" y="2003"/>
                  </a:cubicBezTo>
                  <a:cubicBezTo>
                    <a:pt x="1073" y="2093"/>
                    <a:pt x="1162" y="2182"/>
                    <a:pt x="1341" y="2420"/>
                  </a:cubicBezTo>
                  <a:cubicBezTo>
                    <a:pt x="1757" y="2926"/>
                    <a:pt x="2323" y="3403"/>
                    <a:pt x="2978" y="3671"/>
                  </a:cubicBezTo>
                  <a:cubicBezTo>
                    <a:pt x="3269" y="3793"/>
                    <a:pt x="3623" y="3932"/>
                    <a:pt x="3931" y="3932"/>
                  </a:cubicBezTo>
                  <a:cubicBezTo>
                    <a:pt x="4221" y="3932"/>
                    <a:pt x="4470" y="3808"/>
                    <a:pt x="4586" y="3433"/>
                  </a:cubicBezTo>
                  <a:lnTo>
                    <a:pt x="4586" y="3433"/>
                  </a:lnTo>
                  <a:cubicBezTo>
                    <a:pt x="4586" y="3820"/>
                    <a:pt x="4497" y="4266"/>
                    <a:pt x="4407" y="4623"/>
                  </a:cubicBezTo>
                  <a:cubicBezTo>
                    <a:pt x="4377" y="4713"/>
                    <a:pt x="4258" y="4921"/>
                    <a:pt x="4258" y="5040"/>
                  </a:cubicBezTo>
                  <a:cubicBezTo>
                    <a:pt x="4288" y="5666"/>
                    <a:pt x="5330" y="6082"/>
                    <a:pt x="6194" y="6321"/>
                  </a:cubicBezTo>
                  <a:cubicBezTo>
                    <a:pt x="6551" y="6440"/>
                    <a:pt x="6879" y="6499"/>
                    <a:pt x="7087" y="6529"/>
                  </a:cubicBezTo>
                  <a:cubicBezTo>
                    <a:pt x="7556" y="6605"/>
                    <a:pt x="8093" y="6646"/>
                    <a:pt x="8646" y="6646"/>
                  </a:cubicBezTo>
                  <a:cubicBezTo>
                    <a:pt x="9601" y="6646"/>
                    <a:pt x="10601" y="6525"/>
                    <a:pt x="11374" y="6261"/>
                  </a:cubicBezTo>
                  <a:cubicBezTo>
                    <a:pt x="11791" y="6142"/>
                    <a:pt x="12059" y="5963"/>
                    <a:pt x="12387" y="5695"/>
                  </a:cubicBezTo>
                  <a:cubicBezTo>
                    <a:pt x="12982" y="5219"/>
                    <a:pt x="12923" y="5100"/>
                    <a:pt x="12774" y="4415"/>
                  </a:cubicBezTo>
                  <a:cubicBezTo>
                    <a:pt x="12715" y="4208"/>
                    <a:pt x="12678" y="3972"/>
                    <a:pt x="12666" y="3739"/>
                  </a:cubicBezTo>
                  <a:lnTo>
                    <a:pt x="12666" y="3739"/>
                  </a:lnTo>
                  <a:cubicBezTo>
                    <a:pt x="12682" y="3751"/>
                    <a:pt x="12698" y="3760"/>
                    <a:pt x="12714" y="3760"/>
                  </a:cubicBezTo>
                  <a:cubicBezTo>
                    <a:pt x="12887" y="3587"/>
                    <a:pt x="13160" y="3565"/>
                    <a:pt x="13428" y="3565"/>
                  </a:cubicBezTo>
                  <a:cubicBezTo>
                    <a:pt x="13523" y="3565"/>
                    <a:pt x="13616" y="3568"/>
                    <a:pt x="13705" y="3568"/>
                  </a:cubicBezTo>
                  <a:cubicBezTo>
                    <a:pt x="13799" y="3568"/>
                    <a:pt x="13887" y="3564"/>
                    <a:pt x="13965" y="3552"/>
                  </a:cubicBezTo>
                  <a:cubicBezTo>
                    <a:pt x="14441" y="3492"/>
                    <a:pt x="14739" y="3254"/>
                    <a:pt x="15096" y="3016"/>
                  </a:cubicBezTo>
                  <a:cubicBezTo>
                    <a:pt x="15989" y="2420"/>
                    <a:pt x="16853" y="1795"/>
                    <a:pt x="16883" y="664"/>
                  </a:cubicBezTo>
                  <a:cubicBezTo>
                    <a:pt x="16883" y="98"/>
                    <a:pt x="16466" y="68"/>
                    <a:pt x="15960" y="8"/>
                  </a:cubicBezTo>
                  <a:cubicBezTo>
                    <a:pt x="15913" y="3"/>
                    <a:pt x="15869" y="1"/>
                    <a:pt x="15825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3395530" y="3119450"/>
              <a:ext cx="105420" cy="71480"/>
            </a:xfrm>
            <a:custGeom>
              <a:avLst/>
              <a:gdLst/>
              <a:ahLst/>
              <a:cxnLst/>
              <a:rect l="l" t="t" r="r" b="b"/>
              <a:pathLst>
                <a:path w="5271" h="3574" extrusionOk="0">
                  <a:moveTo>
                    <a:pt x="2869" y="1238"/>
                  </a:moveTo>
                  <a:lnTo>
                    <a:pt x="2869" y="1238"/>
                  </a:lnTo>
                  <a:cubicBezTo>
                    <a:pt x="2866" y="1242"/>
                    <a:pt x="2862" y="1247"/>
                    <a:pt x="2859" y="1251"/>
                  </a:cubicBezTo>
                  <a:cubicBezTo>
                    <a:pt x="2863" y="1247"/>
                    <a:pt x="2866" y="1243"/>
                    <a:pt x="2869" y="1238"/>
                  </a:cubicBezTo>
                  <a:close/>
                  <a:moveTo>
                    <a:pt x="3747" y="2735"/>
                  </a:moveTo>
                  <a:cubicBezTo>
                    <a:pt x="3758" y="2757"/>
                    <a:pt x="3770" y="2778"/>
                    <a:pt x="3782" y="2800"/>
                  </a:cubicBezTo>
                  <a:cubicBezTo>
                    <a:pt x="3782" y="2778"/>
                    <a:pt x="3766" y="2757"/>
                    <a:pt x="3747" y="2735"/>
                  </a:cubicBezTo>
                  <a:close/>
                  <a:moveTo>
                    <a:pt x="4964" y="2872"/>
                  </a:moveTo>
                  <a:cubicBezTo>
                    <a:pt x="4976" y="2909"/>
                    <a:pt x="4989" y="2944"/>
                    <a:pt x="5003" y="2978"/>
                  </a:cubicBezTo>
                  <a:cubicBezTo>
                    <a:pt x="4996" y="2943"/>
                    <a:pt x="4982" y="2908"/>
                    <a:pt x="4964" y="2872"/>
                  </a:cubicBezTo>
                  <a:close/>
                  <a:moveTo>
                    <a:pt x="5241" y="1"/>
                  </a:moveTo>
                  <a:lnTo>
                    <a:pt x="5241" y="1"/>
                  </a:lnTo>
                  <a:cubicBezTo>
                    <a:pt x="4854" y="358"/>
                    <a:pt x="4080" y="120"/>
                    <a:pt x="3722" y="447"/>
                  </a:cubicBezTo>
                  <a:cubicBezTo>
                    <a:pt x="3752" y="477"/>
                    <a:pt x="3782" y="567"/>
                    <a:pt x="3782" y="596"/>
                  </a:cubicBezTo>
                  <a:cubicBezTo>
                    <a:pt x="3524" y="713"/>
                    <a:pt x="3101" y="794"/>
                    <a:pt x="2758" y="794"/>
                  </a:cubicBezTo>
                  <a:cubicBezTo>
                    <a:pt x="2665" y="794"/>
                    <a:pt x="2578" y="788"/>
                    <a:pt x="2502" y="775"/>
                  </a:cubicBezTo>
                  <a:cubicBezTo>
                    <a:pt x="2591" y="745"/>
                    <a:pt x="2621" y="656"/>
                    <a:pt x="2650" y="626"/>
                  </a:cubicBezTo>
                  <a:lnTo>
                    <a:pt x="2650" y="626"/>
                  </a:lnTo>
                  <a:cubicBezTo>
                    <a:pt x="2353" y="715"/>
                    <a:pt x="1995" y="715"/>
                    <a:pt x="1698" y="745"/>
                  </a:cubicBezTo>
                  <a:cubicBezTo>
                    <a:pt x="1534" y="760"/>
                    <a:pt x="1385" y="768"/>
                    <a:pt x="1236" y="768"/>
                  </a:cubicBezTo>
                  <a:cubicBezTo>
                    <a:pt x="1087" y="768"/>
                    <a:pt x="938" y="760"/>
                    <a:pt x="775" y="745"/>
                  </a:cubicBezTo>
                  <a:lnTo>
                    <a:pt x="775" y="745"/>
                  </a:lnTo>
                  <a:lnTo>
                    <a:pt x="924" y="775"/>
                  </a:lnTo>
                  <a:cubicBezTo>
                    <a:pt x="775" y="775"/>
                    <a:pt x="596" y="775"/>
                    <a:pt x="477" y="745"/>
                  </a:cubicBezTo>
                  <a:cubicBezTo>
                    <a:pt x="447" y="775"/>
                    <a:pt x="447" y="775"/>
                    <a:pt x="447" y="805"/>
                  </a:cubicBezTo>
                  <a:cubicBezTo>
                    <a:pt x="373" y="805"/>
                    <a:pt x="298" y="812"/>
                    <a:pt x="224" y="812"/>
                  </a:cubicBezTo>
                  <a:cubicBezTo>
                    <a:pt x="149" y="812"/>
                    <a:pt x="75" y="805"/>
                    <a:pt x="1" y="775"/>
                  </a:cubicBezTo>
                  <a:lnTo>
                    <a:pt x="1" y="775"/>
                  </a:lnTo>
                  <a:cubicBezTo>
                    <a:pt x="30" y="835"/>
                    <a:pt x="90" y="924"/>
                    <a:pt x="149" y="983"/>
                  </a:cubicBezTo>
                  <a:cubicBezTo>
                    <a:pt x="209" y="1043"/>
                    <a:pt x="328" y="1013"/>
                    <a:pt x="358" y="1043"/>
                  </a:cubicBezTo>
                  <a:cubicBezTo>
                    <a:pt x="447" y="1192"/>
                    <a:pt x="417" y="1490"/>
                    <a:pt x="447" y="1668"/>
                  </a:cubicBezTo>
                  <a:cubicBezTo>
                    <a:pt x="447" y="1460"/>
                    <a:pt x="447" y="1251"/>
                    <a:pt x="536" y="1073"/>
                  </a:cubicBezTo>
                  <a:cubicBezTo>
                    <a:pt x="590" y="1113"/>
                    <a:pt x="652" y="1127"/>
                    <a:pt x="720" y="1127"/>
                  </a:cubicBezTo>
                  <a:cubicBezTo>
                    <a:pt x="906" y="1127"/>
                    <a:pt x="1135" y="1016"/>
                    <a:pt x="1337" y="1016"/>
                  </a:cubicBezTo>
                  <a:cubicBezTo>
                    <a:pt x="1390" y="1016"/>
                    <a:pt x="1441" y="1024"/>
                    <a:pt x="1489" y="1043"/>
                  </a:cubicBezTo>
                  <a:cubicBezTo>
                    <a:pt x="1430" y="1281"/>
                    <a:pt x="1459" y="1400"/>
                    <a:pt x="1519" y="1668"/>
                  </a:cubicBezTo>
                  <a:cubicBezTo>
                    <a:pt x="1608" y="1490"/>
                    <a:pt x="1489" y="1162"/>
                    <a:pt x="1698" y="1132"/>
                  </a:cubicBezTo>
                  <a:cubicBezTo>
                    <a:pt x="1698" y="1251"/>
                    <a:pt x="1727" y="1311"/>
                    <a:pt x="1787" y="1370"/>
                  </a:cubicBezTo>
                  <a:cubicBezTo>
                    <a:pt x="1870" y="1260"/>
                    <a:pt x="1927" y="1099"/>
                    <a:pt x="2076" y="1099"/>
                  </a:cubicBezTo>
                  <a:cubicBezTo>
                    <a:pt x="2088" y="1099"/>
                    <a:pt x="2101" y="1100"/>
                    <a:pt x="2115" y="1102"/>
                  </a:cubicBezTo>
                  <a:cubicBezTo>
                    <a:pt x="2115" y="1460"/>
                    <a:pt x="2174" y="1817"/>
                    <a:pt x="2204" y="2174"/>
                  </a:cubicBezTo>
                  <a:cubicBezTo>
                    <a:pt x="2234" y="2383"/>
                    <a:pt x="2263" y="2919"/>
                    <a:pt x="2412" y="3068"/>
                  </a:cubicBezTo>
                  <a:cubicBezTo>
                    <a:pt x="2472" y="2591"/>
                    <a:pt x="2293" y="2115"/>
                    <a:pt x="2353" y="1668"/>
                  </a:cubicBezTo>
                  <a:cubicBezTo>
                    <a:pt x="2380" y="1448"/>
                    <a:pt x="2586" y="1126"/>
                    <a:pt x="2852" y="1126"/>
                  </a:cubicBezTo>
                  <a:cubicBezTo>
                    <a:pt x="2874" y="1126"/>
                    <a:pt x="2896" y="1128"/>
                    <a:pt x="2918" y="1132"/>
                  </a:cubicBezTo>
                  <a:cubicBezTo>
                    <a:pt x="2893" y="1158"/>
                    <a:pt x="2889" y="1206"/>
                    <a:pt x="2869" y="1238"/>
                  </a:cubicBezTo>
                  <a:lnTo>
                    <a:pt x="2869" y="1238"/>
                  </a:lnTo>
                  <a:cubicBezTo>
                    <a:pt x="2928" y="1164"/>
                    <a:pt x="2971" y="1134"/>
                    <a:pt x="3003" y="1134"/>
                  </a:cubicBezTo>
                  <a:cubicBezTo>
                    <a:pt x="3122" y="1134"/>
                    <a:pt x="3067" y="1575"/>
                    <a:pt x="3067" y="1668"/>
                  </a:cubicBezTo>
                  <a:cubicBezTo>
                    <a:pt x="3067" y="1906"/>
                    <a:pt x="3157" y="2174"/>
                    <a:pt x="3216" y="2413"/>
                  </a:cubicBezTo>
                  <a:cubicBezTo>
                    <a:pt x="3246" y="2204"/>
                    <a:pt x="3186" y="1996"/>
                    <a:pt x="3305" y="1787"/>
                  </a:cubicBezTo>
                  <a:lnTo>
                    <a:pt x="3305" y="1787"/>
                  </a:lnTo>
                  <a:cubicBezTo>
                    <a:pt x="3276" y="2145"/>
                    <a:pt x="3454" y="2621"/>
                    <a:pt x="3633" y="2919"/>
                  </a:cubicBezTo>
                  <a:cubicBezTo>
                    <a:pt x="3603" y="2889"/>
                    <a:pt x="3544" y="2889"/>
                    <a:pt x="3514" y="2859"/>
                  </a:cubicBezTo>
                  <a:lnTo>
                    <a:pt x="3514" y="2859"/>
                  </a:lnTo>
                  <a:cubicBezTo>
                    <a:pt x="3603" y="3038"/>
                    <a:pt x="3454" y="3455"/>
                    <a:pt x="3663" y="3574"/>
                  </a:cubicBezTo>
                  <a:cubicBezTo>
                    <a:pt x="3693" y="3276"/>
                    <a:pt x="3722" y="2978"/>
                    <a:pt x="3722" y="2710"/>
                  </a:cubicBezTo>
                  <a:cubicBezTo>
                    <a:pt x="3731" y="2719"/>
                    <a:pt x="3739" y="2727"/>
                    <a:pt x="3747" y="2735"/>
                  </a:cubicBezTo>
                  <a:lnTo>
                    <a:pt x="3747" y="2735"/>
                  </a:lnTo>
                  <a:cubicBezTo>
                    <a:pt x="3538" y="2337"/>
                    <a:pt x="3487" y="1912"/>
                    <a:pt x="3544" y="1460"/>
                  </a:cubicBezTo>
                  <a:lnTo>
                    <a:pt x="3544" y="1460"/>
                  </a:lnTo>
                  <a:cubicBezTo>
                    <a:pt x="3633" y="1519"/>
                    <a:pt x="3663" y="1638"/>
                    <a:pt x="3722" y="1728"/>
                  </a:cubicBezTo>
                  <a:cubicBezTo>
                    <a:pt x="3752" y="1460"/>
                    <a:pt x="3752" y="1341"/>
                    <a:pt x="3841" y="1073"/>
                  </a:cubicBezTo>
                  <a:cubicBezTo>
                    <a:pt x="3871" y="1162"/>
                    <a:pt x="3931" y="1251"/>
                    <a:pt x="3960" y="1311"/>
                  </a:cubicBezTo>
                  <a:cubicBezTo>
                    <a:pt x="3990" y="1222"/>
                    <a:pt x="4020" y="1222"/>
                    <a:pt x="4080" y="1162"/>
                  </a:cubicBezTo>
                  <a:cubicBezTo>
                    <a:pt x="4139" y="1638"/>
                    <a:pt x="4228" y="2145"/>
                    <a:pt x="4258" y="2621"/>
                  </a:cubicBezTo>
                  <a:cubicBezTo>
                    <a:pt x="4467" y="2383"/>
                    <a:pt x="4109" y="1817"/>
                    <a:pt x="4437" y="1609"/>
                  </a:cubicBezTo>
                  <a:lnTo>
                    <a:pt x="4437" y="1609"/>
                  </a:lnTo>
                  <a:cubicBezTo>
                    <a:pt x="4467" y="1728"/>
                    <a:pt x="4467" y="1847"/>
                    <a:pt x="4526" y="1966"/>
                  </a:cubicBezTo>
                  <a:cubicBezTo>
                    <a:pt x="4556" y="1906"/>
                    <a:pt x="4586" y="1847"/>
                    <a:pt x="4616" y="1787"/>
                  </a:cubicBezTo>
                  <a:cubicBezTo>
                    <a:pt x="4705" y="2025"/>
                    <a:pt x="4675" y="2264"/>
                    <a:pt x="4764" y="2502"/>
                  </a:cubicBezTo>
                  <a:cubicBezTo>
                    <a:pt x="4810" y="2638"/>
                    <a:pt x="4907" y="2757"/>
                    <a:pt x="4964" y="2872"/>
                  </a:cubicBezTo>
                  <a:lnTo>
                    <a:pt x="4964" y="2872"/>
                  </a:lnTo>
                  <a:cubicBezTo>
                    <a:pt x="4870" y="2586"/>
                    <a:pt x="4821" y="2226"/>
                    <a:pt x="4794" y="1936"/>
                  </a:cubicBezTo>
                  <a:cubicBezTo>
                    <a:pt x="4764" y="1668"/>
                    <a:pt x="4645" y="1102"/>
                    <a:pt x="4794" y="894"/>
                  </a:cubicBezTo>
                  <a:cubicBezTo>
                    <a:pt x="4824" y="954"/>
                    <a:pt x="4854" y="1013"/>
                    <a:pt x="4854" y="1043"/>
                  </a:cubicBezTo>
                  <a:cubicBezTo>
                    <a:pt x="4943" y="805"/>
                    <a:pt x="4943" y="537"/>
                    <a:pt x="5062" y="299"/>
                  </a:cubicBezTo>
                  <a:cubicBezTo>
                    <a:pt x="5062" y="328"/>
                    <a:pt x="5062" y="358"/>
                    <a:pt x="5092" y="388"/>
                  </a:cubicBezTo>
                  <a:cubicBezTo>
                    <a:pt x="5241" y="328"/>
                    <a:pt x="5271" y="120"/>
                    <a:pt x="524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3284770" y="3138510"/>
              <a:ext cx="50040" cy="21220"/>
            </a:xfrm>
            <a:custGeom>
              <a:avLst/>
              <a:gdLst/>
              <a:ahLst/>
              <a:cxnLst/>
              <a:rect l="l" t="t" r="r" b="b"/>
              <a:pathLst>
                <a:path w="2502" h="1061" extrusionOk="0">
                  <a:moveTo>
                    <a:pt x="1" y="1"/>
                  </a:moveTo>
                  <a:lnTo>
                    <a:pt x="1" y="1"/>
                  </a:lnTo>
                  <a:cubicBezTo>
                    <a:pt x="48" y="57"/>
                    <a:pt x="116" y="99"/>
                    <a:pt x="194" y="129"/>
                  </a:cubicBezTo>
                  <a:lnTo>
                    <a:pt x="194" y="129"/>
                  </a:lnTo>
                  <a:cubicBezTo>
                    <a:pt x="133" y="81"/>
                    <a:pt x="69" y="38"/>
                    <a:pt x="1" y="1"/>
                  </a:cubicBezTo>
                  <a:close/>
                  <a:moveTo>
                    <a:pt x="715" y="179"/>
                  </a:moveTo>
                  <a:cubicBezTo>
                    <a:pt x="702" y="179"/>
                    <a:pt x="692" y="181"/>
                    <a:pt x="683" y="183"/>
                  </a:cubicBezTo>
                  <a:lnTo>
                    <a:pt x="683" y="183"/>
                  </a:lnTo>
                  <a:cubicBezTo>
                    <a:pt x="694" y="182"/>
                    <a:pt x="705" y="181"/>
                    <a:pt x="715" y="179"/>
                  </a:cubicBezTo>
                  <a:close/>
                  <a:moveTo>
                    <a:pt x="756" y="412"/>
                  </a:moveTo>
                  <a:cubicBezTo>
                    <a:pt x="771" y="416"/>
                    <a:pt x="787" y="417"/>
                    <a:pt x="804" y="417"/>
                  </a:cubicBezTo>
                  <a:lnTo>
                    <a:pt x="756" y="412"/>
                  </a:lnTo>
                  <a:close/>
                  <a:moveTo>
                    <a:pt x="194" y="129"/>
                  </a:moveTo>
                  <a:cubicBezTo>
                    <a:pt x="430" y="310"/>
                    <a:pt x="628" y="550"/>
                    <a:pt x="864" y="715"/>
                  </a:cubicBezTo>
                  <a:cubicBezTo>
                    <a:pt x="1177" y="956"/>
                    <a:pt x="1586" y="1060"/>
                    <a:pt x="1983" y="1060"/>
                  </a:cubicBezTo>
                  <a:cubicBezTo>
                    <a:pt x="2078" y="1060"/>
                    <a:pt x="2172" y="1054"/>
                    <a:pt x="2263" y="1043"/>
                  </a:cubicBezTo>
                  <a:cubicBezTo>
                    <a:pt x="2293" y="745"/>
                    <a:pt x="2293" y="656"/>
                    <a:pt x="2502" y="388"/>
                  </a:cubicBezTo>
                  <a:cubicBezTo>
                    <a:pt x="2353" y="388"/>
                    <a:pt x="2234" y="477"/>
                    <a:pt x="2085" y="477"/>
                  </a:cubicBezTo>
                  <a:cubicBezTo>
                    <a:pt x="2044" y="700"/>
                    <a:pt x="1886" y="778"/>
                    <a:pt x="1684" y="778"/>
                  </a:cubicBezTo>
                  <a:cubicBezTo>
                    <a:pt x="1292" y="778"/>
                    <a:pt x="733" y="486"/>
                    <a:pt x="537" y="388"/>
                  </a:cubicBezTo>
                  <a:lnTo>
                    <a:pt x="537" y="388"/>
                  </a:lnTo>
                  <a:lnTo>
                    <a:pt x="756" y="412"/>
                  </a:lnTo>
                  <a:lnTo>
                    <a:pt x="756" y="412"/>
                  </a:lnTo>
                  <a:cubicBezTo>
                    <a:pt x="669" y="392"/>
                    <a:pt x="622" y="315"/>
                    <a:pt x="596" y="239"/>
                  </a:cubicBezTo>
                  <a:cubicBezTo>
                    <a:pt x="643" y="216"/>
                    <a:pt x="653" y="192"/>
                    <a:pt x="683" y="183"/>
                  </a:cubicBezTo>
                  <a:lnTo>
                    <a:pt x="683" y="183"/>
                  </a:lnTo>
                  <a:cubicBezTo>
                    <a:pt x="647" y="187"/>
                    <a:pt x="606" y="189"/>
                    <a:pt x="563" y="189"/>
                  </a:cubicBezTo>
                  <a:cubicBezTo>
                    <a:pt x="444" y="189"/>
                    <a:pt x="309" y="172"/>
                    <a:pt x="194" y="12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3500370" y="3093030"/>
              <a:ext cx="55360" cy="59200"/>
            </a:xfrm>
            <a:custGeom>
              <a:avLst/>
              <a:gdLst/>
              <a:ahLst/>
              <a:cxnLst/>
              <a:rect l="l" t="t" r="r" b="b"/>
              <a:pathLst>
                <a:path w="2768" h="2960" extrusionOk="0">
                  <a:moveTo>
                    <a:pt x="2681" y="1"/>
                  </a:moveTo>
                  <a:cubicBezTo>
                    <a:pt x="2247" y="1"/>
                    <a:pt x="1710" y="775"/>
                    <a:pt x="1487" y="1054"/>
                  </a:cubicBezTo>
                  <a:cubicBezTo>
                    <a:pt x="1339" y="1233"/>
                    <a:pt x="1220" y="1322"/>
                    <a:pt x="981" y="1441"/>
                  </a:cubicBezTo>
                  <a:cubicBezTo>
                    <a:pt x="867" y="1487"/>
                    <a:pt x="683" y="1532"/>
                    <a:pt x="603" y="1632"/>
                  </a:cubicBezTo>
                  <a:lnTo>
                    <a:pt x="603" y="1632"/>
                  </a:lnTo>
                  <a:cubicBezTo>
                    <a:pt x="284" y="1831"/>
                    <a:pt x="0" y="2581"/>
                    <a:pt x="58" y="2959"/>
                  </a:cubicBezTo>
                  <a:cubicBezTo>
                    <a:pt x="207" y="2930"/>
                    <a:pt x="297" y="2721"/>
                    <a:pt x="445" y="2691"/>
                  </a:cubicBezTo>
                  <a:cubicBezTo>
                    <a:pt x="459" y="2688"/>
                    <a:pt x="473" y="2687"/>
                    <a:pt x="487" y="2687"/>
                  </a:cubicBezTo>
                  <a:cubicBezTo>
                    <a:pt x="604" y="2687"/>
                    <a:pt x="763" y="2781"/>
                    <a:pt x="922" y="2781"/>
                  </a:cubicBezTo>
                  <a:cubicBezTo>
                    <a:pt x="892" y="2721"/>
                    <a:pt x="892" y="2632"/>
                    <a:pt x="892" y="2602"/>
                  </a:cubicBezTo>
                  <a:cubicBezTo>
                    <a:pt x="1011" y="2572"/>
                    <a:pt x="1279" y="2543"/>
                    <a:pt x="1368" y="2453"/>
                  </a:cubicBezTo>
                  <a:cubicBezTo>
                    <a:pt x="1428" y="2364"/>
                    <a:pt x="1398" y="2245"/>
                    <a:pt x="1398" y="2126"/>
                  </a:cubicBezTo>
                  <a:cubicBezTo>
                    <a:pt x="1458" y="1768"/>
                    <a:pt x="1904" y="965"/>
                    <a:pt x="2351" y="965"/>
                  </a:cubicBezTo>
                  <a:cubicBezTo>
                    <a:pt x="2321" y="637"/>
                    <a:pt x="2678" y="339"/>
                    <a:pt x="2768" y="12"/>
                  </a:cubicBezTo>
                  <a:cubicBezTo>
                    <a:pt x="2739" y="4"/>
                    <a:pt x="2710" y="1"/>
                    <a:pt x="268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3542610" y="3110530"/>
              <a:ext cx="37540" cy="35140"/>
            </a:xfrm>
            <a:custGeom>
              <a:avLst/>
              <a:gdLst/>
              <a:ahLst/>
              <a:cxnLst/>
              <a:rect l="l" t="t" r="r" b="b"/>
              <a:pathLst>
                <a:path w="1877" h="1757" extrusionOk="0">
                  <a:moveTo>
                    <a:pt x="1668" y="0"/>
                  </a:moveTo>
                  <a:lnTo>
                    <a:pt x="1668" y="30"/>
                  </a:lnTo>
                  <a:cubicBezTo>
                    <a:pt x="1081" y="147"/>
                    <a:pt x="1131" y="1132"/>
                    <a:pt x="448" y="1132"/>
                  </a:cubicBezTo>
                  <a:cubicBezTo>
                    <a:pt x="438" y="1132"/>
                    <a:pt x="428" y="1132"/>
                    <a:pt x="418" y="1132"/>
                  </a:cubicBezTo>
                  <a:lnTo>
                    <a:pt x="418" y="1132"/>
                  </a:lnTo>
                  <a:cubicBezTo>
                    <a:pt x="447" y="1340"/>
                    <a:pt x="90" y="1608"/>
                    <a:pt x="1" y="1757"/>
                  </a:cubicBezTo>
                  <a:cubicBezTo>
                    <a:pt x="507" y="1548"/>
                    <a:pt x="1013" y="1191"/>
                    <a:pt x="1400" y="745"/>
                  </a:cubicBezTo>
                  <a:cubicBezTo>
                    <a:pt x="1489" y="625"/>
                    <a:pt x="1877" y="90"/>
                    <a:pt x="166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3263930" y="3106350"/>
              <a:ext cx="23240" cy="32180"/>
            </a:xfrm>
            <a:custGeom>
              <a:avLst/>
              <a:gdLst/>
              <a:ahLst/>
              <a:cxnLst/>
              <a:rect l="l" t="t" r="r" b="b"/>
              <a:pathLst>
                <a:path w="1162" h="1609" extrusionOk="0">
                  <a:moveTo>
                    <a:pt x="834" y="1"/>
                  </a:moveTo>
                  <a:lnTo>
                    <a:pt x="834" y="31"/>
                  </a:lnTo>
                  <a:cubicBezTo>
                    <a:pt x="656" y="31"/>
                    <a:pt x="447" y="90"/>
                    <a:pt x="328" y="239"/>
                  </a:cubicBezTo>
                  <a:cubicBezTo>
                    <a:pt x="312" y="233"/>
                    <a:pt x="297" y="230"/>
                    <a:pt x="282" y="230"/>
                  </a:cubicBezTo>
                  <a:cubicBezTo>
                    <a:pt x="165" y="230"/>
                    <a:pt x="107" y="427"/>
                    <a:pt x="0" y="507"/>
                  </a:cubicBezTo>
                  <a:cubicBezTo>
                    <a:pt x="328" y="864"/>
                    <a:pt x="715" y="1430"/>
                    <a:pt x="1162" y="1609"/>
                  </a:cubicBezTo>
                  <a:cubicBezTo>
                    <a:pt x="983" y="1192"/>
                    <a:pt x="626" y="864"/>
                    <a:pt x="685" y="388"/>
                  </a:cubicBezTo>
                  <a:cubicBezTo>
                    <a:pt x="760" y="388"/>
                    <a:pt x="827" y="380"/>
                    <a:pt x="890" y="380"/>
                  </a:cubicBezTo>
                  <a:cubicBezTo>
                    <a:pt x="953" y="380"/>
                    <a:pt x="1013" y="388"/>
                    <a:pt x="1072" y="418"/>
                  </a:cubicBezTo>
                  <a:cubicBezTo>
                    <a:pt x="1013" y="269"/>
                    <a:pt x="894" y="150"/>
                    <a:pt x="83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3337770" y="3146250"/>
              <a:ext cx="12520" cy="33380"/>
            </a:xfrm>
            <a:custGeom>
              <a:avLst/>
              <a:gdLst/>
              <a:ahLst/>
              <a:cxnLst/>
              <a:rect l="l" t="t" r="r" b="b"/>
              <a:pathLst>
                <a:path w="626" h="1669" extrusionOk="0">
                  <a:moveTo>
                    <a:pt x="417" y="1"/>
                  </a:moveTo>
                  <a:cubicBezTo>
                    <a:pt x="370" y="167"/>
                    <a:pt x="303" y="448"/>
                    <a:pt x="142" y="569"/>
                  </a:cubicBezTo>
                  <a:lnTo>
                    <a:pt x="142" y="569"/>
                  </a:lnTo>
                  <a:cubicBezTo>
                    <a:pt x="128" y="535"/>
                    <a:pt x="111" y="504"/>
                    <a:pt x="90" y="477"/>
                  </a:cubicBezTo>
                  <a:lnTo>
                    <a:pt x="90" y="477"/>
                  </a:lnTo>
                  <a:lnTo>
                    <a:pt x="0" y="626"/>
                  </a:lnTo>
                  <a:cubicBezTo>
                    <a:pt x="54" y="620"/>
                    <a:pt x="101" y="599"/>
                    <a:pt x="142" y="569"/>
                  </a:cubicBezTo>
                  <a:lnTo>
                    <a:pt x="142" y="569"/>
                  </a:lnTo>
                  <a:cubicBezTo>
                    <a:pt x="263" y="868"/>
                    <a:pt x="110" y="1400"/>
                    <a:pt x="30" y="1668"/>
                  </a:cubicBezTo>
                  <a:cubicBezTo>
                    <a:pt x="239" y="1400"/>
                    <a:pt x="417" y="953"/>
                    <a:pt x="417" y="626"/>
                  </a:cubicBezTo>
                  <a:cubicBezTo>
                    <a:pt x="447" y="641"/>
                    <a:pt x="477" y="641"/>
                    <a:pt x="503" y="641"/>
                  </a:cubicBezTo>
                  <a:cubicBezTo>
                    <a:pt x="529" y="641"/>
                    <a:pt x="551" y="641"/>
                    <a:pt x="566" y="656"/>
                  </a:cubicBezTo>
                  <a:cubicBezTo>
                    <a:pt x="626" y="447"/>
                    <a:pt x="566" y="150"/>
                    <a:pt x="41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3455070" y="3121250"/>
              <a:ext cx="44100" cy="30980"/>
            </a:xfrm>
            <a:custGeom>
              <a:avLst/>
              <a:gdLst/>
              <a:ahLst/>
              <a:cxnLst/>
              <a:rect l="l" t="t" r="r" b="b"/>
              <a:pathLst>
                <a:path w="2205" h="1549" extrusionOk="0">
                  <a:moveTo>
                    <a:pt x="2204" y="0"/>
                  </a:moveTo>
                  <a:lnTo>
                    <a:pt x="2204" y="0"/>
                  </a:lnTo>
                  <a:cubicBezTo>
                    <a:pt x="2085" y="89"/>
                    <a:pt x="1966" y="149"/>
                    <a:pt x="1817" y="179"/>
                  </a:cubicBezTo>
                  <a:cubicBezTo>
                    <a:pt x="1767" y="122"/>
                    <a:pt x="1693" y="99"/>
                    <a:pt x="1606" y="99"/>
                  </a:cubicBezTo>
                  <a:cubicBezTo>
                    <a:pt x="1332" y="99"/>
                    <a:pt x="933" y="327"/>
                    <a:pt x="775" y="417"/>
                  </a:cubicBezTo>
                  <a:cubicBezTo>
                    <a:pt x="775" y="447"/>
                    <a:pt x="805" y="477"/>
                    <a:pt x="805" y="506"/>
                  </a:cubicBezTo>
                  <a:cubicBezTo>
                    <a:pt x="655" y="656"/>
                    <a:pt x="359" y="722"/>
                    <a:pt x="127" y="722"/>
                  </a:cubicBezTo>
                  <a:cubicBezTo>
                    <a:pt x="82" y="722"/>
                    <a:pt x="40" y="720"/>
                    <a:pt x="1" y="715"/>
                  </a:cubicBezTo>
                  <a:lnTo>
                    <a:pt x="1" y="715"/>
                  </a:lnTo>
                  <a:cubicBezTo>
                    <a:pt x="39" y="740"/>
                    <a:pt x="92" y="749"/>
                    <a:pt x="151" y="749"/>
                  </a:cubicBezTo>
                  <a:cubicBezTo>
                    <a:pt x="231" y="749"/>
                    <a:pt x="319" y="732"/>
                    <a:pt x="388" y="715"/>
                  </a:cubicBezTo>
                  <a:lnTo>
                    <a:pt x="537" y="685"/>
                  </a:lnTo>
                  <a:cubicBezTo>
                    <a:pt x="537" y="745"/>
                    <a:pt x="567" y="774"/>
                    <a:pt x="596" y="804"/>
                  </a:cubicBezTo>
                  <a:cubicBezTo>
                    <a:pt x="626" y="745"/>
                    <a:pt x="686" y="685"/>
                    <a:pt x="686" y="625"/>
                  </a:cubicBezTo>
                  <a:cubicBezTo>
                    <a:pt x="716" y="685"/>
                    <a:pt x="745" y="745"/>
                    <a:pt x="745" y="804"/>
                  </a:cubicBezTo>
                  <a:cubicBezTo>
                    <a:pt x="894" y="506"/>
                    <a:pt x="1073" y="417"/>
                    <a:pt x="1371" y="387"/>
                  </a:cubicBezTo>
                  <a:lnTo>
                    <a:pt x="1371" y="387"/>
                  </a:lnTo>
                  <a:cubicBezTo>
                    <a:pt x="1400" y="774"/>
                    <a:pt x="1341" y="1161"/>
                    <a:pt x="1460" y="1548"/>
                  </a:cubicBezTo>
                  <a:cubicBezTo>
                    <a:pt x="1460" y="1161"/>
                    <a:pt x="1490" y="774"/>
                    <a:pt x="1668" y="447"/>
                  </a:cubicBezTo>
                  <a:cubicBezTo>
                    <a:pt x="1668" y="506"/>
                    <a:pt x="1698" y="566"/>
                    <a:pt x="1728" y="596"/>
                  </a:cubicBezTo>
                  <a:cubicBezTo>
                    <a:pt x="1877" y="387"/>
                    <a:pt x="2115" y="268"/>
                    <a:pt x="220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3483670" y="3180790"/>
              <a:ext cx="13700" cy="14900"/>
            </a:xfrm>
            <a:custGeom>
              <a:avLst/>
              <a:gdLst/>
              <a:ahLst/>
              <a:cxnLst/>
              <a:rect l="l" t="t" r="r" b="b"/>
              <a:pathLst>
                <a:path w="685" h="745" extrusionOk="0">
                  <a:moveTo>
                    <a:pt x="506" y="1"/>
                  </a:moveTo>
                  <a:cubicBezTo>
                    <a:pt x="506" y="447"/>
                    <a:pt x="357" y="566"/>
                    <a:pt x="0" y="745"/>
                  </a:cubicBezTo>
                  <a:lnTo>
                    <a:pt x="60" y="745"/>
                  </a:lnTo>
                  <a:cubicBezTo>
                    <a:pt x="268" y="715"/>
                    <a:pt x="536" y="626"/>
                    <a:pt x="625" y="447"/>
                  </a:cubicBezTo>
                  <a:cubicBezTo>
                    <a:pt x="685" y="239"/>
                    <a:pt x="566" y="209"/>
                    <a:pt x="50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3500990" y="3101590"/>
              <a:ext cx="41040" cy="44680"/>
            </a:xfrm>
            <a:custGeom>
              <a:avLst/>
              <a:gdLst/>
              <a:ahLst/>
              <a:cxnLst/>
              <a:rect l="l" t="t" r="r" b="b"/>
              <a:pathLst>
                <a:path w="2052" h="2234" extrusionOk="0">
                  <a:moveTo>
                    <a:pt x="2052" y="1"/>
                  </a:moveTo>
                  <a:lnTo>
                    <a:pt x="2052" y="1"/>
                  </a:lnTo>
                  <a:cubicBezTo>
                    <a:pt x="1724" y="298"/>
                    <a:pt x="1397" y="566"/>
                    <a:pt x="980" y="805"/>
                  </a:cubicBezTo>
                  <a:cubicBezTo>
                    <a:pt x="712" y="953"/>
                    <a:pt x="444" y="1013"/>
                    <a:pt x="266" y="1311"/>
                  </a:cubicBezTo>
                  <a:lnTo>
                    <a:pt x="412" y="1201"/>
                  </a:lnTo>
                  <a:lnTo>
                    <a:pt x="412" y="1201"/>
                  </a:lnTo>
                  <a:cubicBezTo>
                    <a:pt x="121" y="1446"/>
                    <a:pt x="0" y="1827"/>
                    <a:pt x="27" y="2234"/>
                  </a:cubicBezTo>
                  <a:cubicBezTo>
                    <a:pt x="105" y="2079"/>
                    <a:pt x="205" y="1699"/>
                    <a:pt x="425" y="1699"/>
                  </a:cubicBezTo>
                  <a:cubicBezTo>
                    <a:pt x="458" y="1699"/>
                    <a:pt x="494" y="1708"/>
                    <a:pt x="533" y="1728"/>
                  </a:cubicBezTo>
                  <a:cubicBezTo>
                    <a:pt x="504" y="1698"/>
                    <a:pt x="504" y="1668"/>
                    <a:pt x="504" y="1638"/>
                  </a:cubicBezTo>
                  <a:cubicBezTo>
                    <a:pt x="891" y="1638"/>
                    <a:pt x="891" y="1400"/>
                    <a:pt x="1040" y="1162"/>
                  </a:cubicBezTo>
                  <a:cubicBezTo>
                    <a:pt x="1308" y="745"/>
                    <a:pt x="1903" y="507"/>
                    <a:pt x="205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3337170" y="3156370"/>
              <a:ext cx="8760" cy="25640"/>
            </a:xfrm>
            <a:custGeom>
              <a:avLst/>
              <a:gdLst/>
              <a:ahLst/>
              <a:cxnLst/>
              <a:rect l="l" t="t" r="r" b="b"/>
              <a:pathLst>
                <a:path w="438" h="1282" extrusionOk="0">
                  <a:moveTo>
                    <a:pt x="90" y="1"/>
                  </a:moveTo>
                  <a:lnTo>
                    <a:pt x="172" y="42"/>
                  </a:lnTo>
                  <a:lnTo>
                    <a:pt x="172" y="42"/>
                  </a:lnTo>
                  <a:cubicBezTo>
                    <a:pt x="156" y="19"/>
                    <a:pt x="114" y="1"/>
                    <a:pt x="90" y="1"/>
                  </a:cubicBezTo>
                  <a:close/>
                  <a:moveTo>
                    <a:pt x="172" y="42"/>
                  </a:moveTo>
                  <a:cubicBezTo>
                    <a:pt x="177" y="48"/>
                    <a:pt x="179" y="54"/>
                    <a:pt x="179" y="60"/>
                  </a:cubicBezTo>
                  <a:cubicBezTo>
                    <a:pt x="1" y="299"/>
                    <a:pt x="30" y="983"/>
                    <a:pt x="1" y="1281"/>
                  </a:cubicBezTo>
                  <a:cubicBezTo>
                    <a:pt x="59" y="1134"/>
                    <a:pt x="437" y="60"/>
                    <a:pt x="218" y="60"/>
                  </a:cubicBezTo>
                  <a:cubicBezTo>
                    <a:pt x="215" y="60"/>
                    <a:pt x="212" y="60"/>
                    <a:pt x="209" y="60"/>
                  </a:cubicBezTo>
                  <a:lnTo>
                    <a:pt x="172" y="42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3263330" y="2997490"/>
              <a:ext cx="328140" cy="55660"/>
            </a:xfrm>
            <a:custGeom>
              <a:avLst/>
              <a:gdLst/>
              <a:ahLst/>
              <a:cxnLst/>
              <a:rect l="l" t="t" r="r" b="b"/>
              <a:pathLst>
                <a:path w="16407" h="2783" extrusionOk="0">
                  <a:moveTo>
                    <a:pt x="14499" y="1"/>
                  </a:moveTo>
                  <a:cubicBezTo>
                    <a:pt x="14198" y="1"/>
                    <a:pt x="13923" y="142"/>
                    <a:pt x="13607" y="263"/>
                  </a:cubicBezTo>
                  <a:cubicBezTo>
                    <a:pt x="13101" y="472"/>
                    <a:pt x="12625" y="769"/>
                    <a:pt x="12149" y="1037"/>
                  </a:cubicBezTo>
                  <a:cubicBezTo>
                    <a:pt x="11464" y="1395"/>
                    <a:pt x="10690" y="1573"/>
                    <a:pt x="9945" y="1752"/>
                  </a:cubicBezTo>
                  <a:cubicBezTo>
                    <a:pt x="8903" y="1990"/>
                    <a:pt x="7861" y="1990"/>
                    <a:pt x="6819" y="2020"/>
                  </a:cubicBezTo>
                  <a:cubicBezTo>
                    <a:pt x="6612" y="2028"/>
                    <a:pt x="6386" y="2036"/>
                    <a:pt x="6152" y="2036"/>
                  </a:cubicBezTo>
                  <a:cubicBezTo>
                    <a:pt x="5511" y="2036"/>
                    <a:pt x="4812" y="1976"/>
                    <a:pt x="4288" y="1692"/>
                  </a:cubicBezTo>
                  <a:cubicBezTo>
                    <a:pt x="3990" y="1543"/>
                    <a:pt x="3842" y="1335"/>
                    <a:pt x="3544" y="1186"/>
                  </a:cubicBezTo>
                  <a:cubicBezTo>
                    <a:pt x="2957" y="942"/>
                    <a:pt x="2370" y="597"/>
                    <a:pt x="1750" y="597"/>
                  </a:cubicBezTo>
                  <a:cubicBezTo>
                    <a:pt x="1615" y="597"/>
                    <a:pt x="1479" y="613"/>
                    <a:pt x="1341" y="650"/>
                  </a:cubicBezTo>
                  <a:cubicBezTo>
                    <a:pt x="983" y="739"/>
                    <a:pt x="209" y="739"/>
                    <a:pt x="90" y="1156"/>
                  </a:cubicBezTo>
                  <a:cubicBezTo>
                    <a:pt x="1" y="1454"/>
                    <a:pt x="239" y="2050"/>
                    <a:pt x="507" y="2228"/>
                  </a:cubicBezTo>
                  <a:cubicBezTo>
                    <a:pt x="864" y="2437"/>
                    <a:pt x="1460" y="2526"/>
                    <a:pt x="1876" y="2615"/>
                  </a:cubicBezTo>
                  <a:cubicBezTo>
                    <a:pt x="2030" y="2641"/>
                    <a:pt x="2228" y="2711"/>
                    <a:pt x="2394" y="2711"/>
                  </a:cubicBezTo>
                  <a:cubicBezTo>
                    <a:pt x="2421" y="2711"/>
                    <a:pt x="2447" y="2709"/>
                    <a:pt x="2472" y="2705"/>
                  </a:cubicBezTo>
                  <a:cubicBezTo>
                    <a:pt x="2710" y="2675"/>
                    <a:pt x="2919" y="2496"/>
                    <a:pt x="3157" y="2466"/>
                  </a:cubicBezTo>
                  <a:cubicBezTo>
                    <a:pt x="3355" y="2430"/>
                    <a:pt x="3553" y="2415"/>
                    <a:pt x="3750" y="2415"/>
                  </a:cubicBezTo>
                  <a:cubicBezTo>
                    <a:pt x="4355" y="2415"/>
                    <a:pt x="4955" y="2555"/>
                    <a:pt x="5539" y="2645"/>
                  </a:cubicBezTo>
                  <a:cubicBezTo>
                    <a:pt x="6158" y="2714"/>
                    <a:pt x="6826" y="2783"/>
                    <a:pt x="7481" y="2783"/>
                  </a:cubicBezTo>
                  <a:cubicBezTo>
                    <a:pt x="7961" y="2783"/>
                    <a:pt x="8433" y="2746"/>
                    <a:pt x="8873" y="2645"/>
                  </a:cubicBezTo>
                  <a:cubicBezTo>
                    <a:pt x="9141" y="2556"/>
                    <a:pt x="9231" y="2407"/>
                    <a:pt x="9499" y="2347"/>
                  </a:cubicBezTo>
                  <a:cubicBezTo>
                    <a:pt x="9856" y="2288"/>
                    <a:pt x="10273" y="2318"/>
                    <a:pt x="10660" y="2288"/>
                  </a:cubicBezTo>
                  <a:cubicBezTo>
                    <a:pt x="11224" y="2268"/>
                    <a:pt x="11843" y="2193"/>
                    <a:pt x="12443" y="2193"/>
                  </a:cubicBezTo>
                  <a:cubicBezTo>
                    <a:pt x="12729" y="2193"/>
                    <a:pt x="13011" y="2210"/>
                    <a:pt x="13280" y="2258"/>
                  </a:cubicBezTo>
                  <a:cubicBezTo>
                    <a:pt x="13602" y="2334"/>
                    <a:pt x="13816" y="2422"/>
                    <a:pt x="14052" y="2422"/>
                  </a:cubicBezTo>
                  <a:cubicBezTo>
                    <a:pt x="14186" y="2422"/>
                    <a:pt x="14328" y="2393"/>
                    <a:pt x="14501" y="2318"/>
                  </a:cubicBezTo>
                  <a:cubicBezTo>
                    <a:pt x="14977" y="2109"/>
                    <a:pt x="15394" y="1782"/>
                    <a:pt x="15781" y="1454"/>
                  </a:cubicBezTo>
                  <a:cubicBezTo>
                    <a:pt x="16079" y="1186"/>
                    <a:pt x="16406" y="948"/>
                    <a:pt x="15989" y="591"/>
                  </a:cubicBezTo>
                  <a:cubicBezTo>
                    <a:pt x="15662" y="323"/>
                    <a:pt x="15126" y="114"/>
                    <a:pt x="14709" y="25"/>
                  </a:cubicBezTo>
                  <a:cubicBezTo>
                    <a:pt x="14637" y="8"/>
                    <a:pt x="14567" y="1"/>
                    <a:pt x="14499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3326450" y="2997390"/>
              <a:ext cx="184020" cy="106600"/>
            </a:xfrm>
            <a:custGeom>
              <a:avLst/>
              <a:gdLst/>
              <a:ahLst/>
              <a:cxnLst/>
              <a:rect l="l" t="t" r="r" b="b"/>
              <a:pathLst>
                <a:path w="9201" h="5330" extrusionOk="0">
                  <a:moveTo>
                    <a:pt x="686" y="0"/>
                  </a:moveTo>
                  <a:cubicBezTo>
                    <a:pt x="1" y="30"/>
                    <a:pt x="656" y="2174"/>
                    <a:pt x="656" y="2471"/>
                  </a:cubicBezTo>
                  <a:cubicBezTo>
                    <a:pt x="656" y="2978"/>
                    <a:pt x="596" y="3365"/>
                    <a:pt x="477" y="3811"/>
                  </a:cubicBezTo>
                  <a:cubicBezTo>
                    <a:pt x="298" y="4496"/>
                    <a:pt x="1341" y="4824"/>
                    <a:pt x="1787" y="5002"/>
                  </a:cubicBezTo>
                  <a:cubicBezTo>
                    <a:pt x="2411" y="5218"/>
                    <a:pt x="3094" y="5279"/>
                    <a:pt x="3756" y="5279"/>
                  </a:cubicBezTo>
                  <a:cubicBezTo>
                    <a:pt x="3915" y="5279"/>
                    <a:pt x="4073" y="5276"/>
                    <a:pt x="4229" y="5270"/>
                  </a:cubicBezTo>
                  <a:cubicBezTo>
                    <a:pt x="5449" y="5211"/>
                    <a:pt x="6789" y="5330"/>
                    <a:pt x="7950" y="4913"/>
                  </a:cubicBezTo>
                  <a:cubicBezTo>
                    <a:pt x="8308" y="4764"/>
                    <a:pt x="8754" y="4615"/>
                    <a:pt x="8963" y="4288"/>
                  </a:cubicBezTo>
                  <a:cubicBezTo>
                    <a:pt x="9201" y="3871"/>
                    <a:pt x="8963" y="3454"/>
                    <a:pt x="8903" y="3037"/>
                  </a:cubicBezTo>
                  <a:cubicBezTo>
                    <a:pt x="8844" y="2739"/>
                    <a:pt x="8873" y="2412"/>
                    <a:pt x="8903" y="2114"/>
                  </a:cubicBezTo>
                  <a:cubicBezTo>
                    <a:pt x="8933" y="1638"/>
                    <a:pt x="9052" y="1191"/>
                    <a:pt x="9112" y="744"/>
                  </a:cubicBezTo>
                  <a:cubicBezTo>
                    <a:pt x="9141" y="596"/>
                    <a:pt x="9201" y="328"/>
                    <a:pt x="9082" y="179"/>
                  </a:cubicBezTo>
                  <a:cubicBezTo>
                    <a:pt x="9061" y="158"/>
                    <a:pt x="8918" y="61"/>
                    <a:pt x="8828" y="61"/>
                  </a:cubicBezTo>
                  <a:cubicBezTo>
                    <a:pt x="8791" y="61"/>
                    <a:pt x="8763" y="76"/>
                    <a:pt x="8754" y="119"/>
                  </a:cubicBezTo>
                  <a:cubicBezTo>
                    <a:pt x="8725" y="506"/>
                    <a:pt x="7891" y="655"/>
                    <a:pt x="7593" y="774"/>
                  </a:cubicBezTo>
                  <a:cubicBezTo>
                    <a:pt x="6938" y="1012"/>
                    <a:pt x="6075" y="1221"/>
                    <a:pt x="5360" y="1221"/>
                  </a:cubicBezTo>
                  <a:cubicBezTo>
                    <a:pt x="5193" y="1228"/>
                    <a:pt x="5026" y="1231"/>
                    <a:pt x="4859" y="1231"/>
                  </a:cubicBezTo>
                  <a:cubicBezTo>
                    <a:pt x="4283" y="1231"/>
                    <a:pt x="3711" y="1187"/>
                    <a:pt x="3157" y="1072"/>
                  </a:cubicBezTo>
                  <a:cubicBezTo>
                    <a:pt x="2680" y="983"/>
                    <a:pt x="2293" y="893"/>
                    <a:pt x="1877" y="715"/>
                  </a:cubicBezTo>
                  <a:cubicBezTo>
                    <a:pt x="1579" y="596"/>
                    <a:pt x="1400" y="506"/>
                    <a:pt x="1162" y="328"/>
                  </a:cubicBezTo>
                  <a:cubicBezTo>
                    <a:pt x="1132" y="328"/>
                    <a:pt x="1013" y="238"/>
                    <a:pt x="894" y="149"/>
                  </a:cubicBezTo>
                  <a:cubicBezTo>
                    <a:pt x="805" y="60"/>
                    <a:pt x="686" y="0"/>
                    <a:pt x="686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3409830" y="3011070"/>
              <a:ext cx="91720" cy="84200"/>
            </a:xfrm>
            <a:custGeom>
              <a:avLst/>
              <a:gdLst/>
              <a:ahLst/>
              <a:cxnLst/>
              <a:rect l="l" t="t" r="r" b="b"/>
              <a:pathLst>
                <a:path w="4586" h="4210" extrusionOk="0">
                  <a:moveTo>
                    <a:pt x="3811" y="3723"/>
                  </a:moveTo>
                  <a:cubicBezTo>
                    <a:pt x="3811" y="3724"/>
                    <a:pt x="3811" y="3725"/>
                    <a:pt x="3811" y="3726"/>
                  </a:cubicBezTo>
                  <a:lnTo>
                    <a:pt x="3811" y="3726"/>
                  </a:lnTo>
                  <a:cubicBezTo>
                    <a:pt x="3811" y="3725"/>
                    <a:pt x="3811" y="3724"/>
                    <a:pt x="3811" y="3723"/>
                  </a:cubicBezTo>
                  <a:close/>
                  <a:moveTo>
                    <a:pt x="4585" y="1"/>
                  </a:moveTo>
                  <a:lnTo>
                    <a:pt x="4585" y="1"/>
                  </a:lnTo>
                  <a:cubicBezTo>
                    <a:pt x="4258" y="269"/>
                    <a:pt x="3871" y="507"/>
                    <a:pt x="3454" y="537"/>
                  </a:cubicBezTo>
                  <a:cubicBezTo>
                    <a:pt x="3454" y="775"/>
                    <a:pt x="3454" y="1013"/>
                    <a:pt x="3394" y="1222"/>
                  </a:cubicBezTo>
                  <a:cubicBezTo>
                    <a:pt x="3275" y="1013"/>
                    <a:pt x="3335" y="805"/>
                    <a:pt x="3067" y="745"/>
                  </a:cubicBezTo>
                  <a:cubicBezTo>
                    <a:pt x="3033" y="736"/>
                    <a:pt x="2999" y="731"/>
                    <a:pt x="2966" y="731"/>
                  </a:cubicBezTo>
                  <a:cubicBezTo>
                    <a:pt x="2799" y="731"/>
                    <a:pt x="2646" y="840"/>
                    <a:pt x="2471" y="864"/>
                  </a:cubicBezTo>
                  <a:cubicBezTo>
                    <a:pt x="2233" y="894"/>
                    <a:pt x="1965" y="924"/>
                    <a:pt x="1727" y="954"/>
                  </a:cubicBezTo>
                  <a:cubicBezTo>
                    <a:pt x="1697" y="959"/>
                    <a:pt x="1666" y="960"/>
                    <a:pt x="1634" y="960"/>
                  </a:cubicBezTo>
                  <a:cubicBezTo>
                    <a:pt x="1570" y="960"/>
                    <a:pt x="1504" y="954"/>
                    <a:pt x="1444" y="954"/>
                  </a:cubicBezTo>
                  <a:cubicBezTo>
                    <a:pt x="1355" y="954"/>
                    <a:pt x="1280" y="969"/>
                    <a:pt x="1251" y="1043"/>
                  </a:cubicBezTo>
                  <a:cubicBezTo>
                    <a:pt x="1191" y="1013"/>
                    <a:pt x="1072" y="983"/>
                    <a:pt x="1042" y="954"/>
                  </a:cubicBezTo>
                  <a:cubicBezTo>
                    <a:pt x="1003" y="1043"/>
                    <a:pt x="900" y="1073"/>
                    <a:pt x="772" y="1073"/>
                  </a:cubicBezTo>
                  <a:cubicBezTo>
                    <a:pt x="516" y="1073"/>
                    <a:pt x="159" y="954"/>
                    <a:pt x="0" y="954"/>
                  </a:cubicBezTo>
                  <a:cubicBezTo>
                    <a:pt x="147" y="1042"/>
                    <a:pt x="440" y="1217"/>
                    <a:pt x="562" y="1222"/>
                  </a:cubicBezTo>
                  <a:lnTo>
                    <a:pt x="562" y="1222"/>
                  </a:lnTo>
                  <a:cubicBezTo>
                    <a:pt x="554" y="1458"/>
                    <a:pt x="657" y="1627"/>
                    <a:pt x="685" y="1847"/>
                  </a:cubicBezTo>
                  <a:cubicBezTo>
                    <a:pt x="744" y="1758"/>
                    <a:pt x="744" y="1609"/>
                    <a:pt x="744" y="1490"/>
                  </a:cubicBezTo>
                  <a:cubicBezTo>
                    <a:pt x="864" y="1490"/>
                    <a:pt x="893" y="1460"/>
                    <a:pt x="893" y="1341"/>
                  </a:cubicBezTo>
                  <a:cubicBezTo>
                    <a:pt x="893" y="1371"/>
                    <a:pt x="923" y="1400"/>
                    <a:pt x="923" y="1460"/>
                  </a:cubicBezTo>
                  <a:cubicBezTo>
                    <a:pt x="1025" y="1347"/>
                    <a:pt x="1122" y="1320"/>
                    <a:pt x="1224" y="1320"/>
                  </a:cubicBezTo>
                  <a:cubicBezTo>
                    <a:pt x="1318" y="1320"/>
                    <a:pt x="1415" y="1343"/>
                    <a:pt x="1521" y="1343"/>
                  </a:cubicBezTo>
                  <a:cubicBezTo>
                    <a:pt x="1603" y="1343"/>
                    <a:pt x="1691" y="1329"/>
                    <a:pt x="1787" y="1281"/>
                  </a:cubicBezTo>
                  <a:cubicBezTo>
                    <a:pt x="1965" y="1966"/>
                    <a:pt x="1846" y="2800"/>
                    <a:pt x="2203" y="3425"/>
                  </a:cubicBezTo>
                  <a:cubicBezTo>
                    <a:pt x="2263" y="2859"/>
                    <a:pt x="1846" y="1936"/>
                    <a:pt x="2203" y="1400"/>
                  </a:cubicBezTo>
                  <a:lnTo>
                    <a:pt x="2203" y="1400"/>
                  </a:lnTo>
                  <a:cubicBezTo>
                    <a:pt x="2233" y="1549"/>
                    <a:pt x="2233" y="1698"/>
                    <a:pt x="2352" y="1817"/>
                  </a:cubicBezTo>
                  <a:cubicBezTo>
                    <a:pt x="2412" y="1728"/>
                    <a:pt x="2442" y="1639"/>
                    <a:pt x="2531" y="1549"/>
                  </a:cubicBezTo>
                  <a:cubicBezTo>
                    <a:pt x="2799" y="1966"/>
                    <a:pt x="2739" y="2651"/>
                    <a:pt x="2829" y="3127"/>
                  </a:cubicBezTo>
                  <a:cubicBezTo>
                    <a:pt x="2857" y="3442"/>
                    <a:pt x="2996" y="3785"/>
                    <a:pt x="3007" y="4102"/>
                  </a:cubicBezTo>
                  <a:lnTo>
                    <a:pt x="3007" y="4102"/>
                  </a:lnTo>
                  <a:cubicBezTo>
                    <a:pt x="3026" y="4095"/>
                    <a:pt x="3046" y="4088"/>
                    <a:pt x="3067" y="4080"/>
                  </a:cubicBezTo>
                  <a:cubicBezTo>
                    <a:pt x="3304" y="3991"/>
                    <a:pt x="3777" y="3991"/>
                    <a:pt x="3811" y="3726"/>
                  </a:cubicBezTo>
                  <a:lnTo>
                    <a:pt x="3811" y="3726"/>
                  </a:lnTo>
                  <a:cubicBezTo>
                    <a:pt x="3804" y="3753"/>
                    <a:pt x="3720" y="3754"/>
                    <a:pt x="3662" y="3782"/>
                  </a:cubicBezTo>
                  <a:cubicBezTo>
                    <a:pt x="3484" y="3485"/>
                    <a:pt x="3454" y="3157"/>
                    <a:pt x="3484" y="2829"/>
                  </a:cubicBezTo>
                  <a:lnTo>
                    <a:pt x="3484" y="2829"/>
                  </a:lnTo>
                  <a:cubicBezTo>
                    <a:pt x="3603" y="3038"/>
                    <a:pt x="3633" y="3336"/>
                    <a:pt x="3811" y="3544"/>
                  </a:cubicBezTo>
                  <a:cubicBezTo>
                    <a:pt x="3841" y="3514"/>
                    <a:pt x="3901" y="3485"/>
                    <a:pt x="3930" y="3485"/>
                  </a:cubicBezTo>
                  <a:cubicBezTo>
                    <a:pt x="3960" y="3514"/>
                    <a:pt x="3990" y="3544"/>
                    <a:pt x="4020" y="3604"/>
                  </a:cubicBezTo>
                  <a:cubicBezTo>
                    <a:pt x="4048" y="3612"/>
                    <a:pt x="4072" y="3616"/>
                    <a:pt x="4090" y="3616"/>
                  </a:cubicBezTo>
                  <a:cubicBezTo>
                    <a:pt x="4207" y="3616"/>
                    <a:pt x="4155" y="3472"/>
                    <a:pt x="4258" y="3395"/>
                  </a:cubicBezTo>
                  <a:cubicBezTo>
                    <a:pt x="4347" y="3365"/>
                    <a:pt x="4436" y="3336"/>
                    <a:pt x="4526" y="3336"/>
                  </a:cubicBezTo>
                  <a:cubicBezTo>
                    <a:pt x="4288" y="3097"/>
                    <a:pt x="4168" y="2502"/>
                    <a:pt x="4109" y="2174"/>
                  </a:cubicBezTo>
                  <a:cubicBezTo>
                    <a:pt x="4049" y="1817"/>
                    <a:pt x="3960" y="1341"/>
                    <a:pt x="4168" y="1013"/>
                  </a:cubicBezTo>
                  <a:cubicBezTo>
                    <a:pt x="4198" y="1162"/>
                    <a:pt x="4228" y="1341"/>
                    <a:pt x="4258" y="1490"/>
                  </a:cubicBezTo>
                  <a:cubicBezTo>
                    <a:pt x="4407" y="1162"/>
                    <a:pt x="4288" y="626"/>
                    <a:pt x="4407" y="239"/>
                  </a:cubicBezTo>
                  <a:cubicBezTo>
                    <a:pt x="4407" y="269"/>
                    <a:pt x="4407" y="269"/>
                    <a:pt x="4436" y="299"/>
                  </a:cubicBezTo>
                  <a:cubicBezTo>
                    <a:pt x="4466" y="209"/>
                    <a:pt x="4556" y="90"/>
                    <a:pt x="4585" y="1"/>
                  </a:cubicBezTo>
                  <a:close/>
                  <a:moveTo>
                    <a:pt x="2739" y="3812"/>
                  </a:moveTo>
                  <a:lnTo>
                    <a:pt x="2739" y="3812"/>
                  </a:lnTo>
                  <a:cubicBezTo>
                    <a:pt x="2769" y="3872"/>
                    <a:pt x="2739" y="3961"/>
                    <a:pt x="2739" y="4050"/>
                  </a:cubicBezTo>
                  <a:cubicBezTo>
                    <a:pt x="2739" y="4050"/>
                    <a:pt x="2710" y="4020"/>
                    <a:pt x="2710" y="4020"/>
                  </a:cubicBezTo>
                  <a:cubicBezTo>
                    <a:pt x="2610" y="4100"/>
                    <a:pt x="2471" y="4113"/>
                    <a:pt x="2337" y="4113"/>
                  </a:cubicBezTo>
                  <a:cubicBezTo>
                    <a:pt x="2270" y="4113"/>
                    <a:pt x="2203" y="4110"/>
                    <a:pt x="2144" y="4110"/>
                  </a:cubicBezTo>
                  <a:cubicBezTo>
                    <a:pt x="1846" y="4110"/>
                    <a:pt x="1548" y="4140"/>
                    <a:pt x="1251" y="4169"/>
                  </a:cubicBezTo>
                  <a:cubicBezTo>
                    <a:pt x="1350" y="4199"/>
                    <a:pt x="1469" y="4209"/>
                    <a:pt x="1596" y="4209"/>
                  </a:cubicBezTo>
                  <a:cubicBezTo>
                    <a:pt x="1849" y="4209"/>
                    <a:pt x="2134" y="4169"/>
                    <a:pt x="2352" y="4169"/>
                  </a:cubicBezTo>
                  <a:cubicBezTo>
                    <a:pt x="2427" y="4177"/>
                    <a:pt x="2494" y="4180"/>
                    <a:pt x="2556" y="4180"/>
                  </a:cubicBezTo>
                  <a:cubicBezTo>
                    <a:pt x="2707" y="4180"/>
                    <a:pt x="2831" y="4159"/>
                    <a:pt x="2967" y="4115"/>
                  </a:cubicBezTo>
                  <a:lnTo>
                    <a:pt x="2967" y="4115"/>
                  </a:lnTo>
                  <a:cubicBezTo>
                    <a:pt x="2980" y="4124"/>
                    <a:pt x="2993" y="4132"/>
                    <a:pt x="3007" y="4140"/>
                  </a:cubicBezTo>
                  <a:cubicBezTo>
                    <a:pt x="3007" y="4127"/>
                    <a:pt x="3007" y="4114"/>
                    <a:pt x="3007" y="4102"/>
                  </a:cubicBezTo>
                  <a:lnTo>
                    <a:pt x="3007" y="4102"/>
                  </a:lnTo>
                  <a:cubicBezTo>
                    <a:pt x="2993" y="4106"/>
                    <a:pt x="2980" y="4111"/>
                    <a:pt x="2967" y="4115"/>
                  </a:cubicBezTo>
                  <a:lnTo>
                    <a:pt x="2967" y="4115"/>
                  </a:lnTo>
                  <a:cubicBezTo>
                    <a:pt x="2874" y="4045"/>
                    <a:pt x="2818" y="3917"/>
                    <a:pt x="2739" y="381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3337190" y="3014050"/>
              <a:ext cx="14900" cy="50640"/>
            </a:xfrm>
            <a:custGeom>
              <a:avLst/>
              <a:gdLst/>
              <a:ahLst/>
              <a:cxnLst/>
              <a:rect l="l" t="t" r="r" b="b"/>
              <a:pathLst>
                <a:path w="745" h="2532" extrusionOk="0">
                  <a:moveTo>
                    <a:pt x="119" y="212"/>
                  </a:moveTo>
                  <a:cubicBezTo>
                    <a:pt x="126" y="231"/>
                    <a:pt x="136" y="250"/>
                    <a:pt x="149" y="269"/>
                  </a:cubicBezTo>
                  <a:cubicBezTo>
                    <a:pt x="120" y="240"/>
                    <a:pt x="119" y="239"/>
                    <a:pt x="119" y="212"/>
                  </a:cubicBezTo>
                  <a:close/>
                  <a:moveTo>
                    <a:pt x="149" y="1"/>
                  </a:moveTo>
                  <a:cubicBezTo>
                    <a:pt x="102" y="71"/>
                    <a:pt x="92" y="141"/>
                    <a:pt x="118" y="211"/>
                  </a:cubicBezTo>
                  <a:lnTo>
                    <a:pt x="118" y="211"/>
                  </a:lnTo>
                  <a:cubicBezTo>
                    <a:pt x="1" y="450"/>
                    <a:pt x="297" y="1043"/>
                    <a:pt x="327" y="1311"/>
                  </a:cubicBezTo>
                  <a:cubicBezTo>
                    <a:pt x="387" y="1728"/>
                    <a:pt x="417" y="2115"/>
                    <a:pt x="387" y="2532"/>
                  </a:cubicBezTo>
                  <a:cubicBezTo>
                    <a:pt x="476" y="2115"/>
                    <a:pt x="476" y="1579"/>
                    <a:pt x="476" y="1162"/>
                  </a:cubicBezTo>
                  <a:cubicBezTo>
                    <a:pt x="446" y="983"/>
                    <a:pt x="297" y="656"/>
                    <a:pt x="476" y="537"/>
                  </a:cubicBezTo>
                  <a:cubicBezTo>
                    <a:pt x="476" y="596"/>
                    <a:pt x="506" y="596"/>
                    <a:pt x="506" y="656"/>
                  </a:cubicBezTo>
                  <a:cubicBezTo>
                    <a:pt x="532" y="621"/>
                    <a:pt x="561" y="607"/>
                    <a:pt x="589" y="607"/>
                  </a:cubicBezTo>
                  <a:cubicBezTo>
                    <a:pt x="657" y="607"/>
                    <a:pt x="723" y="691"/>
                    <a:pt x="744" y="775"/>
                  </a:cubicBezTo>
                  <a:cubicBezTo>
                    <a:pt x="714" y="596"/>
                    <a:pt x="714" y="358"/>
                    <a:pt x="625" y="239"/>
                  </a:cubicBezTo>
                  <a:lnTo>
                    <a:pt x="565" y="269"/>
                  </a:lnTo>
                  <a:cubicBezTo>
                    <a:pt x="417" y="179"/>
                    <a:pt x="297" y="60"/>
                    <a:pt x="14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3364570" y="3062890"/>
              <a:ext cx="5360" cy="26220"/>
            </a:xfrm>
            <a:custGeom>
              <a:avLst/>
              <a:gdLst/>
              <a:ahLst/>
              <a:cxnLst/>
              <a:rect l="l" t="t" r="r" b="b"/>
              <a:pathLst>
                <a:path w="268" h="1311" extrusionOk="0">
                  <a:moveTo>
                    <a:pt x="179" y="0"/>
                  </a:moveTo>
                  <a:cubicBezTo>
                    <a:pt x="179" y="4"/>
                    <a:pt x="180" y="8"/>
                    <a:pt x="180" y="13"/>
                  </a:cubicBezTo>
                  <a:lnTo>
                    <a:pt x="180" y="13"/>
                  </a:lnTo>
                  <a:cubicBezTo>
                    <a:pt x="180" y="8"/>
                    <a:pt x="179" y="4"/>
                    <a:pt x="179" y="0"/>
                  </a:cubicBezTo>
                  <a:close/>
                  <a:moveTo>
                    <a:pt x="180" y="13"/>
                  </a:moveTo>
                  <a:cubicBezTo>
                    <a:pt x="206" y="396"/>
                    <a:pt x="60" y="779"/>
                    <a:pt x="30" y="1161"/>
                  </a:cubicBezTo>
                  <a:lnTo>
                    <a:pt x="0" y="1132"/>
                  </a:lnTo>
                  <a:lnTo>
                    <a:pt x="0" y="1132"/>
                  </a:lnTo>
                  <a:cubicBezTo>
                    <a:pt x="60" y="1221"/>
                    <a:pt x="149" y="1281"/>
                    <a:pt x="238" y="1310"/>
                  </a:cubicBezTo>
                  <a:cubicBezTo>
                    <a:pt x="268" y="868"/>
                    <a:pt x="210" y="426"/>
                    <a:pt x="180" y="1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3377670" y="3028950"/>
              <a:ext cx="7760" cy="19060"/>
            </a:xfrm>
            <a:custGeom>
              <a:avLst/>
              <a:gdLst/>
              <a:ahLst/>
              <a:cxnLst/>
              <a:rect l="l" t="t" r="r" b="b"/>
              <a:pathLst>
                <a:path w="388" h="953" extrusionOk="0">
                  <a:moveTo>
                    <a:pt x="0" y="0"/>
                  </a:moveTo>
                  <a:lnTo>
                    <a:pt x="30" y="60"/>
                  </a:lnTo>
                  <a:cubicBezTo>
                    <a:pt x="119" y="357"/>
                    <a:pt x="90" y="655"/>
                    <a:pt x="179" y="953"/>
                  </a:cubicBezTo>
                  <a:cubicBezTo>
                    <a:pt x="149" y="625"/>
                    <a:pt x="387" y="119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3270390" y="3018770"/>
              <a:ext cx="67400" cy="29240"/>
            </a:xfrm>
            <a:custGeom>
              <a:avLst/>
              <a:gdLst/>
              <a:ahLst/>
              <a:cxnLst/>
              <a:rect l="l" t="t" r="r" b="b"/>
              <a:pathLst>
                <a:path w="3370" h="1462" extrusionOk="0">
                  <a:moveTo>
                    <a:pt x="703" y="0"/>
                  </a:moveTo>
                  <a:cubicBezTo>
                    <a:pt x="402" y="0"/>
                    <a:pt x="0" y="272"/>
                    <a:pt x="106" y="379"/>
                  </a:cubicBezTo>
                  <a:lnTo>
                    <a:pt x="106" y="379"/>
                  </a:lnTo>
                  <a:cubicBezTo>
                    <a:pt x="315" y="182"/>
                    <a:pt x="636" y="181"/>
                    <a:pt x="958" y="122"/>
                  </a:cubicBezTo>
                  <a:cubicBezTo>
                    <a:pt x="904" y="34"/>
                    <a:pt x="810" y="0"/>
                    <a:pt x="703" y="0"/>
                  </a:cubicBezTo>
                  <a:close/>
                  <a:moveTo>
                    <a:pt x="106" y="379"/>
                  </a:moveTo>
                  <a:cubicBezTo>
                    <a:pt x="102" y="382"/>
                    <a:pt x="98" y="386"/>
                    <a:pt x="94" y="390"/>
                  </a:cubicBezTo>
                  <a:lnTo>
                    <a:pt x="154" y="479"/>
                  </a:lnTo>
                  <a:cubicBezTo>
                    <a:pt x="164" y="479"/>
                    <a:pt x="175" y="479"/>
                    <a:pt x="186" y="477"/>
                  </a:cubicBezTo>
                  <a:lnTo>
                    <a:pt x="186" y="477"/>
                  </a:lnTo>
                  <a:cubicBezTo>
                    <a:pt x="175" y="488"/>
                    <a:pt x="165" y="499"/>
                    <a:pt x="154" y="509"/>
                  </a:cubicBezTo>
                  <a:cubicBezTo>
                    <a:pt x="392" y="926"/>
                    <a:pt x="988" y="1343"/>
                    <a:pt x="1434" y="1402"/>
                  </a:cubicBezTo>
                  <a:cubicBezTo>
                    <a:pt x="1568" y="1432"/>
                    <a:pt x="1702" y="1432"/>
                    <a:pt x="1840" y="1432"/>
                  </a:cubicBezTo>
                  <a:cubicBezTo>
                    <a:pt x="1978" y="1432"/>
                    <a:pt x="2119" y="1432"/>
                    <a:pt x="2268" y="1462"/>
                  </a:cubicBezTo>
                  <a:cubicBezTo>
                    <a:pt x="2312" y="1194"/>
                    <a:pt x="2726" y="1060"/>
                    <a:pt x="3055" y="1060"/>
                  </a:cubicBezTo>
                  <a:cubicBezTo>
                    <a:pt x="3165" y="1060"/>
                    <a:pt x="3265" y="1075"/>
                    <a:pt x="3340" y="1105"/>
                  </a:cubicBezTo>
                  <a:cubicBezTo>
                    <a:pt x="3369" y="926"/>
                    <a:pt x="3310" y="688"/>
                    <a:pt x="3280" y="509"/>
                  </a:cubicBezTo>
                  <a:cubicBezTo>
                    <a:pt x="3072" y="777"/>
                    <a:pt x="2595" y="777"/>
                    <a:pt x="2268" y="837"/>
                  </a:cubicBezTo>
                  <a:cubicBezTo>
                    <a:pt x="2149" y="837"/>
                    <a:pt x="2000" y="896"/>
                    <a:pt x="1851" y="896"/>
                  </a:cubicBezTo>
                  <a:cubicBezTo>
                    <a:pt x="1494" y="896"/>
                    <a:pt x="1702" y="866"/>
                    <a:pt x="1553" y="718"/>
                  </a:cubicBezTo>
                  <a:cubicBezTo>
                    <a:pt x="1375" y="569"/>
                    <a:pt x="1434" y="598"/>
                    <a:pt x="1226" y="569"/>
                  </a:cubicBezTo>
                  <a:cubicBezTo>
                    <a:pt x="1126" y="569"/>
                    <a:pt x="1014" y="582"/>
                    <a:pt x="906" y="582"/>
                  </a:cubicBezTo>
                  <a:cubicBezTo>
                    <a:pt x="852" y="582"/>
                    <a:pt x="799" y="579"/>
                    <a:pt x="749" y="569"/>
                  </a:cubicBezTo>
                  <a:cubicBezTo>
                    <a:pt x="630" y="539"/>
                    <a:pt x="541" y="450"/>
                    <a:pt x="452" y="420"/>
                  </a:cubicBezTo>
                  <a:cubicBezTo>
                    <a:pt x="373" y="420"/>
                    <a:pt x="270" y="466"/>
                    <a:pt x="186" y="477"/>
                  </a:cubicBezTo>
                  <a:lnTo>
                    <a:pt x="186" y="477"/>
                  </a:lnTo>
                  <a:cubicBezTo>
                    <a:pt x="205" y="458"/>
                    <a:pt x="224" y="439"/>
                    <a:pt x="243" y="420"/>
                  </a:cubicBezTo>
                  <a:cubicBezTo>
                    <a:pt x="172" y="416"/>
                    <a:pt x="128" y="401"/>
                    <a:pt x="106" y="37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3508670" y="3005130"/>
              <a:ext cx="73860" cy="36940"/>
            </a:xfrm>
            <a:custGeom>
              <a:avLst/>
              <a:gdLst/>
              <a:ahLst/>
              <a:cxnLst/>
              <a:rect l="l" t="t" r="r" b="b"/>
              <a:pathLst>
                <a:path w="3693" h="1847" extrusionOk="0">
                  <a:moveTo>
                    <a:pt x="1817" y="0"/>
                  </a:moveTo>
                  <a:lnTo>
                    <a:pt x="1817" y="0"/>
                  </a:lnTo>
                  <a:cubicBezTo>
                    <a:pt x="924" y="30"/>
                    <a:pt x="1" y="566"/>
                    <a:pt x="30" y="1578"/>
                  </a:cubicBezTo>
                  <a:cubicBezTo>
                    <a:pt x="153" y="1559"/>
                    <a:pt x="277" y="1551"/>
                    <a:pt x="402" y="1551"/>
                  </a:cubicBezTo>
                  <a:cubicBezTo>
                    <a:pt x="853" y="1551"/>
                    <a:pt x="1314" y="1657"/>
                    <a:pt x="1757" y="1727"/>
                  </a:cubicBezTo>
                  <a:cubicBezTo>
                    <a:pt x="1817" y="1727"/>
                    <a:pt x="1876" y="1816"/>
                    <a:pt x="1936" y="1846"/>
                  </a:cubicBezTo>
                  <a:cubicBezTo>
                    <a:pt x="2115" y="1846"/>
                    <a:pt x="2502" y="1578"/>
                    <a:pt x="2651" y="1459"/>
                  </a:cubicBezTo>
                  <a:cubicBezTo>
                    <a:pt x="3008" y="1221"/>
                    <a:pt x="3335" y="864"/>
                    <a:pt x="3693" y="596"/>
                  </a:cubicBezTo>
                  <a:lnTo>
                    <a:pt x="3693" y="596"/>
                  </a:lnTo>
                  <a:cubicBezTo>
                    <a:pt x="3335" y="774"/>
                    <a:pt x="3097" y="1072"/>
                    <a:pt x="2680" y="1191"/>
                  </a:cubicBezTo>
                  <a:cubicBezTo>
                    <a:pt x="2621" y="1206"/>
                    <a:pt x="2554" y="1206"/>
                    <a:pt x="2487" y="1206"/>
                  </a:cubicBezTo>
                  <a:cubicBezTo>
                    <a:pt x="2420" y="1206"/>
                    <a:pt x="2353" y="1206"/>
                    <a:pt x="2293" y="1221"/>
                  </a:cubicBezTo>
                  <a:cubicBezTo>
                    <a:pt x="2144" y="1251"/>
                    <a:pt x="1995" y="1400"/>
                    <a:pt x="1847" y="1429"/>
                  </a:cubicBezTo>
                  <a:cubicBezTo>
                    <a:pt x="1906" y="1161"/>
                    <a:pt x="2263" y="1161"/>
                    <a:pt x="2383" y="864"/>
                  </a:cubicBezTo>
                  <a:lnTo>
                    <a:pt x="2383" y="864"/>
                  </a:lnTo>
                  <a:cubicBezTo>
                    <a:pt x="2263" y="983"/>
                    <a:pt x="1906" y="1251"/>
                    <a:pt x="1757" y="1251"/>
                  </a:cubicBezTo>
                  <a:cubicBezTo>
                    <a:pt x="1742" y="1252"/>
                    <a:pt x="1728" y="1253"/>
                    <a:pt x="1714" y="1253"/>
                  </a:cubicBezTo>
                  <a:cubicBezTo>
                    <a:pt x="1496" y="1253"/>
                    <a:pt x="1549" y="1029"/>
                    <a:pt x="1549" y="804"/>
                  </a:cubicBezTo>
                  <a:lnTo>
                    <a:pt x="1549" y="804"/>
                  </a:lnTo>
                  <a:cubicBezTo>
                    <a:pt x="1439" y="841"/>
                    <a:pt x="1354" y="857"/>
                    <a:pt x="1291" y="857"/>
                  </a:cubicBezTo>
                  <a:cubicBezTo>
                    <a:pt x="890" y="857"/>
                    <a:pt x="1346" y="214"/>
                    <a:pt x="1757" y="60"/>
                  </a:cubicBezTo>
                  <a:lnTo>
                    <a:pt x="1817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3334190" y="3012270"/>
              <a:ext cx="9560" cy="23840"/>
            </a:xfrm>
            <a:custGeom>
              <a:avLst/>
              <a:gdLst/>
              <a:ahLst/>
              <a:cxnLst/>
              <a:rect l="l" t="t" r="r" b="b"/>
              <a:pathLst>
                <a:path w="478" h="1192" extrusionOk="0">
                  <a:moveTo>
                    <a:pt x="179" y="0"/>
                  </a:moveTo>
                  <a:cubicBezTo>
                    <a:pt x="1" y="328"/>
                    <a:pt x="328" y="894"/>
                    <a:pt x="447" y="1191"/>
                  </a:cubicBezTo>
                  <a:cubicBezTo>
                    <a:pt x="477" y="923"/>
                    <a:pt x="418" y="239"/>
                    <a:pt x="26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3486630" y="3017030"/>
              <a:ext cx="15520" cy="62540"/>
            </a:xfrm>
            <a:custGeom>
              <a:avLst/>
              <a:gdLst/>
              <a:ahLst/>
              <a:cxnLst/>
              <a:rect l="l" t="t" r="r" b="b"/>
              <a:pathLst>
                <a:path w="776" h="3127" extrusionOk="0">
                  <a:moveTo>
                    <a:pt x="626" y="1"/>
                  </a:moveTo>
                  <a:cubicBezTo>
                    <a:pt x="596" y="239"/>
                    <a:pt x="507" y="507"/>
                    <a:pt x="448" y="745"/>
                  </a:cubicBezTo>
                  <a:cubicBezTo>
                    <a:pt x="448" y="685"/>
                    <a:pt x="448" y="656"/>
                    <a:pt x="448" y="566"/>
                  </a:cubicBezTo>
                  <a:cubicBezTo>
                    <a:pt x="358" y="834"/>
                    <a:pt x="299" y="1132"/>
                    <a:pt x="299" y="1400"/>
                  </a:cubicBezTo>
                  <a:cubicBezTo>
                    <a:pt x="180" y="1132"/>
                    <a:pt x="328" y="656"/>
                    <a:pt x="150" y="447"/>
                  </a:cubicBezTo>
                  <a:cubicBezTo>
                    <a:pt x="31" y="626"/>
                    <a:pt x="31" y="834"/>
                    <a:pt x="31" y="1043"/>
                  </a:cubicBezTo>
                  <a:lnTo>
                    <a:pt x="1" y="983"/>
                  </a:lnTo>
                  <a:lnTo>
                    <a:pt x="1" y="983"/>
                  </a:lnTo>
                  <a:cubicBezTo>
                    <a:pt x="1" y="1519"/>
                    <a:pt x="31" y="2055"/>
                    <a:pt x="239" y="2561"/>
                  </a:cubicBezTo>
                  <a:cubicBezTo>
                    <a:pt x="269" y="2204"/>
                    <a:pt x="150" y="1847"/>
                    <a:pt x="180" y="1489"/>
                  </a:cubicBezTo>
                  <a:lnTo>
                    <a:pt x="180" y="1489"/>
                  </a:lnTo>
                  <a:cubicBezTo>
                    <a:pt x="269" y="1698"/>
                    <a:pt x="239" y="1936"/>
                    <a:pt x="328" y="2144"/>
                  </a:cubicBezTo>
                  <a:cubicBezTo>
                    <a:pt x="328" y="1996"/>
                    <a:pt x="358" y="1847"/>
                    <a:pt x="418" y="1698"/>
                  </a:cubicBezTo>
                  <a:cubicBezTo>
                    <a:pt x="448" y="2085"/>
                    <a:pt x="507" y="2442"/>
                    <a:pt x="626" y="2799"/>
                  </a:cubicBezTo>
                  <a:cubicBezTo>
                    <a:pt x="537" y="2740"/>
                    <a:pt x="477" y="2591"/>
                    <a:pt x="448" y="2502"/>
                  </a:cubicBezTo>
                  <a:lnTo>
                    <a:pt x="448" y="2502"/>
                  </a:lnTo>
                  <a:cubicBezTo>
                    <a:pt x="448" y="2710"/>
                    <a:pt x="507" y="2948"/>
                    <a:pt x="567" y="3127"/>
                  </a:cubicBezTo>
                  <a:cubicBezTo>
                    <a:pt x="596" y="2978"/>
                    <a:pt x="626" y="2799"/>
                    <a:pt x="745" y="2710"/>
                  </a:cubicBezTo>
                  <a:cubicBezTo>
                    <a:pt x="745" y="2710"/>
                    <a:pt x="745" y="2740"/>
                    <a:pt x="775" y="2770"/>
                  </a:cubicBezTo>
                  <a:cubicBezTo>
                    <a:pt x="418" y="1966"/>
                    <a:pt x="626" y="864"/>
                    <a:pt x="62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7"/>
            <p:cNvSpPr/>
            <p:nvPr/>
          </p:nvSpPr>
          <p:spPr>
            <a:xfrm>
              <a:off x="3505090" y="3012870"/>
              <a:ext cx="19080" cy="24900"/>
            </a:xfrm>
            <a:custGeom>
              <a:avLst/>
              <a:gdLst/>
              <a:ahLst/>
              <a:cxnLst/>
              <a:rect l="l" t="t" r="r" b="b"/>
              <a:pathLst>
                <a:path w="954" h="1245" extrusionOk="0">
                  <a:moveTo>
                    <a:pt x="954" y="0"/>
                  </a:moveTo>
                  <a:lnTo>
                    <a:pt x="954" y="0"/>
                  </a:lnTo>
                  <a:cubicBezTo>
                    <a:pt x="865" y="9"/>
                    <a:pt x="773" y="52"/>
                    <a:pt x="690" y="117"/>
                  </a:cubicBezTo>
                  <a:lnTo>
                    <a:pt x="690" y="117"/>
                  </a:lnTo>
                  <a:cubicBezTo>
                    <a:pt x="695" y="117"/>
                    <a:pt x="700" y="116"/>
                    <a:pt x="705" y="116"/>
                  </a:cubicBezTo>
                  <a:cubicBezTo>
                    <a:pt x="718" y="116"/>
                    <a:pt x="732" y="117"/>
                    <a:pt x="745" y="119"/>
                  </a:cubicBezTo>
                  <a:lnTo>
                    <a:pt x="954" y="0"/>
                  </a:lnTo>
                  <a:close/>
                  <a:moveTo>
                    <a:pt x="158" y="384"/>
                  </a:moveTo>
                  <a:cubicBezTo>
                    <a:pt x="155" y="385"/>
                    <a:pt x="153" y="386"/>
                    <a:pt x="150" y="387"/>
                  </a:cubicBezTo>
                  <a:cubicBezTo>
                    <a:pt x="153" y="386"/>
                    <a:pt x="155" y="385"/>
                    <a:pt x="158" y="384"/>
                  </a:cubicBezTo>
                  <a:close/>
                  <a:moveTo>
                    <a:pt x="690" y="117"/>
                  </a:moveTo>
                  <a:lnTo>
                    <a:pt x="690" y="117"/>
                  </a:lnTo>
                  <a:cubicBezTo>
                    <a:pt x="508" y="126"/>
                    <a:pt x="344" y="301"/>
                    <a:pt x="158" y="384"/>
                  </a:cubicBezTo>
                  <a:lnTo>
                    <a:pt x="158" y="384"/>
                  </a:lnTo>
                  <a:cubicBezTo>
                    <a:pt x="163" y="382"/>
                    <a:pt x="167" y="381"/>
                    <a:pt x="171" y="381"/>
                  </a:cubicBezTo>
                  <a:cubicBezTo>
                    <a:pt x="244" y="381"/>
                    <a:pt x="90" y="715"/>
                    <a:pt x="90" y="715"/>
                  </a:cubicBezTo>
                  <a:cubicBezTo>
                    <a:pt x="61" y="893"/>
                    <a:pt x="1" y="1042"/>
                    <a:pt x="120" y="1191"/>
                  </a:cubicBezTo>
                  <a:cubicBezTo>
                    <a:pt x="279" y="1191"/>
                    <a:pt x="504" y="1244"/>
                    <a:pt x="698" y="1244"/>
                  </a:cubicBezTo>
                  <a:cubicBezTo>
                    <a:pt x="795" y="1244"/>
                    <a:pt x="884" y="1231"/>
                    <a:pt x="954" y="1191"/>
                  </a:cubicBezTo>
                  <a:cubicBezTo>
                    <a:pt x="626" y="1132"/>
                    <a:pt x="328" y="1102"/>
                    <a:pt x="448" y="745"/>
                  </a:cubicBezTo>
                  <a:lnTo>
                    <a:pt x="388" y="745"/>
                  </a:lnTo>
                  <a:cubicBezTo>
                    <a:pt x="346" y="536"/>
                    <a:pt x="495" y="268"/>
                    <a:pt x="690" y="1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3252010" y="2900830"/>
              <a:ext cx="346600" cy="63080"/>
            </a:xfrm>
            <a:custGeom>
              <a:avLst/>
              <a:gdLst/>
              <a:ahLst/>
              <a:cxnLst/>
              <a:rect l="l" t="t" r="r" b="b"/>
              <a:pathLst>
                <a:path w="17330" h="3154" extrusionOk="0">
                  <a:moveTo>
                    <a:pt x="15279" y="0"/>
                  </a:moveTo>
                  <a:cubicBezTo>
                    <a:pt x="15065" y="0"/>
                    <a:pt x="14883" y="48"/>
                    <a:pt x="14650" y="183"/>
                  </a:cubicBezTo>
                  <a:cubicBezTo>
                    <a:pt x="14250" y="442"/>
                    <a:pt x="13905" y="646"/>
                    <a:pt x="13455" y="646"/>
                  </a:cubicBezTo>
                  <a:cubicBezTo>
                    <a:pt x="13335" y="646"/>
                    <a:pt x="13209" y="631"/>
                    <a:pt x="13072" y="600"/>
                  </a:cubicBezTo>
                  <a:cubicBezTo>
                    <a:pt x="12849" y="545"/>
                    <a:pt x="12523" y="359"/>
                    <a:pt x="12311" y="359"/>
                  </a:cubicBezTo>
                  <a:cubicBezTo>
                    <a:pt x="12296" y="359"/>
                    <a:pt x="12282" y="360"/>
                    <a:pt x="12268" y="362"/>
                  </a:cubicBezTo>
                  <a:cubicBezTo>
                    <a:pt x="12089" y="392"/>
                    <a:pt x="11911" y="541"/>
                    <a:pt x="11762" y="630"/>
                  </a:cubicBezTo>
                  <a:cubicBezTo>
                    <a:pt x="11434" y="868"/>
                    <a:pt x="11107" y="898"/>
                    <a:pt x="10660" y="1047"/>
                  </a:cubicBezTo>
                  <a:cubicBezTo>
                    <a:pt x="10065" y="1255"/>
                    <a:pt x="9291" y="1464"/>
                    <a:pt x="8635" y="1493"/>
                  </a:cubicBezTo>
                  <a:cubicBezTo>
                    <a:pt x="8304" y="1505"/>
                    <a:pt x="7977" y="1521"/>
                    <a:pt x="7653" y="1521"/>
                  </a:cubicBezTo>
                  <a:cubicBezTo>
                    <a:pt x="7132" y="1521"/>
                    <a:pt x="6618" y="1480"/>
                    <a:pt x="6105" y="1315"/>
                  </a:cubicBezTo>
                  <a:cubicBezTo>
                    <a:pt x="5718" y="1166"/>
                    <a:pt x="5331" y="868"/>
                    <a:pt x="4943" y="749"/>
                  </a:cubicBezTo>
                  <a:cubicBezTo>
                    <a:pt x="4871" y="733"/>
                    <a:pt x="4797" y="726"/>
                    <a:pt x="4723" y="726"/>
                  </a:cubicBezTo>
                  <a:cubicBezTo>
                    <a:pt x="4305" y="726"/>
                    <a:pt x="3859" y="941"/>
                    <a:pt x="3426" y="941"/>
                  </a:cubicBezTo>
                  <a:cubicBezTo>
                    <a:pt x="3366" y="941"/>
                    <a:pt x="3306" y="937"/>
                    <a:pt x="3246" y="928"/>
                  </a:cubicBezTo>
                  <a:cubicBezTo>
                    <a:pt x="2889" y="838"/>
                    <a:pt x="2562" y="749"/>
                    <a:pt x="2264" y="600"/>
                  </a:cubicBezTo>
                  <a:cubicBezTo>
                    <a:pt x="2085" y="511"/>
                    <a:pt x="1847" y="332"/>
                    <a:pt x="1639" y="332"/>
                  </a:cubicBezTo>
                  <a:cubicBezTo>
                    <a:pt x="1281" y="332"/>
                    <a:pt x="656" y="838"/>
                    <a:pt x="388" y="1106"/>
                  </a:cubicBezTo>
                  <a:cubicBezTo>
                    <a:pt x="120" y="1374"/>
                    <a:pt x="1" y="1761"/>
                    <a:pt x="150" y="2119"/>
                  </a:cubicBezTo>
                  <a:cubicBezTo>
                    <a:pt x="239" y="2446"/>
                    <a:pt x="537" y="2774"/>
                    <a:pt x="835" y="2923"/>
                  </a:cubicBezTo>
                  <a:cubicBezTo>
                    <a:pt x="912" y="2961"/>
                    <a:pt x="987" y="2978"/>
                    <a:pt x="1060" y="2978"/>
                  </a:cubicBezTo>
                  <a:cubicBezTo>
                    <a:pt x="1323" y="2978"/>
                    <a:pt x="1561" y="2765"/>
                    <a:pt x="1817" y="2625"/>
                  </a:cubicBezTo>
                  <a:cubicBezTo>
                    <a:pt x="2221" y="2438"/>
                    <a:pt x="2600" y="2371"/>
                    <a:pt x="2969" y="2371"/>
                  </a:cubicBezTo>
                  <a:cubicBezTo>
                    <a:pt x="3659" y="2371"/>
                    <a:pt x="4314" y="2608"/>
                    <a:pt x="5033" y="2744"/>
                  </a:cubicBezTo>
                  <a:cubicBezTo>
                    <a:pt x="5331" y="2804"/>
                    <a:pt x="5599" y="2952"/>
                    <a:pt x="5926" y="2982"/>
                  </a:cubicBezTo>
                  <a:cubicBezTo>
                    <a:pt x="6161" y="3020"/>
                    <a:pt x="6398" y="3034"/>
                    <a:pt x="6636" y="3034"/>
                  </a:cubicBezTo>
                  <a:cubicBezTo>
                    <a:pt x="7243" y="3034"/>
                    <a:pt x="7858" y="2944"/>
                    <a:pt x="8474" y="2944"/>
                  </a:cubicBezTo>
                  <a:cubicBezTo>
                    <a:pt x="8746" y="2944"/>
                    <a:pt x="9018" y="2962"/>
                    <a:pt x="9291" y="3012"/>
                  </a:cubicBezTo>
                  <a:cubicBezTo>
                    <a:pt x="9702" y="3083"/>
                    <a:pt x="10202" y="3154"/>
                    <a:pt x="10699" y="3154"/>
                  </a:cubicBezTo>
                  <a:cubicBezTo>
                    <a:pt x="11245" y="3154"/>
                    <a:pt x="11788" y="3068"/>
                    <a:pt x="12208" y="2804"/>
                  </a:cubicBezTo>
                  <a:cubicBezTo>
                    <a:pt x="12625" y="2565"/>
                    <a:pt x="12893" y="2208"/>
                    <a:pt x="13370" y="2059"/>
                  </a:cubicBezTo>
                  <a:cubicBezTo>
                    <a:pt x="13537" y="2003"/>
                    <a:pt x="13940" y="1928"/>
                    <a:pt x="14333" y="1928"/>
                  </a:cubicBezTo>
                  <a:cubicBezTo>
                    <a:pt x="14779" y="1928"/>
                    <a:pt x="15212" y="2025"/>
                    <a:pt x="15275" y="2357"/>
                  </a:cubicBezTo>
                  <a:cubicBezTo>
                    <a:pt x="15603" y="2268"/>
                    <a:pt x="15900" y="2119"/>
                    <a:pt x="16198" y="1970"/>
                  </a:cubicBezTo>
                  <a:cubicBezTo>
                    <a:pt x="16615" y="1732"/>
                    <a:pt x="17330" y="1374"/>
                    <a:pt x="17002" y="838"/>
                  </a:cubicBezTo>
                  <a:cubicBezTo>
                    <a:pt x="16734" y="422"/>
                    <a:pt x="16139" y="124"/>
                    <a:pt x="15662" y="35"/>
                  </a:cubicBezTo>
                  <a:cubicBezTo>
                    <a:pt x="15517" y="14"/>
                    <a:pt x="15393" y="0"/>
                    <a:pt x="1527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3331210" y="2887730"/>
              <a:ext cx="179260" cy="104920"/>
            </a:xfrm>
            <a:custGeom>
              <a:avLst/>
              <a:gdLst/>
              <a:ahLst/>
              <a:cxnLst/>
              <a:rect l="l" t="t" r="r" b="b"/>
              <a:pathLst>
                <a:path w="8963" h="5246" extrusionOk="0">
                  <a:moveTo>
                    <a:pt x="8522" y="0"/>
                  </a:moveTo>
                  <a:cubicBezTo>
                    <a:pt x="8474" y="0"/>
                    <a:pt x="8414" y="28"/>
                    <a:pt x="8338" y="94"/>
                  </a:cubicBezTo>
                  <a:cubicBezTo>
                    <a:pt x="7474" y="809"/>
                    <a:pt x="6611" y="809"/>
                    <a:pt x="5569" y="987"/>
                  </a:cubicBezTo>
                  <a:cubicBezTo>
                    <a:pt x="5057" y="1077"/>
                    <a:pt x="4539" y="1117"/>
                    <a:pt x="4021" y="1117"/>
                  </a:cubicBezTo>
                  <a:cubicBezTo>
                    <a:pt x="3333" y="1117"/>
                    <a:pt x="2645" y="1047"/>
                    <a:pt x="1966" y="928"/>
                  </a:cubicBezTo>
                  <a:cubicBezTo>
                    <a:pt x="1817" y="898"/>
                    <a:pt x="1668" y="868"/>
                    <a:pt x="1519" y="809"/>
                  </a:cubicBezTo>
                  <a:cubicBezTo>
                    <a:pt x="1251" y="719"/>
                    <a:pt x="924" y="630"/>
                    <a:pt x="716" y="451"/>
                  </a:cubicBezTo>
                  <a:cubicBezTo>
                    <a:pt x="656" y="392"/>
                    <a:pt x="507" y="124"/>
                    <a:pt x="418" y="94"/>
                  </a:cubicBezTo>
                  <a:lnTo>
                    <a:pt x="299" y="94"/>
                  </a:lnTo>
                  <a:cubicBezTo>
                    <a:pt x="1" y="630"/>
                    <a:pt x="358" y="1225"/>
                    <a:pt x="418" y="1791"/>
                  </a:cubicBezTo>
                  <a:cubicBezTo>
                    <a:pt x="477" y="2357"/>
                    <a:pt x="507" y="2893"/>
                    <a:pt x="477" y="3459"/>
                  </a:cubicBezTo>
                  <a:cubicBezTo>
                    <a:pt x="477" y="3697"/>
                    <a:pt x="299" y="4143"/>
                    <a:pt x="507" y="4352"/>
                  </a:cubicBezTo>
                  <a:cubicBezTo>
                    <a:pt x="1043" y="4798"/>
                    <a:pt x="1936" y="4858"/>
                    <a:pt x="2562" y="5007"/>
                  </a:cubicBezTo>
                  <a:cubicBezTo>
                    <a:pt x="3261" y="5160"/>
                    <a:pt x="3969" y="5245"/>
                    <a:pt x="4677" y="5245"/>
                  </a:cubicBezTo>
                  <a:cubicBezTo>
                    <a:pt x="5205" y="5245"/>
                    <a:pt x="5732" y="5198"/>
                    <a:pt x="6254" y="5096"/>
                  </a:cubicBezTo>
                  <a:cubicBezTo>
                    <a:pt x="6968" y="4977"/>
                    <a:pt x="7593" y="4828"/>
                    <a:pt x="8248" y="4590"/>
                  </a:cubicBezTo>
                  <a:cubicBezTo>
                    <a:pt x="8963" y="4352"/>
                    <a:pt x="8635" y="3846"/>
                    <a:pt x="8546" y="3280"/>
                  </a:cubicBezTo>
                  <a:cubicBezTo>
                    <a:pt x="8457" y="2893"/>
                    <a:pt x="8487" y="2476"/>
                    <a:pt x="8487" y="2089"/>
                  </a:cubicBezTo>
                  <a:cubicBezTo>
                    <a:pt x="8487" y="1672"/>
                    <a:pt x="8635" y="1255"/>
                    <a:pt x="8665" y="838"/>
                  </a:cubicBezTo>
                  <a:cubicBezTo>
                    <a:pt x="8690" y="665"/>
                    <a:pt x="8756" y="0"/>
                    <a:pt x="8522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3343730" y="2906870"/>
              <a:ext cx="35740" cy="44080"/>
            </a:xfrm>
            <a:custGeom>
              <a:avLst/>
              <a:gdLst/>
              <a:ahLst/>
              <a:cxnLst/>
              <a:rect l="l" t="t" r="r" b="b"/>
              <a:pathLst>
                <a:path w="1787" h="2204" extrusionOk="0">
                  <a:moveTo>
                    <a:pt x="268" y="0"/>
                  </a:moveTo>
                  <a:cubicBezTo>
                    <a:pt x="268" y="30"/>
                    <a:pt x="209" y="60"/>
                    <a:pt x="209" y="120"/>
                  </a:cubicBezTo>
                  <a:cubicBezTo>
                    <a:pt x="149" y="60"/>
                    <a:pt x="60" y="60"/>
                    <a:pt x="0" y="0"/>
                  </a:cubicBezTo>
                  <a:lnTo>
                    <a:pt x="0" y="0"/>
                  </a:lnTo>
                  <a:cubicBezTo>
                    <a:pt x="0" y="328"/>
                    <a:pt x="179" y="685"/>
                    <a:pt x="149" y="1043"/>
                  </a:cubicBezTo>
                  <a:cubicBezTo>
                    <a:pt x="209" y="834"/>
                    <a:pt x="209" y="626"/>
                    <a:pt x="209" y="388"/>
                  </a:cubicBezTo>
                  <a:lnTo>
                    <a:pt x="238" y="358"/>
                  </a:lnTo>
                  <a:lnTo>
                    <a:pt x="238" y="358"/>
                  </a:lnTo>
                  <a:cubicBezTo>
                    <a:pt x="209" y="566"/>
                    <a:pt x="357" y="864"/>
                    <a:pt x="417" y="1072"/>
                  </a:cubicBezTo>
                  <a:cubicBezTo>
                    <a:pt x="447" y="1265"/>
                    <a:pt x="462" y="1450"/>
                    <a:pt x="469" y="1636"/>
                  </a:cubicBezTo>
                  <a:lnTo>
                    <a:pt x="469" y="1636"/>
                  </a:lnTo>
                  <a:cubicBezTo>
                    <a:pt x="489" y="1289"/>
                    <a:pt x="536" y="913"/>
                    <a:pt x="536" y="596"/>
                  </a:cubicBezTo>
                  <a:cubicBezTo>
                    <a:pt x="536" y="596"/>
                    <a:pt x="536" y="626"/>
                    <a:pt x="566" y="626"/>
                  </a:cubicBezTo>
                  <a:cubicBezTo>
                    <a:pt x="596" y="566"/>
                    <a:pt x="596" y="536"/>
                    <a:pt x="625" y="477"/>
                  </a:cubicBezTo>
                  <a:cubicBezTo>
                    <a:pt x="672" y="442"/>
                    <a:pt x="719" y="425"/>
                    <a:pt x="765" y="425"/>
                  </a:cubicBezTo>
                  <a:cubicBezTo>
                    <a:pt x="834" y="425"/>
                    <a:pt x="899" y="464"/>
                    <a:pt x="953" y="536"/>
                  </a:cubicBezTo>
                  <a:cubicBezTo>
                    <a:pt x="975" y="522"/>
                    <a:pt x="995" y="515"/>
                    <a:pt x="1013" y="515"/>
                  </a:cubicBezTo>
                  <a:cubicBezTo>
                    <a:pt x="1226" y="515"/>
                    <a:pt x="1260" y="1384"/>
                    <a:pt x="1370" y="1549"/>
                  </a:cubicBezTo>
                  <a:cubicBezTo>
                    <a:pt x="1280" y="1251"/>
                    <a:pt x="1310" y="953"/>
                    <a:pt x="1340" y="656"/>
                  </a:cubicBezTo>
                  <a:cubicBezTo>
                    <a:pt x="1370" y="656"/>
                    <a:pt x="1400" y="626"/>
                    <a:pt x="1429" y="626"/>
                  </a:cubicBezTo>
                  <a:cubicBezTo>
                    <a:pt x="1479" y="638"/>
                    <a:pt x="1533" y="645"/>
                    <a:pt x="1586" y="645"/>
                  </a:cubicBezTo>
                  <a:cubicBezTo>
                    <a:pt x="1662" y="645"/>
                    <a:pt x="1734" y="631"/>
                    <a:pt x="1787" y="596"/>
                  </a:cubicBezTo>
                  <a:cubicBezTo>
                    <a:pt x="1668" y="477"/>
                    <a:pt x="1429" y="536"/>
                    <a:pt x="1370" y="328"/>
                  </a:cubicBezTo>
                  <a:cubicBezTo>
                    <a:pt x="1330" y="332"/>
                    <a:pt x="1280" y="335"/>
                    <a:pt x="1224" y="335"/>
                  </a:cubicBezTo>
                  <a:cubicBezTo>
                    <a:pt x="903" y="335"/>
                    <a:pt x="370" y="254"/>
                    <a:pt x="268" y="0"/>
                  </a:cubicBezTo>
                  <a:close/>
                  <a:moveTo>
                    <a:pt x="469" y="1636"/>
                  </a:moveTo>
                  <a:cubicBezTo>
                    <a:pt x="457" y="1842"/>
                    <a:pt x="454" y="2037"/>
                    <a:pt x="477" y="2204"/>
                  </a:cubicBezTo>
                  <a:cubicBezTo>
                    <a:pt x="477" y="2009"/>
                    <a:pt x="477" y="1823"/>
                    <a:pt x="469" y="163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3418150" y="2903290"/>
              <a:ext cx="79220" cy="79920"/>
            </a:xfrm>
            <a:custGeom>
              <a:avLst/>
              <a:gdLst/>
              <a:ahLst/>
              <a:cxnLst/>
              <a:rect l="l" t="t" r="r" b="b"/>
              <a:pathLst>
                <a:path w="3961" h="3996" extrusionOk="0">
                  <a:moveTo>
                    <a:pt x="3872" y="1"/>
                  </a:moveTo>
                  <a:cubicBezTo>
                    <a:pt x="3752" y="60"/>
                    <a:pt x="3633" y="90"/>
                    <a:pt x="3485" y="120"/>
                  </a:cubicBezTo>
                  <a:cubicBezTo>
                    <a:pt x="3455" y="299"/>
                    <a:pt x="3365" y="477"/>
                    <a:pt x="3365" y="656"/>
                  </a:cubicBezTo>
                  <a:cubicBezTo>
                    <a:pt x="3336" y="567"/>
                    <a:pt x="3336" y="299"/>
                    <a:pt x="3276" y="179"/>
                  </a:cubicBezTo>
                  <a:cubicBezTo>
                    <a:pt x="3246" y="239"/>
                    <a:pt x="3157" y="299"/>
                    <a:pt x="3127" y="358"/>
                  </a:cubicBezTo>
                  <a:cubicBezTo>
                    <a:pt x="3127" y="328"/>
                    <a:pt x="3127" y="269"/>
                    <a:pt x="3127" y="239"/>
                  </a:cubicBezTo>
                  <a:lnTo>
                    <a:pt x="3127" y="239"/>
                  </a:lnTo>
                  <a:cubicBezTo>
                    <a:pt x="2949" y="775"/>
                    <a:pt x="3157" y="1430"/>
                    <a:pt x="3127" y="1966"/>
                  </a:cubicBezTo>
                  <a:cubicBezTo>
                    <a:pt x="2949" y="1609"/>
                    <a:pt x="3187" y="686"/>
                    <a:pt x="2889" y="358"/>
                  </a:cubicBezTo>
                  <a:cubicBezTo>
                    <a:pt x="2889" y="691"/>
                    <a:pt x="2876" y="1024"/>
                    <a:pt x="2876" y="1358"/>
                  </a:cubicBezTo>
                  <a:lnTo>
                    <a:pt x="2876" y="1358"/>
                  </a:lnTo>
                  <a:cubicBezTo>
                    <a:pt x="2851" y="1146"/>
                    <a:pt x="2804" y="935"/>
                    <a:pt x="2740" y="775"/>
                  </a:cubicBezTo>
                  <a:cubicBezTo>
                    <a:pt x="2651" y="626"/>
                    <a:pt x="2621" y="537"/>
                    <a:pt x="2442" y="507"/>
                  </a:cubicBezTo>
                  <a:cubicBezTo>
                    <a:pt x="2438" y="505"/>
                    <a:pt x="2431" y="505"/>
                    <a:pt x="2424" y="505"/>
                  </a:cubicBezTo>
                  <a:cubicBezTo>
                    <a:pt x="2283" y="505"/>
                    <a:pt x="1660" y="742"/>
                    <a:pt x="1667" y="831"/>
                  </a:cubicBezTo>
                  <a:lnTo>
                    <a:pt x="1667" y="831"/>
                  </a:lnTo>
                  <a:cubicBezTo>
                    <a:pt x="1643" y="716"/>
                    <a:pt x="1555" y="683"/>
                    <a:pt x="1443" y="683"/>
                  </a:cubicBezTo>
                  <a:cubicBezTo>
                    <a:pt x="1287" y="683"/>
                    <a:pt x="1085" y="748"/>
                    <a:pt x="940" y="748"/>
                  </a:cubicBezTo>
                  <a:cubicBezTo>
                    <a:pt x="924" y="748"/>
                    <a:pt x="909" y="747"/>
                    <a:pt x="894" y="745"/>
                  </a:cubicBezTo>
                  <a:cubicBezTo>
                    <a:pt x="716" y="745"/>
                    <a:pt x="497" y="719"/>
                    <a:pt x="292" y="719"/>
                  </a:cubicBezTo>
                  <a:cubicBezTo>
                    <a:pt x="190" y="719"/>
                    <a:pt x="90" y="725"/>
                    <a:pt x="1" y="745"/>
                  </a:cubicBezTo>
                  <a:lnTo>
                    <a:pt x="90" y="835"/>
                  </a:lnTo>
                  <a:cubicBezTo>
                    <a:pt x="328" y="835"/>
                    <a:pt x="537" y="805"/>
                    <a:pt x="775" y="775"/>
                  </a:cubicBezTo>
                  <a:lnTo>
                    <a:pt x="775" y="775"/>
                  </a:lnTo>
                  <a:cubicBezTo>
                    <a:pt x="686" y="894"/>
                    <a:pt x="775" y="983"/>
                    <a:pt x="924" y="1013"/>
                  </a:cubicBezTo>
                  <a:cubicBezTo>
                    <a:pt x="946" y="991"/>
                    <a:pt x="968" y="985"/>
                    <a:pt x="990" y="985"/>
                  </a:cubicBezTo>
                  <a:cubicBezTo>
                    <a:pt x="1014" y="985"/>
                    <a:pt x="1038" y="992"/>
                    <a:pt x="1062" y="992"/>
                  </a:cubicBezTo>
                  <a:cubicBezTo>
                    <a:pt x="1076" y="992"/>
                    <a:pt x="1089" y="990"/>
                    <a:pt x="1103" y="983"/>
                  </a:cubicBezTo>
                  <a:cubicBezTo>
                    <a:pt x="1103" y="1013"/>
                    <a:pt x="1132" y="1043"/>
                    <a:pt x="1132" y="1073"/>
                  </a:cubicBezTo>
                  <a:cubicBezTo>
                    <a:pt x="1192" y="1013"/>
                    <a:pt x="1251" y="1043"/>
                    <a:pt x="1341" y="1013"/>
                  </a:cubicBezTo>
                  <a:cubicBezTo>
                    <a:pt x="1341" y="1222"/>
                    <a:pt x="1430" y="1460"/>
                    <a:pt x="1430" y="1698"/>
                  </a:cubicBezTo>
                  <a:cubicBezTo>
                    <a:pt x="1460" y="2025"/>
                    <a:pt x="1430" y="2413"/>
                    <a:pt x="1519" y="2710"/>
                  </a:cubicBezTo>
                  <a:cubicBezTo>
                    <a:pt x="1519" y="2353"/>
                    <a:pt x="1549" y="1996"/>
                    <a:pt x="1549" y="1609"/>
                  </a:cubicBezTo>
                  <a:cubicBezTo>
                    <a:pt x="1549" y="1430"/>
                    <a:pt x="1490" y="1132"/>
                    <a:pt x="1668" y="1013"/>
                  </a:cubicBezTo>
                  <a:cubicBezTo>
                    <a:pt x="1698" y="1102"/>
                    <a:pt x="1728" y="1222"/>
                    <a:pt x="1758" y="1311"/>
                  </a:cubicBezTo>
                  <a:cubicBezTo>
                    <a:pt x="1817" y="1251"/>
                    <a:pt x="1907" y="1132"/>
                    <a:pt x="1936" y="1073"/>
                  </a:cubicBezTo>
                  <a:cubicBezTo>
                    <a:pt x="1966" y="1817"/>
                    <a:pt x="2145" y="2621"/>
                    <a:pt x="2115" y="3365"/>
                  </a:cubicBezTo>
                  <a:cubicBezTo>
                    <a:pt x="2204" y="2948"/>
                    <a:pt x="2145" y="2561"/>
                    <a:pt x="2115" y="2145"/>
                  </a:cubicBezTo>
                  <a:cubicBezTo>
                    <a:pt x="2115" y="1877"/>
                    <a:pt x="2055" y="1222"/>
                    <a:pt x="2264" y="1013"/>
                  </a:cubicBezTo>
                  <a:cubicBezTo>
                    <a:pt x="2532" y="1132"/>
                    <a:pt x="2472" y="1430"/>
                    <a:pt x="2532" y="1668"/>
                  </a:cubicBezTo>
                  <a:cubicBezTo>
                    <a:pt x="2591" y="2115"/>
                    <a:pt x="2621" y="2502"/>
                    <a:pt x="2621" y="2948"/>
                  </a:cubicBezTo>
                  <a:cubicBezTo>
                    <a:pt x="2621" y="3157"/>
                    <a:pt x="2710" y="3723"/>
                    <a:pt x="2472" y="3812"/>
                  </a:cubicBezTo>
                  <a:cubicBezTo>
                    <a:pt x="2472" y="3693"/>
                    <a:pt x="2442" y="3633"/>
                    <a:pt x="2413" y="3574"/>
                  </a:cubicBezTo>
                  <a:cubicBezTo>
                    <a:pt x="2383" y="3604"/>
                    <a:pt x="2323" y="3663"/>
                    <a:pt x="2294" y="3723"/>
                  </a:cubicBezTo>
                  <a:cubicBezTo>
                    <a:pt x="2294" y="3663"/>
                    <a:pt x="2264" y="3633"/>
                    <a:pt x="2234" y="3604"/>
                  </a:cubicBezTo>
                  <a:cubicBezTo>
                    <a:pt x="2234" y="3758"/>
                    <a:pt x="2135" y="3897"/>
                    <a:pt x="1999" y="3897"/>
                  </a:cubicBezTo>
                  <a:cubicBezTo>
                    <a:pt x="1952" y="3897"/>
                    <a:pt x="1901" y="3880"/>
                    <a:pt x="1847" y="3842"/>
                  </a:cubicBezTo>
                  <a:cubicBezTo>
                    <a:pt x="1609" y="3723"/>
                    <a:pt x="1639" y="3336"/>
                    <a:pt x="1549" y="3127"/>
                  </a:cubicBezTo>
                  <a:lnTo>
                    <a:pt x="1549" y="3127"/>
                  </a:lnTo>
                  <a:cubicBezTo>
                    <a:pt x="1519" y="3365"/>
                    <a:pt x="1579" y="3633"/>
                    <a:pt x="1490" y="3871"/>
                  </a:cubicBezTo>
                  <a:cubicBezTo>
                    <a:pt x="1490" y="3842"/>
                    <a:pt x="1460" y="3812"/>
                    <a:pt x="1460" y="3782"/>
                  </a:cubicBezTo>
                  <a:cubicBezTo>
                    <a:pt x="1311" y="3901"/>
                    <a:pt x="1013" y="3931"/>
                    <a:pt x="805" y="3961"/>
                  </a:cubicBezTo>
                  <a:cubicBezTo>
                    <a:pt x="1033" y="3982"/>
                    <a:pt x="1254" y="3995"/>
                    <a:pt x="1470" y="3995"/>
                  </a:cubicBezTo>
                  <a:cubicBezTo>
                    <a:pt x="1875" y="3995"/>
                    <a:pt x="2263" y="3948"/>
                    <a:pt x="2651" y="3812"/>
                  </a:cubicBezTo>
                  <a:cubicBezTo>
                    <a:pt x="3127" y="3663"/>
                    <a:pt x="2978" y="3157"/>
                    <a:pt x="3097" y="2740"/>
                  </a:cubicBezTo>
                  <a:lnTo>
                    <a:pt x="3097" y="2740"/>
                  </a:lnTo>
                  <a:cubicBezTo>
                    <a:pt x="3038" y="2978"/>
                    <a:pt x="3038" y="3246"/>
                    <a:pt x="3127" y="3514"/>
                  </a:cubicBezTo>
                  <a:cubicBezTo>
                    <a:pt x="3157" y="3425"/>
                    <a:pt x="3217" y="3336"/>
                    <a:pt x="3217" y="3306"/>
                  </a:cubicBezTo>
                  <a:cubicBezTo>
                    <a:pt x="3217" y="3422"/>
                    <a:pt x="3280" y="3513"/>
                    <a:pt x="3348" y="3513"/>
                  </a:cubicBezTo>
                  <a:cubicBezTo>
                    <a:pt x="3385" y="3513"/>
                    <a:pt x="3424" y="3487"/>
                    <a:pt x="3455" y="3425"/>
                  </a:cubicBezTo>
                  <a:cubicBezTo>
                    <a:pt x="3468" y="3427"/>
                    <a:pt x="3482" y="3429"/>
                    <a:pt x="3496" y="3429"/>
                  </a:cubicBezTo>
                  <a:cubicBezTo>
                    <a:pt x="3644" y="3429"/>
                    <a:pt x="3850" y="3295"/>
                    <a:pt x="3931" y="3187"/>
                  </a:cubicBezTo>
                  <a:cubicBezTo>
                    <a:pt x="3425" y="2948"/>
                    <a:pt x="3574" y="1579"/>
                    <a:pt x="3544" y="1132"/>
                  </a:cubicBezTo>
                  <a:lnTo>
                    <a:pt x="3544" y="1132"/>
                  </a:lnTo>
                  <a:cubicBezTo>
                    <a:pt x="3604" y="1281"/>
                    <a:pt x="3663" y="1490"/>
                    <a:pt x="3752" y="1638"/>
                  </a:cubicBezTo>
                  <a:cubicBezTo>
                    <a:pt x="3782" y="1341"/>
                    <a:pt x="3812" y="1073"/>
                    <a:pt x="3842" y="775"/>
                  </a:cubicBezTo>
                  <a:cubicBezTo>
                    <a:pt x="3872" y="537"/>
                    <a:pt x="3961" y="209"/>
                    <a:pt x="387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3383030" y="2946170"/>
              <a:ext cx="10140" cy="34560"/>
            </a:xfrm>
            <a:custGeom>
              <a:avLst/>
              <a:gdLst/>
              <a:ahLst/>
              <a:cxnLst/>
              <a:rect l="l" t="t" r="r" b="b"/>
              <a:pathLst>
                <a:path w="507" h="1728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90" y="93"/>
                    <a:pt x="204" y="187"/>
                    <a:pt x="218" y="281"/>
                  </a:cubicBezTo>
                  <a:lnTo>
                    <a:pt x="218" y="281"/>
                  </a:lnTo>
                  <a:cubicBezTo>
                    <a:pt x="210" y="155"/>
                    <a:pt x="199" y="53"/>
                    <a:pt x="179" y="1"/>
                  </a:cubicBezTo>
                  <a:close/>
                  <a:moveTo>
                    <a:pt x="218" y="281"/>
                  </a:moveTo>
                  <a:lnTo>
                    <a:pt x="218" y="281"/>
                  </a:lnTo>
                  <a:cubicBezTo>
                    <a:pt x="235" y="530"/>
                    <a:pt x="241" y="876"/>
                    <a:pt x="285" y="1139"/>
                  </a:cubicBezTo>
                  <a:lnTo>
                    <a:pt x="285" y="1139"/>
                  </a:lnTo>
                  <a:cubicBezTo>
                    <a:pt x="304" y="861"/>
                    <a:pt x="261" y="569"/>
                    <a:pt x="218" y="281"/>
                  </a:cubicBezTo>
                  <a:close/>
                  <a:moveTo>
                    <a:pt x="0" y="1013"/>
                  </a:moveTo>
                  <a:cubicBezTo>
                    <a:pt x="60" y="1192"/>
                    <a:pt x="60" y="1370"/>
                    <a:pt x="0" y="1549"/>
                  </a:cubicBezTo>
                  <a:cubicBezTo>
                    <a:pt x="20" y="1539"/>
                    <a:pt x="33" y="1536"/>
                    <a:pt x="44" y="1536"/>
                  </a:cubicBezTo>
                  <a:cubicBezTo>
                    <a:pt x="66" y="1536"/>
                    <a:pt x="80" y="1549"/>
                    <a:pt x="119" y="1549"/>
                  </a:cubicBezTo>
                  <a:lnTo>
                    <a:pt x="90" y="1579"/>
                  </a:lnTo>
                  <a:cubicBezTo>
                    <a:pt x="238" y="1608"/>
                    <a:pt x="358" y="1668"/>
                    <a:pt x="506" y="1727"/>
                  </a:cubicBezTo>
                  <a:cubicBezTo>
                    <a:pt x="506" y="1668"/>
                    <a:pt x="506" y="1579"/>
                    <a:pt x="477" y="1519"/>
                  </a:cubicBezTo>
                  <a:cubicBezTo>
                    <a:pt x="375" y="1499"/>
                    <a:pt x="319" y="1344"/>
                    <a:pt x="285" y="1139"/>
                  </a:cubicBezTo>
                  <a:lnTo>
                    <a:pt x="285" y="1139"/>
                  </a:lnTo>
                  <a:cubicBezTo>
                    <a:pt x="278" y="1238"/>
                    <a:pt x="264" y="1335"/>
                    <a:pt x="238" y="1430"/>
                  </a:cubicBezTo>
                  <a:cubicBezTo>
                    <a:pt x="238" y="1370"/>
                    <a:pt x="209" y="1311"/>
                    <a:pt x="209" y="1281"/>
                  </a:cubicBezTo>
                  <a:cubicBezTo>
                    <a:pt x="179" y="1311"/>
                    <a:pt x="149" y="1340"/>
                    <a:pt x="119" y="1370"/>
                  </a:cubicBezTo>
                  <a:cubicBezTo>
                    <a:pt x="90" y="1251"/>
                    <a:pt x="90" y="1102"/>
                    <a:pt x="0" y="101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3479490" y="2896550"/>
              <a:ext cx="19080" cy="75240"/>
            </a:xfrm>
            <a:custGeom>
              <a:avLst/>
              <a:gdLst/>
              <a:ahLst/>
              <a:cxnLst/>
              <a:rect l="l" t="t" r="r" b="b"/>
              <a:pathLst>
                <a:path w="954" h="3762" extrusionOk="0">
                  <a:moveTo>
                    <a:pt x="783" y="1957"/>
                  </a:moveTo>
                  <a:lnTo>
                    <a:pt x="783" y="1957"/>
                  </a:lnTo>
                  <a:cubicBezTo>
                    <a:pt x="788" y="1977"/>
                    <a:pt x="795" y="1993"/>
                    <a:pt x="805" y="2005"/>
                  </a:cubicBezTo>
                  <a:cubicBezTo>
                    <a:pt x="805" y="1989"/>
                    <a:pt x="796" y="1973"/>
                    <a:pt x="783" y="1957"/>
                  </a:cubicBezTo>
                  <a:close/>
                  <a:moveTo>
                    <a:pt x="212" y="3178"/>
                  </a:moveTo>
                  <a:cubicBezTo>
                    <a:pt x="211" y="3184"/>
                    <a:pt x="210" y="3190"/>
                    <a:pt x="209" y="3196"/>
                  </a:cubicBezTo>
                  <a:cubicBezTo>
                    <a:pt x="210" y="3190"/>
                    <a:pt x="211" y="3185"/>
                    <a:pt x="212" y="3178"/>
                  </a:cubicBezTo>
                  <a:close/>
                  <a:moveTo>
                    <a:pt x="914" y="1"/>
                  </a:moveTo>
                  <a:cubicBezTo>
                    <a:pt x="860" y="1"/>
                    <a:pt x="656" y="489"/>
                    <a:pt x="656" y="516"/>
                  </a:cubicBezTo>
                  <a:cubicBezTo>
                    <a:pt x="566" y="784"/>
                    <a:pt x="537" y="1082"/>
                    <a:pt x="477" y="1380"/>
                  </a:cubicBezTo>
                  <a:cubicBezTo>
                    <a:pt x="447" y="1172"/>
                    <a:pt x="418" y="993"/>
                    <a:pt x="358" y="784"/>
                  </a:cubicBezTo>
                  <a:cubicBezTo>
                    <a:pt x="358" y="963"/>
                    <a:pt x="358" y="1142"/>
                    <a:pt x="298" y="1320"/>
                  </a:cubicBezTo>
                  <a:cubicBezTo>
                    <a:pt x="298" y="1291"/>
                    <a:pt x="239" y="1261"/>
                    <a:pt x="239" y="1231"/>
                  </a:cubicBezTo>
                  <a:cubicBezTo>
                    <a:pt x="239" y="1469"/>
                    <a:pt x="179" y="1767"/>
                    <a:pt x="239" y="1975"/>
                  </a:cubicBezTo>
                  <a:cubicBezTo>
                    <a:pt x="209" y="1916"/>
                    <a:pt x="120" y="1827"/>
                    <a:pt x="90" y="1797"/>
                  </a:cubicBezTo>
                  <a:cubicBezTo>
                    <a:pt x="1" y="1975"/>
                    <a:pt x="90" y="2273"/>
                    <a:pt x="90" y="2511"/>
                  </a:cubicBezTo>
                  <a:cubicBezTo>
                    <a:pt x="90" y="2683"/>
                    <a:pt x="228" y="3020"/>
                    <a:pt x="212" y="3178"/>
                  </a:cubicBezTo>
                  <a:lnTo>
                    <a:pt x="212" y="3178"/>
                  </a:lnTo>
                  <a:cubicBezTo>
                    <a:pt x="266" y="2795"/>
                    <a:pt x="181" y="2357"/>
                    <a:pt x="298" y="2005"/>
                  </a:cubicBezTo>
                  <a:cubicBezTo>
                    <a:pt x="298" y="2184"/>
                    <a:pt x="328" y="2362"/>
                    <a:pt x="358" y="2541"/>
                  </a:cubicBezTo>
                  <a:cubicBezTo>
                    <a:pt x="388" y="2422"/>
                    <a:pt x="388" y="2303"/>
                    <a:pt x="418" y="2184"/>
                  </a:cubicBezTo>
                  <a:cubicBezTo>
                    <a:pt x="507" y="2452"/>
                    <a:pt x="477" y="2750"/>
                    <a:pt x="537" y="3018"/>
                  </a:cubicBezTo>
                  <a:cubicBezTo>
                    <a:pt x="566" y="3196"/>
                    <a:pt x="656" y="3345"/>
                    <a:pt x="656" y="3494"/>
                  </a:cubicBezTo>
                  <a:cubicBezTo>
                    <a:pt x="507" y="3494"/>
                    <a:pt x="477" y="3315"/>
                    <a:pt x="447" y="3166"/>
                  </a:cubicBezTo>
                  <a:lnTo>
                    <a:pt x="447" y="3166"/>
                  </a:lnTo>
                  <a:cubicBezTo>
                    <a:pt x="447" y="3375"/>
                    <a:pt x="447" y="3583"/>
                    <a:pt x="477" y="3762"/>
                  </a:cubicBezTo>
                  <a:cubicBezTo>
                    <a:pt x="512" y="3693"/>
                    <a:pt x="566" y="3644"/>
                    <a:pt x="617" y="3644"/>
                  </a:cubicBezTo>
                  <a:cubicBezTo>
                    <a:pt x="655" y="3644"/>
                    <a:pt x="690" y="3670"/>
                    <a:pt x="715" y="3732"/>
                  </a:cubicBezTo>
                  <a:cubicBezTo>
                    <a:pt x="805" y="3702"/>
                    <a:pt x="894" y="3643"/>
                    <a:pt x="953" y="3553"/>
                  </a:cubicBezTo>
                  <a:cubicBezTo>
                    <a:pt x="656" y="3077"/>
                    <a:pt x="834" y="2422"/>
                    <a:pt x="745" y="1916"/>
                  </a:cubicBezTo>
                  <a:lnTo>
                    <a:pt x="745" y="1916"/>
                  </a:lnTo>
                  <a:cubicBezTo>
                    <a:pt x="759" y="1930"/>
                    <a:pt x="772" y="1943"/>
                    <a:pt x="783" y="1957"/>
                  </a:cubicBezTo>
                  <a:lnTo>
                    <a:pt x="783" y="1957"/>
                  </a:lnTo>
                  <a:cubicBezTo>
                    <a:pt x="738" y="1786"/>
                    <a:pt x="834" y="1365"/>
                    <a:pt x="834" y="1231"/>
                  </a:cubicBezTo>
                  <a:cubicBezTo>
                    <a:pt x="864" y="933"/>
                    <a:pt x="834" y="636"/>
                    <a:pt x="894" y="338"/>
                  </a:cubicBezTo>
                  <a:cubicBezTo>
                    <a:pt x="894" y="219"/>
                    <a:pt x="953" y="129"/>
                    <a:pt x="924" y="10"/>
                  </a:cubicBezTo>
                  <a:cubicBezTo>
                    <a:pt x="922" y="4"/>
                    <a:pt x="918" y="1"/>
                    <a:pt x="91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3500930" y="2906870"/>
              <a:ext cx="82200" cy="39920"/>
            </a:xfrm>
            <a:custGeom>
              <a:avLst/>
              <a:gdLst/>
              <a:ahLst/>
              <a:cxnLst/>
              <a:rect l="l" t="t" r="r" b="b"/>
              <a:pathLst>
                <a:path w="4110" h="1996" extrusionOk="0">
                  <a:moveTo>
                    <a:pt x="1446" y="1426"/>
                  </a:moveTo>
                  <a:cubicBezTo>
                    <a:pt x="1442" y="1428"/>
                    <a:pt x="1436" y="1430"/>
                    <a:pt x="1430" y="1430"/>
                  </a:cubicBezTo>
                  <a:cubicBezTo>
                    <a:pt x="1435" y="1428"/>
                    <a:pt x="1441" y="1427"/>
                    <a:pt x="1446" y="1426"/>
                  </a:cubicBezTo>
                  <a:close/>
                  <a:moveTo>
                    <a:pt x="2829" y="0"/>
                  </a:moveTo>
                  <a:cubicBezTo>
                    <a:pt x="2147" y="27"/>
                    <a:pt x="1557" y="632"/>
                    <a:pt x="876" y="632"/>
                  </a:cubicBezTo>
                  <a:cubicBezTo>
                    <a:pt x="784" y="632"/>
                    <a:pt x="691" y="621"/>
                    <a:pt x="596" y="596"/>
                  </a:cubicBezTo>
                  <a:cubicBezTo>
                    <a:pt x="462" y="558"/>
                    <a:pt x="401" y="494"/>
                    <a:pt x="328" y="494"/>
                  </a:cubicBezTo>
                  <a:cubicBezTo>
                    <a:pt x="287" y="494"/>
                    <a:pt x="243" y="513"/>
                    <a:pt x="179" y="566"/>
                  </a:cubicBezTo>
                  <a:cubicBezTo>
                    <a:pt x="60" y="685"/>
                    <a:pt x="60" y="864"/>
                    <a:pt x="60" y="1013"/>
                  </a:cubicBezTo>
                  <a:cubicBezTo>
                    <a:pt x="1" y="1311"/>
                    <a:pt x="60" y="1638"/>
                    <a:pt x="120" y="1936"/>
                  </a:cubicBezTo>
                  <a:cubicBezTo>
                    <a:pt x="149" y="1906"/>
                    <a:pt x="149" y="1906"/>
                    <a:pt x="149" y="1906"/>
                  </a:cubicBezTo>
                  <a:cubicBezTo>
                    <a:pt x="149" y="1936"/>
                    <a:pt x="149" y="1966"/>
                    <a:pt x="149" y="1995"/>
                  </a:cubicBezTo>
                  <a:cubicBezTo>
                    <a:pt x="298" y="1846"/>
                    <a:pt x="477" y="1698"/>
                    <a:pt x="656" y="1608"/>
                  </a:cubicBezTo>
                  <a:lnTo>
                    <a:pt x="656" y="1608"/>
                  </a:lnTo>
                  <a:cubicBezTo>
                    <a:pt x="656" y="1638"/>
                    <a:pt x="626" y="1638"/>
                    <a:pt x="626" y="1668"/>
                  </a:cubicBezTo>
                  <a:cubicBezTo>
                    <a:pt x="677" y="1617"/>
                    <a:pt x="727" y="1610"/>
                    <a:pt x="778" y="1590"/>
                  </a:cubicBezTo>
                  <a:lnTo>
                    <a:pt x="778" y="1590"/>
                  </a:lnTo>
                  <a:cubicBezTo>
                    <a:pt x="769" y="1598"/>
                    <a:pt x="762" y="1608"/>
                    <a:pt x="745" y="1608"/>
                  </a:cubicBezTo>
                  <a:cubicBezTo>
                    <a:pt x="911" y="1608"/>
                    <a:pt x="1285" y="1531"/>
                    <a:pt x="1455" y="1424"/>
                  </a:cubicBezTo>
                  <a:lnTo>
                    <a:pt x="1455" y="1424"/>
                  </a:lnTo>
                  <a:cubicBezTo>
                    <a:pt x="1566" y="1400"/>
                    <a:pt x="1679" y="1400"/>
                    <a:pt x="1817" y="1400"/>
                  </a:cubicBezTo>
                  <a:cubicBezTo>
                    <a:pt x="1876" y="1549"/>
                    <a:pt x="2740" y="1549"/>
                    <a:pt x="2948" y="1608"/>
                  </a:cubicBezTo>
                  <a:cubicBezTo>
                    <a:pt x="2971" y="1660"/>
                    <a:pt x="3012" y="1682"/>
                    <a:pt x="3065" y="1682"/>
                  </a:cubicBezTo>
                  <a:cubicBezTo>
                    <a:pt x="3350" y="1682"/>
                    <a:pt x="3984" y="1040"/>
                    <a:pt x="4109" y="864"/>
                  </a:cubicBezTo>
                  <a:lnTo>
                    <a:pt x="4109" y="864"/>
                  </a:lnTo>
                  <a:cubicBezTo>
                    <a:pt x="3838" y="1000"/>
                    <a:pt x="3491" y="1136"/>
                    <a:pt x="3161" y="1136"/>
                  </a:cubicBezTo>
                  <a:cubicBezTo>
                    <a:pt x="3130" y="1136"/>
                    <a:pt x="3098" y="1134"/>
                    <a:pt x="3067" y="1132"/>
                  </a:cubicBezTo>
                  <a:cubicBezTo>
                    <a:pt x="2889" y="1102"/>
                    <a:pt x="2740" y="1043"/>
                    <a:pt x="2561" y="1013"/>
                  </a:cubicBezTo>
                  <a:cubicBezTo>
                    <a:pt x="2353" y="983"/>
                    <a:pt x="1936" y="1013"/>
                    <a:pt x="1936" y="715"/>
                  </a:cubicBezTo>
                  <a:cubicBezTo>
                    <a:pt x="1936" y="417"/>
                    <a:pt x="2591" y="60"/>
                    <a:pt x="28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3528330" y="2916390"/>
              <a:ext cx="55400" cy="16920"/>
            </a:xfrm>
            <a:custGeom>
              <a:avLst/>
              <a:gdLst/>
              <a:ahLst/>
              <a:cxnLst/>
              <a:rect l="l" t="t" r="r" b="b"/>
              <a:pathLst>
                <a:path w="2770" h="846" extrusionOk="0">
                  <a:moveTo>
                    <a:pt x="1906" y="31"/>
                  </a:moveTo>
                  <a:lnTo>
                    <a:pt x="1906" y="31"/>
                  </a:lnTo>
                  <a:cubicBezTo>
                    <a:pt x="1901" y="31"/>
                    <a:pt x="1896" y="32"/>
                    <a:pt x="1891" y="33"/>
                  </a:cubicBezTo>
                  <a:lnTo>
                    <a:pt x="1891" y="33"/>
                  </a:lnTo>
                  <a:cubicBezTo>
                    <a:pt x="1896" y="32"/>
                    <a:pt x="1901" y="31"/>
                    <a:pt x="1906" y="31"/>
                  </a:cubicBezTo>
                  <a:close/>
                  <a:moveTo>
                    <a:pt x="893" y="1"/>
                  </a:moveTo>
                  <a:lnTo>
                    <a:pt x="715" y="31"/>
                  </a:lnTo>
                  <a:cubicBezTo>
                    <a:pt x="477" y="90"/>
                    <a:pt x="30" y="180"/>
                    <a:pt x="0" y="447"/>
                  </a:cubicBezTo>
                  <a:cubicBezTo>
                    <a:pt x="40" y="447"/>
                    <a:pt x="93" y="461"/>
                    <a:pt x="150" y="461"/>
                  </a:cubicBezTo>
                  <a:cubicBezTo>
                    <a:pt x="179" y="461"/>
                    <a:pt x="209" y="457"/>
                    <a:pt x="238" y="447"/>
                  </a:cubicBezTo>
                  <a:cubicBezTo>
                    <a:pt x="238" y="477"/>
                    <a:pt x="238" y="507"/>
                    <a:pt x="238" y="507"/>
                  </a:cubicBezTo>
                  <a:cubicBezTo>
                    <a:pt x="363" y="569"/>
                    <a:pt x="520" y="595"/>
                    <a:pt x="686" y="595"/>
                  </a:cubicBezTo>
                  <a:cubicBezTo>
                    <a:pt x="995" y="595"/>
                    <a:pt x="1335" y="504"/>
                    <a:pt x="1548" y="388"/>
                  </a:cubicBezTo>
                  <a:lnTo>
                    <a:pt x="1548" y="388"/>
                  </a:lnTo>
                  <a:cubicBezTo>
                    <a:pt x="1237" y="674"/>
                    <a:pt x="1537" y="846"/>
                    <a:pt x="1835" y="846"/>
                  </a:cubicBezTo>
                  <a:cubicBezTo>
                    <a:pt x="1879" y="846"/>
                    <a:pt x="1923" y="842"/>
                    <a:pt x="1965" y="835"/>
                  </a:cubicBezTo>
                  <a:cubicBezTo>
                    <a:pt x="2263" y="805"/>
                    <a:pt x="2739" y="567"/>
                    <a:pt x="2769" y="239"/>
                  </a:cubicBezTo>
                  <a:lnTo>
                    <a:pt x="2769" y="239"/>
                  </a:lnTo>
                  <a:cubicBezTo>
                    <a:pt x="2690" y="449"/>
                    <a:pt x="2426" y="636"/>
                    <a:pt x="2160" y="636"/>
                  </a:cubicBezTo>
                  <a:cubicBezTo>
                    <a:pt x="2125" y="636"/>
                    <a:pt x="2089" y="633"/>
                    <a:pt x="2055" y="626"/>
                  </a:cubicBezTo>
                  <a:cubicBezTo>
                    <a:pt x="1850" y="568"/>
                    <a:pt x="1616" y="77"/>
                    <a:pt x="1891" y="33"/>
                  </a:cubicBezTo>
                  <a:lnTo>
                    <a:pt x="1891" y="33"/>
                  </a:lnTo>
                  <a:cubicBezTo>
                    <a:pt x="1735" y="54"/>
                    <a:pt x="1604" y="99"/>
                    <a:pt x="1463" y="99"/>
                  </a:cubicBezTo>
                  <a:cubicBezTo>
                    <a:pt x="1396" y="99"/>
                    <a:pt x="1326" y="89"/>
                    <a:pt x="1251" y="60"/>
                  </a:cubicBezTo>
                  <a:cubicBezTo>
                    <a:pt x="1175" y="192"/>
                    <a:pt x="1005" y="288"/>
                    <a:pt x="852" y="288"/>
                  </a:cubicBezTo>
                  <a:cubicBezTo>
                    <a:pt x="763" y="288"/>
                    <a:pt x="680" y="256"/>
                    <a:pt x="625" y="180"/>
                  </a:cubicBezTo>
                  <a:cubicBezTo>
                    <a:pt x="715" y="120"/>
                    <a:pt x="804" y="60"/>
                    <a:pt x="89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7"/>
            <p:cNvSpPr/>
            <p:nvPr/>
          </p:nvSpPr>
          <p:spPr>
            <a:xfrm>
              <a:off x="3254510" y="2920570"/>
              <a:ext cx="88640" cy="32660"/>
            </a:xfrm>
            <a:custGeom>
              <a:avLst/>
              <a:gdLst/>
              <a:ahLst/>
              <a:cxnLst/>
              <a:rect l="l" t="t" r="r" b="b"/>
              <a:pathLst>
                <a:path w="4432" h="1633" extrusionOk="0">
                  <a:moveTo>
                    <a:pt x="233" y="477"/>
                  </a:moveTo>
                  <a:cubicBezTo>
                    <a:pt x="228" y="482"/>
                    <a:pt x="224" y="487"/>
                    <a:pt x="220" y="492"/>
                  </a:cubicBezTo>
                  <a:lnTo>
                    <a:pt x="220" y="492"/>
                  </a:lnTo>
                  <a:cubicBezTo>
                    <a:pt x="224" y="487"/>
                    <a:pt x="229" y="482"/>
                    <a:pt x="233" y="477"/>
                  </a:cubicBezTo>
                  <a:close/>
                  <a:moveTo>
                    <a:pt x="1454" y="0"/>
                  </a:moveTo>
                  <a:cubicBezTo>
                    <a:pt x="1275" y="179"/>
                    <a:pt x="829" y="209"/>
                    <a:pt x="650" y="387"/>
                  </a:cubicBezTo>
                  <a:cubicBezTo>
                    <a:pt x="501" y="536"/>
                    <a:pt x="471" y="745"/>
                    <a:pt x="263" y="834"/>
                  </a:cubicBezTo>
                  <a:cubicBezTo>
                    <a:pt x="207" y="778"/>
                    <a:pt x="151" y="588"/>
                    <a:pt x="220" y="492"/>
                  </a:cubicBezTo>
                  <a:lnTo>
                    <a:pt x="220" y="492"/>
                  </a:lnTo>
                  <a:cubicBezTo>
                    <a:pt x="1" y="762"/>
                    <a:pt x="149" y="1196"/>
                    <a:pt x="382" y="1429"/>
                  </a:cubicBezTo>
                  <a:cubicBezTo>
                    <a:pt x="542" y="1576"/>
                    <a:pt x="683" y="1633"/>
                    <a:pt x="823" y="1633"/>
                  </a:cubicBezTo>
                  <a:cubicBezTo>
                    <a:pt x="996" y="1633"/>
                    <a:pt x="1167" y="1545"/>
                    <a:pt x="1365" y="1429"/>
                  </a:cubicBezTo>
                  <a:cubicBezTo>
                    <a:pt x="1633" y="1281"/>
                    <a:pt x="1930" y="1132"/>
                    <a:pt x="2228" y="1102"/>
                  </a:cubicBezTo>
                  <a:lnTo>
                    <a:pt x="2228" y="1102"/>
                  </a:lnTo>
                  <a:cubicBezTo>
                    <a:pt x="2079" y="1191"/>
                    <a:pt x="1930" y="1251"/>
                    <a:pt x="1782" y="1310"/>
                  </a:cubicBezTo>
                  <a:cubicBezTo>
                    <a:pt x="2293" y="1264"/>
                    <a:pt x="2878" y="999"/>
                    <a:pt x="3421" y="999"/>
                  </a:cubicBezTo>
                  <a:cubicBezTo>
                    <a:pt x="3573" y="999"/>
                    <a:pt x="3722" y="1020"/>
                    <a:pt x="3866" y="1072"/>
                  </a:cubicBezTo>
                  <a:cubicBezTo>
                    <a:pt x="3866" y="1072"/>
                    <a:pt x="3866" y="1102"/>
                    <a:pt x="3866" y="1132"/>
                  </a:cubicBezTo>
                  <a:cubicBezTo>
                    <a:pt x="3985" y="1191"/>
                    <a:pt x="4134" y="1310"/>
                    <a:pt x="4223" y="1400"/>
                  </a:cubicBezTo>
                  <a:cubicBezTo>
                    <a:pt x="4431" y="1072"/>
                    <a:pt x="4193" y="387"/>
                    <a:pt x="4104" y="30"/>
                  </a:cubicBezTo>
                  <a:cubicBezTo>
                    <a:pt x="4044" y="149"/>
                    <a:pt x="4044" y="268"/>
                    <a:pt x="3985" y="387"/>
                  </a:cubicBezTo>
                  <a:cubicBezTo>
                    <a:pt x="3985" y="358"/>
                    <a:pt x="3985" y="328"/>
                    <a:pt x="3985" y="328"/>
                  </a:cubicBezTo>
                  <a:cubicBezTo>
                    <a:pt x="3747" y="536"/>
                    <a:pt x="3360" y="506"/>
                    <a:pt x="3092" y="685"/>
                  </a:cubicBezTo>
                  <a:cubicBezTo>
                    <a:pt x="3240" y="685"/>
                    <a:pt x="3389" y="685"/>
                    <a:pt x="3538" y="715"/>
                  </a:cubicBezTo>
                  <a:cubicBezTo>
                    <a:pt x="3416" y="934"/>
                    <a:pt x="2856" y="954"/>
                    <a:pt x="2510" y="954"/>
                  </a:cubicBezTo>
                  <a:cubicBezTo>
                    <a:pt x="2433" y="954"/>
                    <a:pt x="2366" y="953"/>
                    <a:pt x="2317" y="953"/>
                  </a:cubicBezTo>
                  <a:cubicBezTo>
                    <a:pt x="2222" y="953"/>
                    <a:pt x="2098" y="958"/>
                    <a:pt x="1971" y="958"/>
                  </a:cubicBezTo>
                  <a:cubicBezTo>
                    <a:pt x="1779" y="958"/>
                    <a:pt x="1579" y="947"/>
                    <a:pt x="1454" y="894"/>
                  </a:cubicBezTo>
                  <a:cubicBezTo>
                    <a:pt x="1514" y="834"/>
                    <a:pt x="1514" y="745"/>
                    <a:pt x="1603" y="715"/>
                  </a:cubicBezTo>
                  <a:lnTo>
                    <a:pt x="1603" y="715"/>
                  </a:lnTo>
                  <a:cubicBezTo>
                    <a:pt x="1359" y="742"/>
                    <a:pt x="1115" y="868"/>
                    <a:pt x="849" y="868"/>
                  </a:cubicBezTo>
                  <a:cubicBezTo>
                    <a:pt x="823" y="868"/>
                    <a:pt x="796" y="866"/>
                    <a:pt x="769" y="864"/>
                  </a:cubicBezTo>
                  <a:cubicBezTo>
                    <a:pt x="650" y="328"/>
                    <a:pt x="1156" y="328"/>
                    <a:pt x="145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7"/>
            <p:cNvSpPr/>
            <p:nvPr/>
          </p:nvSpPr>
          <p:spPr>
            <a:xfrm>
              <a:off x="3307390" y="2925330"/>
              <a:ext cx="17900" cy="3360"/>
            </a:xfrm>
            <a:custGeom>
              <a:avLst/>
              <a:gdLst/>
              <a:ahLst/>
              <a:cxnLst/>
              <a:rect l="l" t="t" r="r" b="b"/>
              <a:pathLst>
                <a:path w="895" h="168" extrusionOk="0">
                  <a:moveTo>
                    <a:pt x="596" y="0"/>
                  </a:moveTo>
                  <a:lnTo>
                    <a:pt x="596" y="60"/>
                  </a:lnTo>
                  <a:cubicBezTo>
                    <a:pt x="388" y="60"/>
                    <a:pt x="180" y="30"/>
                    <a:pt x="1" y="30"/>
                  </a:cubicBezTo>
                  <a:cubicBezTo>
                    <a:pt x="39" y="131"/>
                    <a:pt x="172" y="168"/>
                    <a:pt x="327" y="168"/>
                  </a:cubicBezTo>
                  <a:cubicBezTo>
                    <a:pt x="539" y="168"/>
                    <a:pt x="791" y="99"/>
                    <a:pt x="894" y="30"/>
                  </a:cubicBezTo>
                  <a:cubicBezTo>
                    <a:pt x="805" y="0"/>
                    <a:pt x="686" y="0"/>
                    <a:pt x="59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3339550" y="2749290"/>
              <a:ext cx="160800" cy="61480"/>
            </a:xfrm>
            <a:custGeom>
              <a:avLst/>
              <a:gdLst/>
              <a:ahLst/>
              <a:cxnLst/>
              <a:rect l="l" t="t" r="r" b="b"/>
              <a:pathLst>
                <a:path w="8040" h="3074" extrusionOk="0">
                  <a:moveTo>
                    <a:pt x="6008" y="0"/>
                  </a:moveTo>
                  <a:cubicBezTo>
                    <a:pt x="5666" y="0"/>
                    <a:pt x="5324" y="31"/>
                    <a:pt x="4973" y="79"/>
                  </a:cubicBezTo>
                  <a:cubicBezTo>
                    <a:pt x="4646" y="108"/>
                    <a:pt x="4318" y="168"/>
                    <a:pt x="3991" y="198"/>
                  </a:cubicBezTo>
                  <a:cubicBezTo>
                    <a:pt x="3824" y="214"/>
                    <a:pt x="3657" y="221"/>
                    <a:pt x="3491" y="221"/>
                  </a:cubicBezTo>
                  <a:cubicBezTo>
                    <a:pt x="2973" y="221"/>
                    <a:pt x="2456" y="160"/>
                    <a:pt x="1938" y="160"/>
                  </a:cubicBezTo>
                  <a:cubicBezTo>
                    <a:pt x="1729" y="160"/>
                    <a:pt x="1520" y="170"/>
                    <a:pt x="1311" y="198"/>
                  </a:cubicBezTo>
                  <a:cubicBezTo>
                    <a:pt x="1102" y="228"/>
                    <a:pt x="894" y="287"/>
                    <a:pt x="715" y="317"/>
                  </a:cubicBezTo>
                  <a:cubicBezTo>
                    <a:pt x="684" y="323"/>
                    <a:pt x="654" y="325"/>
                    <a:pt x="624" y="325"/>
                  </a:cubicBezTo>
                  <a:cubicBezTo>
                    <a:pt x="544" y="325"/>
                    <a:pt x="470" y="308"/>
                    <a:pt x="389" y="308"/>
                  </a:cubicBezTo>
                  <a:cubicBezTo>
                    <a:pt x="360" y="308"/>
                    <a:pt x="330" y="311"/>
                    <a:pt x="299" y="317"/>
                  </a:cubicBezTo>
                  <a:cubicBezTo>
                    <a:pt x="31" y="347"/>
                    <a:pt x="90" y="525"/>
                    <a:pt x="120" y="704"/>
                  </a:cubicBezTo>
                  <a:cubicBezTo>
                    <a:pt x="179" y="1031"/>
                    <a:pt x="179" y="1359"/>
                    <a:pt x="120" y="1686"/>
                  </a:cubicBezTo>
                  <a:cubicBezTo>
                    <a:pt x="60" y="1895"/>
                    <a:pt x="1" y="2133"/>
                    <a:pt x="209" y="2312"/>
                  </a:cubicBezTo>
                  <a:cubicBezTo>
                    <a:pt x="358" y="2461"/>
                    <a:pt x="745" y="2520"/>
                    <a:pt x="954" y="2580"/>
                  </a:cubicBezTo>
                  <a:cubicBezTo>
                    <a:pt x="1251" y="2669"/>
                    <a:pt x="1519" y="2758"/>
                    <a:pt x="1817" y="2788"/>
                  </a:cubicBezTo>
                  <a:cubicBezTo>
                    <a:pt x="2689" y="2962"/>
                    <a:pt x="3577" y="3073"/>
                    <a:pt x="4457" y="3073"/>
                  </a:cubicBezTo>
                  <a:cubicBezTo>
                    <a:pt x="4779" y="3073"/>
                    <a:pt x="5101" y="3058"/>
                    <a:pt x="5420" y="3026"/>
                  </a:cubicBezTo>
                  <a:cubicBezTo>
                    <a:pt x="5985" y="2967"/>
                    <a:pt x="6611" y="2907"/>
                    <a:pt x="7087" y="2639"/>
                  </a:cubicBezTo>
                  <a:cubicBezTo>
                    <a:pt x="7444" y="2431"/>
                    <a:pt x="8040" y="2074"/>
                    <a:pt x="7980" y="1567"/>
                  </a:cubicBezTo>
                  <a:cubicBezTo>
                    <a:pt x="7950" y="1359"/>
                    <a:pt x="7921" y="1151"/>
                    <a:pt x="7921" y="942"/>
                  </a:cubicBezTo>
                  <a:lnTo>
                    <a:pt x="7921" y="912"/>
                  </a:lnTo>
                  <a:cubicBezTo>
                    <a:pt x="7921" y="704"/>
                    <a:pt x="8010" y="496"/>
                    <a:pt x="7950" y="287"/>
                  </a:cubicBezTo>
                  <a:cubicBezTo>
                    <a:pt x="7906" y="94"/>
                    <a:pt x="7705" y="49"/>
                    <a:pt x="7485" y="49"/>
                  </a:cubicBezTo>
                  <a:cubicBezTo>
                    <a:pt x="7297" y="49"/>
                    <a:pt x="7095" y="82"/>
                    <a:pt x="6966" y="82"/>
                  </a:cubicBezTo>
                  <a:cubicBezTo>
                    <a:pt x="6945" y="82"/>
                    <a:pt x="6925" y="81"/>
                    <a:pt x="6908" y="79"/>
                  </a:cubicBezTo>
                  <a:cubicBezTo>
                    <a:pt x="6604" y="23"/>
                    <a:pt x="6306" y="0"/>
                    <a:pt x="6008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7"/>
            <p:cNvSpPr/>
            <p:nvPr/>
          </p:nvSpPr>
          <p:spPr>
            <a:xfrm>
              <a:off x="3337770" y="2637970"/>
              <a:ext cx="160800" cy="59840"/>
            </a:xfrm>
            <a:custGeom>
              <a:avLst/>
              <a:gdLst/>
              <a:ahLst/>
              <a:cxnLst/>
              <a:rect l="l" t="t" r="r" b="b"/>
              <a:pathLst>
                <a:path w="8040" h="2992" extrusionOk="0">
                  <a:moveTo>
                    <a:pt x="7396" y="1"/>
                  </a:moveTo>
                  <a:cubicBezTo>
                    <a:pt x="7195" y="1"/>
                    <a:pt x="6925" y="129"/>
                    <a:pt x="6759" y="166"/>
                  </a:cubicBezTo>
                  <a:cubicBezTo>
                    <a:pt x="6313" y="226"/>
                    <a:pt x="5896" y="345"/>
                    <a:pt x="5479" y="375"/>
                  </a:cubicBezTo>
                  <a:cubicBezTo>
                    <a:pt x="5077" y="390"/>
                    <a:pt x="4660" y="404"/>
                    <a:pt x="4243" y="404"/>
                  </a:cubicBezTo>
                  <a:cubicBezTo>
                    <a:pt x="3826" y="404"/>
                    <a:pt x="3410" y="390"/>
                    <a:pt x="3008" y="345"/>
                  </a:cubicBezTo>
                  <a:cubicBezTo>
                    <a:pt x="2442" y="285"/>
                    <a:pt x="1906" y="47"/>
                    <a:pt x="1311" y="47"/>
                  </a:cubicBezTo>
                  <a:cubicBezTo>
                    <a:pt x="1274" y="43"/>
                    <a:pt x="1228" y="40"/>
                    <a:pt x="1175" y="40"/>
                  </a:cubicBezTo>
                  <a:cubicBezTo>
                    <a:pt x="891" y="40"/>
                    <a:pt x="429" y="114"/>
                    <a:pt x="328" y="315"/>
                  </a:cubicBezTo>
                  <a:cubicBezTo>
                    <a:pt x="179" y="553"/>
                    <a:pt x="388" y="1089"/>
                    <a:pt x="328" y="1387"/>
                  </a:cubicBezTo>
                  <a:cubicBezTo>
                    <a:pt x="268" y="1714"/>
                    <a:pt x="0" y="2191"/>
                    <a:pt x="388" y="2399"/>
                  </a:cubicBezTo>
                  <a:cubicBezTo>
                    <a:pt x="1136" y="2849"/>
                    <a:pt x="2062" y="2992"/>
                    <a:pt x="2972" y="2992"/>
                  </a:cubicBezTo>
                  <a:cubicBezTo>
                    <a:pt x="3509" y="2992"/>
                    <a:pt x="4040" y="2942"/>
                    <a:pt x="4526" y="2876"/>
                  </a:cubicBezTo>
                  <a:cubicBezTo>
                    <a:pt x="5360" y="2757"/>
                    <a:pt x="6164" y="2548"/>
                    <a:pt x="6997" y="2370"/>
                  </a:cubicBezTo>
                  <a:cubicBezTo>
                    <a:pt x="7146" y="2340"/>
                    <a:pt x="7325" y="2310"/>
                    <a:pt x="7444" y="2250"/>
                  </a:cubicBezTo>
                  <a:cubicBezTo>
                    <a:pt x="8039" y="2012"/>
                    <a:pt x="7533" y="1447"/>
                    <a:pt x="7563" y="1030"/>
                  </a:cubicBezTo>
                  <a:cubicBezTo>
                    <a:pt x="7563" y="791"/>
                    <a:pt x="7712" y="464"/>
                    <a:pt x="7652" y="196"/>
                  </a:cubicBezTo>
                  <a:cubicBezTo>
                    <a:pt x="7618" y="49"/>
                    <a:pt x="7520" y="1"/>
                    <a:pt x="7396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3272870" y="2812030"/>
              <a:ext cx="293580" cy="41960"/>
            </a:xfrm>
            <a:custGeom>
              <a:avLst/>
              <a:gdLst/>
              <a:ahLst/>
              <a:cxnLst/>
              <a:rect l="l" t="t" r="r" b="b"/>
              <a:pathLst>
                <a:path w="14679" h="2098" extrusionOk="0">
                  <a:moveTo>
                    <a:pt x="12705" y="0"/>
                  </a:moveTo>
                  <a:cubicBezTo>
                    <a:pt x="12382" y="0"/>
                    <a:pt x="12087" y="238"/>
                    <a:pt x="11672" y="336"/>
                  </a:cubicBezTo>
                  <a:cubicBezTo>
                    <a:pt x="10361" y="693"/>
                    <a:pt x="8932" y="902"/>
                    <a:pt x="7563" y="961"/>
                  </a:cubicBezTo>
                  <a:cubicBezTo>
                    <a:pt x="7114" y="989"/>
                    <a:pt x="6631" y="1017"/>
                    <a:pt x="6147" y="1017"/>
                  </a:cubicBezTo>
                  <a:cubicBezTo>
                    <a:pt x="5604" y="1017"/>
                    <a:pt x="5059" y="982"/>
                    <a:pt x="4556" y="872"/>
                  </a:cubicBezTo>
                  <a:cubicBezTo>
                    <a:pt x="4139" y="783"/>
                    <a:pt x="3662" y="663"/>
                    <a:pt x="3245" y="515"/>
                  </a:cubicBezTo>
                  <a:cubicBezTo>
                    <a:pt x="2769" y="336"/>
                    <a:pt x="1965" y="128"/>
                    <a:pt x="1489" y="128"/>
                  </a:cubicBezTo>
                  <a:cubicBezTo>
                    <a:pt x="1072" y="157"/>
                    <a:pt x="834" y="276"/>
                    <a:pt x="476" y="515"/>
                  </a:cubicBezTo>
                  <a:cubicBezTo>
                    <a:pt x="209" y="693"/>
                    <a:pt x="0" y="753"/>
                    <a:pt x="149" y="1080"/>
                  </a:cubicBezTo>
                  <a:cubicBezTo>
                    <a:pt x="444" y="1762"/>
                    <a:pt x="1277" y="2010"/>
                    <a:pt x="2012" y="2010"/>
                  </a:cubicBezTo>
                  <a:cubicBezTo>
                    <a:pt x="2241" y="2010"/>
                    <a:pt x="2459" y="1986"/>
                    <a:pt x="2650" y="1944"/>
                  </a:cubicBezTo>
                  <a:cubicBezTo>
                    <a:pt x="3126" y="1854"/>
                    <a:pt x="3543" y="1646"/>
                    <a:pt x="4020" y="1586"/>
                  </a:cubicBezTo>
                  <a:cubicBezTo>
                    <a:pt x="4798" y="1489"/>
                    <a:pt x="5655" y="1392"/>
                    <a:pt x="6478" y="1392"/>
                  </a:cubicBezTo>
                  <a:cubicBezTo>
                    <a:pt x="6663" y="1392"/>
                    <a:pt x="6846" y="1397"/>
                    <a:pt x="7027" y="1408"/>
                  </a:cubicBezTo>
                  <a:cubicBezTo>
                    <a:pt x="8694" y="1467"/>
                    <a:pt x="10302" y="1438"/>
                    <a:pt x="11910" y="2003"/>
                  </a:cubicBezTo>
                  <a:cubicBezTo>
                    <a:pt x="11962" y="2018"/>
                    <a:pt x="12006" y="2024"/>
                    <a:pt x="12047" y="2024"/>
                  </a:cubicBezTo>
                  <a:cubicBezTo>
                    <a:pt x="12168" y="2024"/>
                    <a:pt x="12252" y="1973"/>
                    <a:pt x="12386" y="1973"/>
                  </a:cubicBezTo>
                  <a:cubicBezTo>
                    <a:pt x="12598" y="2000"/>
                    <a:pt x="12834" y="2097"/>
                    <a:pt x="13051" y="2097"/>
                  </a:cubicBezTo>
                  <a:cubicBezTo>
                    <a:pt x="13078" y="2097"/>
                    <a:pt x="13104" y="2096"/>
                    <a:pt x="13130" y="2093"/>
                  </a:cubicBezTo>
                  <a:cubicBezTo>
                    <a:pt x="13428" y="2063"/>
                    <a:pt x="13726" y="1825"/>
                    <a:pt x="13964" y="1676"/>
                  </a:cubicBezTo>
                  <a:cubicBezTo>
                    <a:pt x="14113" y="1616"/>
                    <a:pt x="14530" y="1438"/>
                    <a:pt x="14560" y="1259"/>
                  </a:cubicBezTo>
                  <a:cubicBezTo>
                    <a:pt x="14679" y="753"/>
                    <a:pt x="13279" y="157"/>
                    <a:pt x="12922" y="38"/>
                  </a:cubicBezTo>
                  <a:cubicBezTo>
                    <a:pt x="12847" y="11"/>
                    <a:pt x="12775" y="0"/>
                    <a:pt x="12705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3336570" y="2780630"/>
              <a:ext cx="166760" cy="106200"/>
            </a:xfrm>
            <a:custGeom>
              <a:avLst/>
              <a:gdLst/>
              <a:ahLst/>
              <a:cxnLst/>
              <a:rect l="l" t="t" r="r" b="b"/>
              <a:pathLst>
                <a:path w="8338" h="5310" extrusionOk="0">
                  <a:moveTo>
                    <a:pt x="8099" y="0"/>
                  </a:moveTo>
                  <a:cubicBezTo>
                    <a:pt x="7951" y="239"/>
                    <a:pt x="7831" y="447"/>
                    <a:pt x="7534" y="536"/>
                  </a:cubicBezTo>
                  <a:cubicBezTo>
                    <a:pt x="7117" y="685"/>
                    <a:pt x="6700" y="715"/>
                    <a:pt x="6283" y="804"/>
                  </a:cubicBezTo>
                  <a:cubicBezTo>
                    <a:pt x="5598" y="923"/>
                    <a:pt x="4914" y="983"/>
                    <a:pt x="4229" y="983"/>
                  </a:cubicBezTo>
                  <a:cubicBezTo>
                    <a:pt x="3008" y="983"/>
                    <a:pt x="1906" y="715"/>
                    <a:pt x="745" y="417"/>
                  </a:cubicBezTo>
                  <a:cubicBezTo>
                    <a:pt x="567" y="387"/>
                    <a:pt x="477" y="268"/>
                    <a:pt x="328" y="209"/>
                  </a:cubicBezTo>
                  <a:cubicBezTo>
                    <a:pt x="285" y="187"/>
                    <a:pt x="247" y="177"/>
                    <a:pt x="213" y="177"/>
                  </a:cubicBezTo>
                  <a:cubicBezTo>
                    <a:pt x="61" y="177"/>
                    <a:pt x="1" y="377"/>
                    <a:pt x="1" y="596"/>
                  </a:cubicBezTo>
                  <a:cubicBezTo>
                    <a:pt x="1" y="775"/>
                    <a:pt x="60" y="1013"/>
                    <a:pt x="120" y="1191"/>
                  </a:cubicBezTo>
                  <a:cubicBezTo>
                    <a:pt x="299" y="1846"/>
                    <a:pt x="358" y="2472"/>
                    <a:pt x="299" y="3156"/>
                  </a:cubicBezTo>
                  <a:cubicBezTo>
                    <a:pt x="269" y="3454"/>
                    <a:pt x="60" y="3811"/>
                    <a:pt x="120" y="4109"/>
                  </a:cubicBezTo>
                  <a:cubicBezTo>
                    <a:pt x="120" y="4109"/>
                    <a:pt x="120" y="4139"/>
                    <a:pt x="120" y="4139"/>
                  </a:cubicBezTo>
                  <a:cubicBezTo>
                    <a:pt x="239" y="4526"/>
                    <a:pt x="954" y="4854"/>
                    <a:pt x="1281" y="4973"/>
                  </a:cubicBezTo>
                  <a:cubicBezTo>
                    <a:pt x="1728" y="5151"/>
                    <a:pt x="2234" y="5211"/>
                    <a:pt x="2710" y="5270"/>
                  </a:cubicBezTo>
                  <a:cubicBezTo>
                    <a:pt x="3032" y="5296"/>
                    <a:pt x="3355" y="5309"/>
                    <a:pt x="3679" y="5309"/>
                  </a:cubicBezTo>
                  <a:cubicBezTo>
                    <a:pt x="4496" y="5309"/>
                    <a:pt x="5316" y="5224"/>
                    <a:pt x="6105" y="5032"/>
                  </a:cubicBezTo>
                  <a:cubicBezTo>
                    <a:pt x="6581" y="4913"/>
                    <a:pt x="7028" y="4794"/>
                    <a:pt x="7504" y="4615"/>
                  </a:cubicBezTo>
                  <a:cubicBezTo>
                    <a:pt x="7861" y="4437"/>
                    <a:pt x="8129" y="4347"/>
                    <a:pt x="8040" y="3871"/>
                  </a:cubicBezTo>
                  <a:cubicBezTo>
                    <a:pt x="7861" y="2918"/>
                    <a:pt x="8040" y="1876"/>
                    <a:pt x="8248" y="923"/>
                  </a:cubicBezTo>
                  <a:cubicBezTo>
                    <a:pt x="8308" y="745"/>
                    <a:pt x="8338" y="536"/>
                    <a:pt x="8308" y="328"/>
                  </a:cubicBezTo>
                  <a:cubicBezTo>
                    <a:pt x="8308" y="209"/>
                    <a:pt x="8248" y="30"/>
                    <a:pt x="809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7"/>
            <p:cNvSpPr/>
            <p:nvPr/>
          </p:nvSpPr>
          <p:spPr>
            <a:xfrm>
              <a:off x="3343730" y="2798490"/>
              <a:ext cx="150080" cy="78620"/>
            </a:xfrm>
            <a:custGeom>
              <a:avLst/>
              <a:gdLst/>
              <a:ahLst/>
              <a:cxnLst/>
              <a:rect l="l" t="t" r="r" b="b"/>
              <a:pathLst>
                <a:path w="7504" h="3931" extrusionOk="0">
                  <a:moveTo>
                    <a:pt x="7503" y="1"/>
                  </a:moveTo>
                  <a:lnTo>
                    <a:pt x="7503" y="1"/>
                  </a:lnTo>
                  <a:cubicBezTo>
                    <a:pt x="7496" y="5"/>
                    <a:pt x="7489" y="11"/>
                    <a:pt x="7483" y="17"/>
                  </a:cubicBezTo>
                  <a:lnTo>
                    <a:pt x="7483" y="17"/>
                  </a:lnTo>
                  <a:cubicBezTo>
                    <a:pt x="7489" y="12"/>
                    <a:pt x="7496" y="6"/>
                    <a:pt x="7503" y="1"/>
                  </a:cubicBezTo>
                  <a:close/>
                  <a:moveTo>
                    <a:pt x="7176" y="1430"/>
                  </a:moveTo>
                  <a:lnTo>
                    <a:pt x="7176" y="1430"/>
                  </a:lnTo>
                  <a:cubicBezTo>
                    <a:pt x="7176" y="1430"/>
                    <a:pt x="7176" y="1431"/>
                    <a:pt x="7176" y="1432"/>
                  </a:cubicBezTo>
                  <a:lnTo>
                    <a:pt x="7176" y="1432"/>
                  </a:lnTo>
                  <a:cubicBezTo>
                    <a:pt x="7176" y="1430"/>
                    <a:pt x="7176" y="1430"/>
                    <a:pt x="7176" y="1430"/>
                  </a:cubicBezTo>
                  <a:close/>
                  <a:moveTo>
                    <a:pt x="5698" y="2373"/>
                  </a:moveTo>
                  <a:cubicBezTo>
                    <a:pt x="5710" y="2524"/>
                    <a:pt x="5734" y="2664"/>
                    <a:pt x="5776" y="2770"/>
                  </a:cubicBezTo>
                  <a:cubicBezTo>
                    <a:pt x="5756" y="2638"/>
                    <a:pt x="5728" y="2505"/>
                    <a:pt x="5698" y="2373"/>
                  </a:cubicBezTo>
                  <a:close/>
                  <a:moveTo>
                    <a:pt x="5985" y="2889"/>
                  </a:moveTo>
                  <a:lnTo>
                    <a:pt x="5985" y="2889"/>
                  </a:lnTo>
                  <a:cubicBezTo>
                    <a:pt x="5985" y="2905"/>
                    <a:pt x="5987" y="2922"/>
                    <a:pt x="5990" y="2940"/>
                  </a:cubicBezTo>
                  <a:lnTo>
                    <a:pt x="5990" y="2940"/>
                  </a:lnTo>
                  <a:cubicBezTo>
                    <a:pt x="5989" y="2923"/>
                    <a:pt x="5988" y="2906"/>
                    <a:pt x="5985" y="2889"/>
                  </a:cubicBezTo>
                  <a:close/>
                  <a:moveTo>
                    <a:pt x="60" y="1"/>
                  </a:moveTo>
                  <a:cubicBezTo>
                    <a:pt x="60" y="85"/>
                    <a:pt x="75" y="168"/>
                    <a:pt x="83" y="242"/>
                  </a:cubicBezTo>
                  <a:lnTo>
                    <a:pt x="83" y="242"/>
                  </a:lnTo>
                  <a:cubicBezTo>
                    <a:pt x="28" y="271"/>
                    <a:pt x="0" y="300"/>
                    <a:pt x="0" y="358"/>
                  </a:cubicBezTo>
                  <a:cubicBezTo>
                    <a:pt x="90" y="417"/>
                    <a:pt x="90" y="537"/>
                    <a:pt x="119" y="656"/>
                  </a:cubicBezTo>
                  <a:lnTo>
                    <a:pt x="90" y="656"/>
                  </a:lnTo>
                  <a:cubicBezTo>
                    <a:pt x="60" y="775"/>
                    <a:pt x="119" y="894"/>
                    <a:pt x="149" y="1013"/>
                  </a:cubicBezTo>
                  <a:cubicBezTo>
                    <a:pt x="179" y="1251"/>
                    <a:pt x="179" y="1489"/>
                    <a:pt x="179" y="1728"/>
                  </a:cubicBezTo>
                  <a:cubicBezTo>
                    <a:pt x="179" y="2085"/>
                    <a:pt x="209" y="2412"/>
                    <a:pt x="119" y="2740"/>
                  </a:cubicBezTo>
                  <a:cubicBezTo>
                    <a:pt x="238" y="2561"/>
                    <a:pt x="328" y="2234"/>
                    <a:pt x="328" y="1995"/>
                  </a:cubicBezTo>
                  <a:cubicBezTo>
                    <a:pt x="328" y="1995"/>
                    <a:pt x="328" y="2025"/>
                    <a:pt x="328" y="2025"/>
                  </a:cubicBezTo>
                  <a:cubicBezTo>
                    <a:pt x="477" y="1757"/>
                    <a:pt x="179" y="1251"/>
                    <a:pt x="357" y="1043"/>
                  </a:cubicBezTo>
                  <a:lnTo>
                    <a:pt x="357" y="1043"/>
                  </a:lnTo>
                  <a:cubicBezTo>
                    <a:pt x="387" y="1102"/>
                    <a:pt x="417" y="1102"/>
                    <a:pt x="417" y="1132"/>
                  </a:cubicBezTo>
                  <a:cubicBezTo>
                    <a:pt x="417" y="1072"/>
                    <a:pt x="477" y="1013"/>
                    <a:pt x="477" y="953"/>
                  </a:cubicBezTo>
                  <a:cubicBezTo>
                    <a:pt x="774" y="1251"/>
                    <a:pt x="536" y="1757"/>
                    <a:pt x="685" y="2115"/>
                  </a:cubicBezTo>
                  <a:cubicBezTo>
                    <a:pt x="685" y="1757"/>
                    <a:pt x="685" y="1340"/>
                    <a:pt x="745" y="983"/>
                  </a:cubicBezTo>
                  <a:cubicBezTo>
                    <a:pt x="745" y="1013"/>
                    <a:pt x="774" y="1013"/>
                    <a:pt x="804" y="1043"/>
                  </a:cubicBezTo>
                  <a:cubicBezTo>
                    <a:pt x="804" y="864"/>
                    <a:pt x="566" y="656"/>
                    <a:pt x="745" y="537"/>
                  </a:cubicBezTo>
                  <a:cubicBezTo>
                    <a:pt x="774" y="537"/>
                    <a:pt x="804" y="566"/>
                    <a:pt x="804" y="596"/>
                  </a:cubicBezTo>
                  <a:cubicBezTo>
                    <a:pt x="834" y="537"/>
                    <a:pt x="893" y="477"/>
                    <a:pt x="953" y="447"/>
                  </a:cubicBezTo>
                  <a:cubicBezTo>
                    <a:pt x="1042" y="507"/>
                    <a:pt x="1072" y="626"/>
                    <a:pt x="1102" y="715"/>
                  </a:cubicBezTo>
                  <a:cubicBezTo>
                    <a:pt x="1132" y="715"/>
                    <a:pt x="1132" y="685"/>
                    <a:pt x="1132" y="685"/>
                  </a:cubicBezTo>
                  <a:cubicBezTo>
                    <a:pt x="1251" y="924"/>
                    <a:pt x="1161" y="1251"/>
                    <a:pt x="1251" y="1519"/>
                  </a:cubicBezTo>
                  <a:cubicBezTo>
                    <a:pt x="1310" y="1221"/>
                    <a:pt x="1280" y="924"/>
                    <a:pt x="1310" y="626"/>
                  </a:cubicBezTo>
                  <a:cubicBezTo>
                    <a:pt x="1325" y="671"/>
                    <a:pt x="1355" y="693"/>
                    <a:pt x="1392" y="693"/>
                  </a:cubicBezTo>
                  <a:cubicBezTo>
                    <a:pt x="1429" y="693"/>
                    <a:pt x="1474" y="671"/>
                    <a:pt x="1519" y="626"/>
                  </a:cubicBezTo>
                  <a:cubicBezTo>
                    <a:pt x="1697" y="894"/>
                    <a:pt x="2055" y="715"/>
                    <a:pt x="2233" y="894"/>
                  </a:cubicBezTo>
                  <a:cubicBezTo>
                    <a:pt x="2412" y="1102"/>
                    <a:pt x="2352" y="1519"/>
                    <a:pt x="2352" y="1757"/>
                  </a:cubicBezTo>
                  <a:cubicBezTo>
                    <a:pt x="2412" y="1549"/>
                    <a:pt x="2293" y="953"/>
                    <a:pt x="2471" y="834"/>
                  </a:cubicBezTo>
                  <a:cubicBezTo>
                    <a:pt x="2502" y="810"/>
                    <a:pt x="2544" y="802"/>
                    <a:pt x="2594" y="802"/>
                  </a:cubicBezTo>
                  <a:cubicBezTo>
                    <a:pt x="2699" y="802"/>
                    <a:pt x="2837" y="839"/>
                    <a:pt x="2956" y="839"/>
                  </a:cubicBezTo>
                  <a:cubicBezTo>
                    <a:pt x="3056" y="839"/>
                    <a:pt x="3143" y="813"/>
                    <a:pt x="3186" y="715"/>
                  </a:cubicBezTo>
                  <a:cubicBezTo>
                    <a:pt x="3259" y="740"/>
                    <a:pt x="3343" y="748"/>
                    <a:pt x="3433" y="748"/>
                  </a:cubicBezTo>
                  <a:cubicBezTo>
                    <a:pt x="3673" y="748"/>
                    <a:pt x="3952" y="685"/>
                    <a:pt x="4169" y="685"/>
                  </a:cubicBezTo>
                  <a:cubicBezTo>
                    <a:pt x="4363" y="685"/>
                    <a:pt x="4611" y="712"/>
                    <a:pt x="4850" y="712"/>
                  </a:cubicBezTo>
                  <a:cubicBezTo>
                    <a:pt x="5045" y="712"/>
                    <a:pt x="5233" y="694"/>
                    <a:pt x="5381" y="630"/>
                  </a:cubicBezTo>
                  <a:lnTo>
                    <a:pt x="5381" y="630"/>
                  </a:lnTo>
                  <a:cubicBezTo>
                    <a:pt x="5242" y="698"/>
                    <a:pt x="5271" y="1015"/>
                    <a:pt x="5330" y="1132"/>
                  </a:cubicBezTo>
                  <a:cubicBezTo>
                    <a:pt x="5360" y="1102"/>
                    <a:pt x="5419" y="1072"/>
                    <a:pt x="5419" y="1043"/>
                  </a:cubicBezTo>
                  <a:cubicBezTo>
                    <a:pt x="5465" y="1499"/>
                    <a:pt x="5598" y="1938"/>
                    <a:pt x="5698" y="2373"/>
                  </a:cubicBezTo>
                  <a:lnTo>
                    <a:pt x="5698" y="2373"/>
                  </a:lnTo>
                  <a:cubicBezTo>
                    <a:pt x="5675" y="2100"/>
                    <a:pt x="5687" y="1790"/>
                    <a:pt x="5687" y="1579"/>
                  </a:cubicBezTo>
                  <a:cubicBezTo>
                    <a:pt x="5657" y="1370"/>
                    <a:pt x="5657" y="983"/>
                    <a:pt x="5836" y="834"/>
                  </a:cubicBezTo>
                  <a:cubicBezTo>
                    <a:pt x="5866" y="864"/>
                    <a:pt x="5895" y="894"/>
                    <a:pt x="5925" y="953"/>
                  </a:cubicBezTo>
                  <a:cubicBezTo>
                    <a:pt x="5955" y="834"/>
                    <a:pt x="6044" y="685"/>
                    <a:pt x="6163" y="656"/>
                  </a:cubicBezTo>
                  <a:cubicBezTo>
                    <a:pt x="6253" y="1162"/>
                    <a:pt x="6163" y="1728"/>
                    <a:pt x="6163" y="2263"/>
                  </a:cubicBezTo>
                  <a:cubicBezTo>
                    <a:pt x="6163" y="2561"/>
                    <a:pt x="6074" y="2889"/>
                    <a:pt x="6074" y="3186"/>
                  </a:cubicBezTo>
                  <a:cubicBezTo>
                    <a:pt x="6050" y="3113"/>
                    <a:pt x="6005" y="3020"/>
                    <a:pt x="5990" y="2940"/>
                  </a:cubicBezTo>
                  <a:lnTo>
                    <a:pt x="5990" y="2940"/>
                  </a:lnTo>
                  <a:cubicBezTo>
                    <a:pt x="5997" y="3101"/>
                    <a:pt x="5914" y="3260"/>
                    <a:pt x="5806" y="3395"/>
                  </a:cubicBezTo>
                  <a:cubicBezTo>
                    <a:pt x="5747" y="3276"/>
                    <a:pt x="5806" y="3127"/>
                    <a:pt x="5747" y="2978"/>
                  </a:cubicBezTo>
                  <a:lnTo>
                    <a:pt x="5747" y="2978"/>
                  </a:lnTo>
                  <a:cubicBezTo>
                    <a:pt x="5776" y="3157"/>
                    <a:pt x="5747" y="3395"/>
                    <a:pt x="5657" y="3514"/>
                  </a:cubicBezTo>
                  <a:cubicBezTo>
                    <a:pt x="5622" y="3491"/>
                    <a:pt x="5591" y="3481"/>
                    <a:pt x="5562" y="3481"/>
                  </a:cubicBezTo>
                  <a:cubicBezTo>
                    <a:pt x="5440" y="3481"/>
                    <a:pt x="5354" y="3645"/>
                    <a:pt x="5211" y="3693"/>
                  </a:cubicBezTo>
                  <a:cubicBezTo>
                    <a:pt x="5062" y="3752"/>
                    <a:pt x="4824" y="3752"/>
                    <a:pt x="4645" y="3752"/>
                  </a:cubicBezTo>
                  <a:cubicBezTo>
                    <a:pt x="4526" y="3767"/>
                    <a:pt x="4377" y="3812"/>
                    <a:pt x="4250" y="3812"/>
                  </a:cubicBezTo>
                  <a:cubicBezTo>
                    <a:pt x="4124" y="3812"/>
                    <a:pt x="4020" y="3767"/>
                    <a:pt x="3990" y="3603"/>
                  </a:cubicBezTo>
                  <a:cubicBezTo>
                    <a:pt x="3752" y="3931"/>
                    <a:pt x="3454" y="3812"/>
                    <a:pt x="3097" y="3931"/>
                  </a:cubicBezTo>
                  <a:cubicBezTo>
                    <a:pt x="3211" y="3926"/>
                    <a:pt x="3328" y="3924"/>
                    <a:pt x="3447" y="3924"/>
                  </a:cubicBezTo>
                  <a:cubicBezTo>
                    <a:pt x="3628" y="3924"/>
                    <a:pt x="3813" y="3928"/>
                    <a:pt x="3997" y="3928"/>
                  </a:cubicBezTo>
                  <a:cubicBezTo>
                    <a:pt x="4385" y="3928"/>
                    <a:pt x="4772" y="3912"/>
                    <a:pt x="5121" y="3812"/>
                  </a:cubicBezTo>
                  <a:cubicBezTo>
                    <a:pt x="5448" y="3711"/>
                    <a:pt x="5753" y="3590"/>
                    <a:pt x="6090" y="3590"/>
                  </a:cubicBezTo>
                  <a:cubicBezTo>
                    <a:pt x="6153" y="3590"/>
                    <a:pt x="6217" y="3594"/>
                    <a:pt x="6283" y="3603"/>
                  </a:cubicBezTo>
                  <a:cubicBezTo>
                    <a:pt x="6321" y="3467"/>
                    <a:pt x="6373" y="3420"/>
                    <a:pt x="6453" y="3420"/>
                  </a:cubicBezTo>
                  <a:cubicBezTo>
                    <a:pt x="6496" y="3420"/>
                    <a:pt x="6548" y="3434"/>
                    <a:pt x="6610" y="3454"/>
                  </a:cubicBezTo>
                  <a:cubicBezTo>
                    <a:pt x="6640" y="3306"/>
                    <a:pt x="6550" y="3157"/>
                    <a:pt x="6550" y="2978"/>
                  </a:cubicBezTo>
                  <a:cubicBezTo>
                    <a:pt x="6521" y="2829"/>
                    <a:pt x="6580" y="2680"/>
                    <a:pt x="6580" y="2531"/>
                  </a:cubicBezTo>
                  <a:cubicBezTo>
                    <a:pt x="6610" y="2710"/>
                    <a:pt x="6699" y="3335"/>
                    <a:pt x="6967" y="3335"/>
                  </a:cubicBezTo>
                  <a:cubicBezTo>
                    <a:pt x="6967" y="3306"/>
                    <a:pt x="6997" y="3246"/>
                    <a:pt x="6997" y="3186"/>
                  </a:cubicBezTo>
                  <a:cubicBezTo>
                    <a:pt x="7034" y="3211"/>
                    <a:pt x="7065" y="3220"/>
                    <a:pt x="7094" y="3220"/>
                  </a:cubicBezTo>
                  <a:cubicBezTo>
                    <a:pt x="7189" y="3220"/>
                    <a:pt x="7252" y="3117"/>
                    <a:pt x="7357" y="3117"/>
                  </a:cubicBezTo>
                  <a:cubicBezTo>
                    <a:pt x="7375" y="3117"/>
                    <a:pt x="7394" y="3120"/>
                    <a:pt x="7414" y="3127"/>
                  </a:cubicBezTo>
                  <a:cubicBezTo>
                    <a:pt x="7117" y="2651"/>
                    <a:pt x="7146" y="1997"/>
                    <a:pt x="7176" y="1432"/>
                  </a:cubicBezTo>
                  <a:lnTo>
                    <a:pt x="7176" y="1432"/>
                  </a:lnTo>
                  <a:cubicBezTo>
                    <a:pt x="7175" y="1439"/>
                    <a:pt x="7171" y="1464"/>
                    <a:pt x="7146" y="1489"/>
                  </a:cubicBezTo>
                  <a:cubicBezTo>
                    <a:pt x="7146" y="1430"/>
                    <a:pt x="7146" y="1340"/>
                    <a:pt x="7146" y="1311"/>
                  </a:cubicBezTo>
                  <a:cubicBezTo>
                    <a:pt x="7206" y="1281"/>
                    <a:pt x="7206" y="1251"/>
                    <a:pt x="7235" y="1162"/>
                  </a:cubicBezTo>
                  <a:cubicBezTo>
                    <a:pt x="7325" y="1400"/>
                    <a:pt x="7295" y="1728"/>
                    <a:pt x="7295" y="2025"/>
                  </a:cubicBezTo>
                  <a:cubicBezTo>
                    <a:pt x="7325" y="2234"/>
                    <a:pt x="7384" y="2472"/>
                    <a:pt x="7354" y="2710"/>
                  </a:cubicBezTo>
                  <a:cubicBezTo>
                    <a:pt x="7444" y="2472"/>
                    <a:pt x="7354" y="2174"/>
                    <a:pt x="7354" y="1906"/>
                  </a:cubicBezTo>
                  <a:cubicBezTo>
                    <a:pt x="7384" y="1579"/>
                    <a:pt x="7384" y="1251"/>
                    <a:pt x="7384" y="924"/>
                  </a:cubicBezTo>
                  <a:cubicBezTo>
                    <a:pt x="7413" y="752"/>
                    <a:pt x="7332" y="169"/>
                    <a:pt x="7483" y="17"/>
                  </a:cubicBezTo>
                  <a:lnTo>
                    <a:pt x="7483" y="17"/>
                  </a:lnTo>
                  <a:cubicBezTo>
                    <a:pt x="7384" y="107"/>
                    <a:pt x="7375" y="242"/>
                    <a:pt x="7235" y="298"/>
                  </a:cubicBezTo>
                  <a:cubicBezTo>
                    <a:pt x="7235" y="269"/>
                    <a:pt x="7176" y="209"/>
                    <a:pt x="7176" y="179"/>
                  </a:cubicBezTo>
                  <a:cubicBezTo>
                    <a:pt x="7176" y="388"/>
                    <a:pt x="7146" y="685"/>
                    <a:pt x="7086" y="864"/>
                  </a:cubicBezTo>
                  <a:cubicBezTo>
                    <a:pt x="7086" y="685"/>
                    <a:pt x="6967" y="388"/>
                    <a:pt x="7027" y="239"/>
                  </a:cubicBezTo>
                  <a:lnTo>
                    <a:pt x="7027" y="239"/>
                  </a:lnTo>
                  <a:cubicBezTo>
                    <a:pt x="6967" y="328"/>
                    <a:pt x="6878" y="417"/>
                    <a:pt x="6759" y="417"/>
                  </a:cubicBezTo>
                  <a:cubicBezTo>
                    <a:pt x="6729" y="834"/>
                    <a:pt x="6789" y="1340"/>
                    <a:pt x="6670" y="1757"/>
                  </a:cubicBezTo>
                  <a:cubicBezTo>
                    <a:pt x="6610" y="1281"/>
                    <a:pt x="6729" y="715"/>
                    <a:pt x="6640" y="239"/>
                  </a:cubicBezTo>
                  <a:lnTo>
                    <a:pt x="6640" y="239"/>
                  </a:lnTo>
                  <a:cubicBezTo>
                    <a:pt x="6550" y="417"/>
                    <a:pt x="6580" y="685"/>
                    <a:pt x="6550" y="864"/>
                  </a:cubicBezTo>
                  <a:cubicBezTo>
                    <a:pt x="6521" y="1221"/>
                    <a:pt x="6610" y="1608"/>
                    <a:pt x="6550" y="1966"/>
                  </a:cubicBezTo>
                  <a:cubicBezTo>
                    <a:pt x="6372" y="1489"/>
                    <a:pt x="6550" y="805"/>
                    <a:pt x="6402" y="328"/>
                  </a:cubicBezTo>
                  <a:lnTo>
                    <a:pt x="6402" y="328"/>
                  </a:lnTo>
                  <a:cubicBezTo>
                    <a:pt x="6327" y="403"/>
                    <a:pt x="6245" y="425"/>
                    <a:pt x="6160" y="425"/>
                  </a:cubicBezTo>
                  <a:cubicBezTo>
                    <a:pt x="6074" y="425"/>
                    <a:pt x="5985" y="403"/>
                    <a:pt x="5895" y="388"/>
                  </a:cubicBezTo>
                  <a:cubicBezTo>
                    <a:pt x="5795" y="362"/>
                    <a:pt x="5694" y="353"/>
                    <a:pt x="5596" y="353"/>
                  </a:cubicBezTo>
                  <a:cubicBezTo>
                    <a:pt x="5461" y="353"/>
                    <a:pt x="5331" y="370"/>
                    <a:pt x="5211" y="388"/>
                  </a:cubicBezTo>
                  <a:cubicBezTo>
                    <a:pt x="5002" y="417"/>
                    <a:pt x="4883" y="477"/>
                    <a:pt x="4734" y="507"/>
                  </a:cubicBezTo>
                  <a:cubicBezTo>
                    <a:pt x="4567" y="558"/>
                    <a:pt x="4377" y="571"/>
                    <a:pt x="4184" y="571"/>
                  </a:cubicBezTo>
                  <a:cubicBezTo>
                    <a:pt x="4003" y="571"/>
                    <a:pt x="3819" y="560"/>
                    <a:pt x="3648" y="560"/>
                  </a:cubicBezTo>
                  <a:cubicBezTo>
                    <a:pt x="3581" y="560"/>
                    <a:pt x="3516" y="562"/>
                    <a:pt x="3454" y="566"/>
                  </a:cubicBezTo>
                  <a:cubicBezTo>
                    <a:pt x="3381" y="569"/>
                    <a:pt x="3308" y="571"/>
                    <a:pt x="3235" y="571"/>
                  </a:cubicBezTo>
                  <a:cubicBezTo>
                    <a:pt x="2623" y="571"/>
                    <a:pt x="2014" y="467"/>
                    <a:pt x="1429" y="388"/>
                  </a:cubicBezTo>
                  <a:lnTo>
                    <a:pt x="1429" y="388"/>
                  </a:lnTo>
                  <a:cubicBezTo>
                    <a:pt x="1452" y="455"/>
                    <a:pt x="1441" y="488"/>
                    <a:pt x="1383" y="488"/>
                  </a:cubicBezTo>
                  <a:cubicBezTo>
                    <a:pt x="1364" y="488"/>
                    <a:pt x="1340" y="484"/>
                    <a:pt x="1310" y="477"/>
                  </a:cubicBezTo>
                  <a:cubicBezTo>
                    <a:pt x="1310" y="417"/>
                    <a:pt x="1280" y="388"/>
                    <a:pt x="1280" y="328"/>
                  </a:cubicBezTo>
                  <a:cubicBezTo>
                    <a:pt x="1232" y="349"/>
                    <a:pt x="1167" y="358"/>
                    <a:pt x="1094" y="358"/>
                  </a:cubicBezTo>
                  <a:cubicBezTo>
                    <a:pt x="855" y="358"/>
                    <a:pt x="531" y="257"/>
                    <a:pt x="417" y="120"/>
                  </a:cubicBezTo>
                  <a:cubicBezTo>
                    <a:pt x="387" y="239"/>
                    <a:pt x="387" y="417"/>
                    <a:pt x="328" y="537"/>
                  </a:cubicBezTo>
                  <a:cubicBezTo>
                    <a:pt x="328" y="388"/>
                    <a:pt x="268" y="239"/>
                    <a:pt x="268" y="90"/>
                  </a:cubicBezTo>
                  <a:cubicBezTo>
                    <a:pt x="268" y="90"/>
                    <a:pt x="268" y="120"/>
                    <a:pt x="268" y="120"/>
                  </a:cubicBezTo>
                  <a:cubicBezTo>
                    <a:pt x="209" y="90"/>
                    <a:pt x="149" y="30"/>
                    <a:pt x="6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7"/>
            <p:cNvSpPr/>
            <p:nvPr/>
          </p:nvSpPr>
          <p:spPr>
            <a:xfrm>
              <a:off x="3353250" y="2847330"/>
              <a:ext cx="20260" cy="25860"/>
            </a:xfrm>
            <a:custGeom>
              <a:avLst/>
              <a:gdLst/>
              <a:ahLst/>
              <a:cxnLst/>
              <a:rect l="l" t="t" r="r" b="b"/>
              <a:pathLst>
                <a:path w="1013" h="1293" extrusionOk="0">
                  <a:moveTo>
                    <a:pt x="775" y="804"/>
                  </a:moveTo>
                  <a:cubicBezTo>
                    <a:pt x="778" y="826"/>
                    <a:pt x="783" y="849"/>
                    <a:pt x="789" y="871"/>
                  </a:cubicBezTo>
                  <a:lnTo>
                    <a:pt x="789" y="871"/>
                  </a:lnTo>
                  <a:cubicBezTo>
                    <a:pt x="785" y="850"/>
                    <a:pt x="781" y="827"/>
                    <a:pt x="775" y="804"/>
                  </a:cubicBezTo>
                  <a:close/>
                  <a:moveTo>
                    <a:pt x="447" y="0"/>
                  </a:moveTo>
                  <a:cubicBezTo>
                    <a:pt x="388" y="208"/>
                    <a:pt x="447" y="893"/>
                    <a:pt x="269" y="983"/>
                  </a:cubicBezTo>
                  <a:cubicBezTo>
                    <a:pt x="269" y="923"/>
                    <a:pt x="239" y="893"/>
                    <a:pt x="239" y="864"/>
                  </a:cubicBezTo>
                  <a:cubicBezTo>
                    <a:pt x="224" y="878"/>
                    <a:pt x="202" y="878"/>
                    <a:pt x="179" y="878"/>
                  </a:cubicBezTo>
                  <a:cubicBezTo>
                    <a:pt x="157" y="878"/>
                    <a:pt x="135" y="878"/>
                    <a:pt x="120" y="893"/>
                  </a:cubicBezTo>
                  <a:cubicBezTo>
                    <a:pt x="120" y="744"/>
                    <a:pt x="120" y="447"/>
                    <a:pt x="1" y="328"/>
                  </a:cubicBezTo>
                  <a:lnTo>
                    <a:pt x="1" y="328"/>
                  </a:lnTo>
                  <a:cubicBezTo>
                    <a:pt x="1" y="506"/>
                    <a:pt x="90" y="893"/>
                    <a:pt x="1" y="983"/>
                  </a:cubicBezTo>
                  <a:cubicBezTo>
                    <a:pt x="7" y="976"/>
                    <a:pt x="16" y="973"/>
                    <a:pt x="27" y="973"/>
                  </a:cubicBezTo>
                  <a:cubicBezTo>
                    <a:pt x="117" y="973"/>
                    <a:pt x="338" y="1168"/>
                    <a:pt x="417" y="1221"/>
                  </a:cubicBezTo>
                  <a:cubicBezTo>
                    <a:pt x="526" y="1264"/>
                    <a:pt x="699" y="1292"/>
                    <a:pt x="854" y="1292"/>
                  </a:cubicBezTo>
                  <a:cubicBezTo>
                    <a:pt x="911" y="1292"/>
                    <a:pt x="965" y="1288"/>
                    <a:pt x="1013" y="1280"/>
                  </a:cubicBezTo>
                  <a:cubicBezTo>
                    <a:pt x="909" y="1176"/>
                    <a:pt x="827" y="1026"/>
                    <a:pt x="789" y="871"/>
                  </a:cubicBezTo>
                  <a:lnTo>
                    <a:pt x="789" y="871"/>
                  </a:lnTo>
                  <a:cubicBezTo>
                    <a:pt x="802" y="957"/>
                    <a:pt x="793" y="1024"/>
                    <a:pt x="745" y="1072"/>
                  </a:cubicBezTo>
                  <a:cubicBezTo>
                    <a:pt x="715" y="1072"/>
                    <a:pt x="715" y="1042"/>
                    <a:pt x="685" y="1042"/>
                  </a:cubicBezTo>
                  <a:cubicBezTo>
                    <a:pt x="656" y="1072"/>
                    <a:pt x="626" y="1072"/>
                    <a:pt x="566" y="1072"/>
                  </a:cubicBezTo>
                  <a:cubicBezTo>
                    <a:pt x="477" y="715"/>
                    <a:pt x="447" y="387"/>
                    <a:pt x="44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3275830" y="2821130"/>
              <a:ext cx="64880" cy="27260"/>
            </a:xfrm>
            <a:custGeom>
              <a:avLst/>
              <a:gdLst/>
              <a:ahLst/>
              <a:cxnLst/>
              <a:rect l="l" t="t" r="r" b="b"/>
              <a:pathLst>
                <a:path w="3244" h="1363" extrusionOk="0">
                  <a:moveTo>
                    <a:pt x="1162" y="0"/>
                  </a:moveTo>
                  <a:cubicBezTo>
                    <a:pt x="1150" y="12"/>
                    <a:pt x="1132" y="25"/>
                    <a:pt x="1110" y="40"/>
                  </a:cubicBezTo>
                  <a:lnTo>
                    <a:pt x="1110" y="40"/>
                  </a:lnTo>
                  <a:cubicBezTo>
                    <a:pt x="1130" y="28"/>
                    <a:pt x="1147" y="15"/>
                    <a:pt x="1162" y="0"/>
                  </a:cubicBezTo>
                  <a:close/>
                  <a:moveTo>
                    <a:pt x="2621" y="447"/>
                  </a:moveTo>
                  <a:cubicBezTo>
                    <a:pt x="2651" y="465"/>
                    <a:pt x="2684" y="473"/>
                    <a:pt x="2719" y="475"/>
                  </a:cubicBezTo>
                  <a:lnTo>
                    <a:pt x="2719" y="475"/>
                  </a:lnTo>
                  <a:cubicBezTo>
                    <a:pt x="2673" y="469"/>
                    <a:pt x="2647" y="447"/>
                    <a:pt x="2621" y="447"/>
                  </a:cubicBezTo>
                  <a:close/>
                  <a:moveTo>
                    <a:pt x="3217" y="536"/>
                  </a:moveTo>
                  <a:cubicBezTo>
                    <a:pt x="3216" y="540"/>
                    <a:pt x="3215" y="545"/>
                    <a:pt x="3214" y="549"/>
                  </a:cubicBezTo>
                  <a:lnTo>
                    <a:pt x="3214" y="549"/>
                  </a:lnTo>
                  <a:cubicBezTo>
                    <a:pt x="3216" y="545"/>
                    <a:pt x="3217" y="541"/>
                    <a:pt x="3217" y="536"/>
                  </a:cubicBezTo>
                  <a:close/>
                  <a:moveTo>
                    <a:pt x="1110" y="40"/>
                  </a:moveTo>
                  <a:cubicBezTo>
                    <a:pt x="928" y="150"/>
                    <a:pt x="546" y="161"/>
                    <a:pt x="358" y="268"/>
                  </a:cubicBezTo>
                  <a:cubicBezTo>
                    <a:pt x="1" y="506"/>
                    <a:pt x="388" y="774"/>
                    <a:pt x="626" y="953"/>
                  </a:cubicBezTo>
                  <a:cubicBezTo>
                    <a:pt x="745" y="1042"/>
                    <a:pt x="894" y="1131"/>
                    <a:pt x="1043" y="1221"/>
                  </a:cubicBezTo>
                  <a:cubicBezTo>
                    <a:pt x="1192" y="1310"/>
                    <a:pt x="1251" y="1280"/>
                    <a:pt x="1430" y="1310"/>
                  </a:cubicBezTo>
                  <a:cubicBezTo>
                    <a:pt x="1639" y="1340"/>
                    <a:pt x="1817" y="1362"/>
                    <a:pt x="2000" y="1362"/>
                  </a:cubicBezTo>
                  <a:cubicBezTo>
                    <a:pt x="2182" y="1362"/>
                    <a:pt x="2368" y="1340"/>
                    <a:pt x="2591" y="1280"/>
                  </a:cubicBezTo>
                  <a:cubicBezTo>
                    <a:pt x="2770" y="1251"/>
                    <a:pt x="3038" y="1191"/>
                    <a:pt x="3157" y="1042"/>
                  </a:cubicBezTo>
                  <a:cubicBezTo>
                    <a:pt x="3244" y="926"/>
                    <a:pt x="3190" y="698"/>
                    <a:pt x="3214" y="549"/>
                  </a:cubicBezTo>
                  <a:lnTo>
                    <a:pt x="3214" y="549"/>
                  </a:lnTo>
                  <a:cubicBezTo>
                    <a:pt x="3207" y="567"/>
                    <a:pt x="3187" y="571"/>
                    <a:pt x="3187" y="596"/>
                  </a:cubicBezTo>
                  <a:cubicBezTo>
                    <a:pt x="3187" y="536"/>
                    <a:pt x="3127" y="476"/>
                    <a:pt x="3157" y="417"/>
                  </a:cubicBezTo>
                  <a:cubicBezTo>
                    <a:pt x="3140" y="414"/>
                    <a:pt x="3123" y="413"/>
                    <a:pt x="3106" y="413"/>
                  </a:cubicBezTo>
                  <a:cubicBezTo>
                    <a:pt x="2983" y="413"/>
                    <a:pt x="2851" y="476"/>
                    <a:pt x="2735" y="476"/>
                  </a:cubicBezTo>
                  <a:cubicBezTo>
                    <a:pt x="2730" y="476"/>
                    <a:pt x="2724" y="475"/>
                    <a:pt x="2719" y="475"/>
                  </a:cubicBezTo>
                  <a:lnTo>
                    <a:pt x="2719" y="475"/>
                  </a:lnTo>
                  <a:cubicBezTo>
                    <a:pt x="2726" y="476"/>
                    <a:pt x="2733" y="476"/>
                    <a:pt x="2740" y="476"/>
                  </a:cubicBezTo>
                  <a:cubicBezTo>
                    <a:pt x="2782" y="645"/>
                    <a:pt x="2600" y="724"/>
                    <a:pt x="2438" y="724"/>
                  </a:cubicBezTo>
                  <a:cubicBezTo>
                    <a:pt x="2371" y="724"/>
                    <a:pt x="2307" y="711"/>
                    <a:pt x="2264" y="685"/>
                  </a:cubicBezTo>
                  <a:cubicBezTo>
                    <a:pt x="2172" y="662"/>
                    <a:pt x="2169" y="567"/>
                    <a:pt x="2103" y="567"/>
                  </a:cubicBezTo>
                  <a:cubicBezTo>
                    <a:pt x="2084" y="567"/>
                    <a:pt x="2059" y="575"/>
                    <a:pt x="2026" y="596"/>
                  </a:cubicBezTo>
                  <a:cubicBezTo>
                    <a:pt x="2055" y="596"/>
                    <a:pt x="2055" y="596"/>
                    <a:pt x="2055" y="625"/>
                  </a:cubicBezTo>
                  <a:cubicBezTo>
                    <a:pt x="1996" y="625"/>
                    <a:pt x="1906" y="685"/>
                    <a:pt x="1877" y="715"/>
                  </a:cubicBezTo>
                  <a:cubicBezTo>
                    <a:pt x="1966" y="744"/>
                    <a:pt x="2085" y="744"/>
                    <a:pt x="2145" y="804"/>
                  </a:cubicBezTo>
                  <a:cubicBezTo>
                    <a:pt x="2115" y="804"/>
                    <a:pt x="2085" y="834"/>
                    <a:pt x="2085" y="834"/>
                  </a:cubicBezTo>
                  <a:cubicBezTo>
                    <a:pt x="2174" y="834"/>
                    <a:pt x="2264" y="863"/>
                    <a:pt x="2353" y="893"/>
                  </a:cubicBezTo>
                  <a:cubicBezTo>
                    <a:pt x="2309" y="1049"/>
                    <a:pt x="2114" y="1109"/>
                    <a:pt x="1875" y="1109"/>
                  </a:cubicBezTo>
                  <a:cubicBezTo>
                    <a:pt x="1476" y="1109"/>
                    <a:pt x="954" y="942"/>
                    <a:pt x="805" y="774"/>
                  </a:cubicBezTo>
                  <a:cubicBezTo>
                    <a:pt x="686" y="625"/>
                    <a:pt x="656" y="447"/>
                    <a:pt x="835" y="357"/>
                  </a:cubicBezTo>
                  <a:cubicBezTo>
                    <a:pt x="654" y="280"/>
                    <a:pt x="966" y="135"/>
                    <a:pt x="1110" y="4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7"/>
            <p:cNvSpPr/>
            <p:nvPr/>
          </p:nvSpPr>
          <p:spPr>
            <a:xfrm>
              <a:off x="3497950" y="2821710"/>
              <a:ext cx="61360" cy="26960"/>
            </a:xfrm>
            <a:custGeom>
              <a:avLst/>
              <a:gdLst/>
              <a:ahLst/>
              <a:cxnLst/>
              <a:rect l="l" t="t" r="r" b="b"/>
              <a:pathLst>
                <a:path w="3068" h="1348" extrusionOk="0">
                  <a:moveTo>
                    <a:pt x="983" y="1"/>
                  </a:moveTo>
                  <a:cubicBezTo>
                    <a:pt x="775" y="1"/>
                    <a:pt x="447" y="150"/>
                    <a:pt x="239" y="239"/>
                  </a:cubicBezTo>
                  <a:cubicBezTo>
                    <a:pt x="90" y="269"/>
                    <a:pt x="1" y="269"/>
                    <a:pt x="60" y="477"/>
                  </a:cubicBezTo>
                  <a:lnTo>
                    <a:pt x="150" y="358"/>
                  </a:lnTo>
                  <a:lnTo>
                    <a:pt x="150" y="358"/>
                  </a:lnTo>
                  <a:cubicBezTo>
                    <a:pt x="1" y="567"/>
                    <a:pt x="60" y="924"/>
                    <a:pt x="60" y="1162"/>
                  </a:cubicBezTo>
                  <a:cubicBezTo>
                    <a:pt x="97" y="1125"/>
                    <a:pt x="134" y="1100"/>
                    <a:pt x="178" y="1100"/>
                  </a:cubicBezTo>
                  <a:cubicBezTo>
                    <a:pt x="205" y="1100"/>
                    <a:pt x="235" y="1109"/>
                    <a:pt x="269" y="1132"/>
                  </a:cubicBezTo>
                  <a:lnTo>
                    <a:pt x="239" y="1132"/>
                  </a:lnTo>
                  <a:cubicBezTo>
                    <a:pt x="388" y="1251"/>
                    <a:pt x="537" y="1251"/>
                    <a:pt x="715" y="1251"/>
                  </a:cubicBezTo>
                  <a:cubicBezTo>
                    <a:pt x="787" y="1251"/>
                    <a:pt x="782" y="1289"/>
                    <a:pt x="838" y="1289"/>
                  </a:cubicBezTo>
                  <a:cubicBezTo>
                    <a:pt x="852" y="1289"/>
                    <a:pt x="870" y="1287"/>
                    <a:pt x="894" y="1281"/>
                  </a:cubicBezTo>
                  <a:cubicBezTo>
                    <a:pt x="924" y="1251"/>
                    <a:pt x="983" y="1162"/>
                    <a:pt x="1043" y="1132"/>
                  </a:cubicBezTo>
                  <a:cubicBezTo>
                    <a:pt x="1082" y="1291"/>
                    <a:pt x="1228" y="1347"/>
                    <a:pt x="1413" y="1347"/>
                  </a:cubicBezTo>
                  <a:cubicBezTo>
                    <a:pt x="1784" y="1347"/>
                    <a:pt x="2313" y="1122"/>
                    <a:pt x="2472" y="1043"/>
                  </a:cubicBezTo>
                  <a:lnTo>
                    <a:pt x="2472" y="1043"/>
                  </a:lnTo>
                  <a:cubicBezTo>
                    <a:pt x="2472" y="1043"/>
                    <a:pt x="2442" y="1073"/>
                    <a:pt x="2442" y="1073"/>
                  </a:cubicBezTo>
                  <a:cubicBezTo>
                    <a:pt x="2621" y="954"/>
                    <a:pt x="2978" y="924"/>
                    <a:pt x="3067" y="715"/>
                  </a:cubicBezTo>
                  <a:cubicBezTo>
                    <a:pt x="2889" y="656"/>
                    <a:pt x="2770" y="596"/>
                    <a:pt x="2621" y="477"/>
                  </a:cubicBezTo>
                  <a:lnTo>
                    <a:pt x="2710" y="477"/>
                  </a:lnTo>
                  <a:cubicBezTo>
                    <a:pt x="2561" y="418"/>
                    <a:pt x="2531" y="209"/>
                    <a:pt x="2383" y="150"/>
                  </a:cubicBezTo>
                  <a:lnTo>
                    <a:pt x="2383" y="150"/>
                  </a:lnTo>
                  <a:cubicBezTo>
                    <a:pt x="2413" y="439"/>
                    <a:pt x="2045" y="518"/>
                    <a:pt x="1635" y="518"/>
                  </a:cubicBezTo>
                  <a:cubicBezTo>
                    <a:pt x="1245" y="518"/>
                    <a:pt x="815" y="447"/>
                    <a:pt x="656" y="418"/>
                  </a:cubicBezTo>
                  <a:cubicBezTo>
                    <a:pt x="685" y="328"/>
                    <a:pt x="775" y="269"/>
                    <a:pt x="864" y="239"/>
                  </a:cubicBezTo>
                  <a:cubicBezTo>
                    <a:pt x="805" y="239"/>
                    <a:pt x="805" y="209"/>
                    <a:pt x="745" y="179"/>
                  </a:cubicBezTo>
                  <a:cubicBezTo>
                    <a:pt x="834" y="120"/>
                    <a:pt x="924" y="60"/>
                    <a:pt x="98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7"/>
            <p:cNvSpPr/>
            <p:nvPr/>
          </p:nvSpPr>
          <p:spPr>
            <a:xfrm>
              <a:off x="3496850" y="2823510"/>
              <a:ext cx="63640" cy="28100"/>
            </a:xfrm>
            <a:custGeom>
              <a:avLst/>
              <a:gdLst/>
              <a:ahLst/>
              <a:cxnLst/>
              <a:rect l="l" t="t" r="r" b="b"/>
              <a:pathLst>
                <a:path w="3182" h="1405" extrusionOk="0">
                  <a:moveTo>
                    <a:pt x="443" y="0"/>
                  </a:moveTo>
                  <a:lnTo>
                    <a:pt x="443" y="0"/>
                  </a:lnTo>
                  <a:cubicBezTo>
                    <a:pt x="433" y="7"/>
                    <a:pt x="423" y="15"/>
                    <a:pt x="414" y="24"/>
                  </a:cubicBezTo>
                  <a:lnTo>
                    <a:pt x="414" y="24"/>
                  </a:lnTo>
                  <a:cubicBezTo>
                    <a:pt x="424" y="17"/>
                    <a:pt x="434" y="9"/>
                    <a:pt x="443" y="0"/>
                  </a:cubicBezTo>
                  <a:close/>
                  <a:moveTo>
                    <a:pt x="205" y="0"/>
                  </a:moveTo>
                  <a:cubicBezTo>
                    <a:pt x="145" y="0"/>
                    <a:pt x="56" y="60"/>
                    <a:pt x="26" y="89"/>
                  </a:cubicBezTo>
                  <a:lnTo>
                    <a:pt x="143" y="119"/>
                  </a:lnTo>
                  <a:lnTo>
                    <a:pt x="143" y="119"/>
                  </a:lnTo>
                  <a:cubicBezTo>
                    <a:pt x="125" y="378"/>
                    <a:pt x="0" y="704"/>
                    <a:pt x="56" y="953"/>
                  </a:cubicBezTo>
                  <a:cubicBezTo>
                    <a:pt x="111" y="1146"/>
                    <a:pt x="651" y="1313"/>
                    <a:pt x="896" y="1313"/>
                  </a:cubicBezTo>
                  <a:cubicBezTo>
                    <a:pt x="916" y="1313"/>
                    <a:pt x="934" y="1312"/>
                    <a:pt x="949" y="1310"/>
                  </a:cubicBezTo>
                  <a:cubicBezTo>
                    <a:pt x="1052" y="1290"/>
                    <a:pt x="1112" y="1255"/>
                    <a:pt x="1198" y="1255"/>
                  </a:cubicBezTo>
                  <a:cubicBezTo>
                    <a:pt x="1237" y="1255"/>
                    <a:pt x="1281" y="1262"/>
                    <a:pt x="1336" y="1280"/>
                  </a:cubicBezTo>
                  <a:cubicBezTo>
                    <a:pt x="1469" y="1307"/>
                    <a:pt x="1625" y="1404"/>
                    <a:pt x="1783" y="1404"/>
                  </a:cubicBezTo>
                  <a:cubicBezTo>
                    <a:pt x="1803" y="1404"/>
                    <a:pt x="1823" y="1403"/>
                    <a:pt x="1842" y="1399"/>
                  </a:cubicBezTo>
                  <a:cubicBezTo>
                    <a:pt x="2051" y="1370"/>
                    <a:pt x="2319" y="1191"/>
                    <a:pt x="2527" y="1102"/>
                  </a:cubicBezTo>
                  <a:cubicBezTo>
                    <a:pt x="2825" y="983"/>
                    <a:pt x="2974" y="774"/>
                    <a:pt x="3182" y="536"/>
                  </a:cubicBezTo>
                  <a:cubicBezTo>
                    <a:pt x="3122" y="536"/>
                    <a:pt x="3063" y="506"/>
                    <a:pt x="3003" y="447"/>
                  </a:cubicBezTo>
                  <a:cubicBezTo>
                    <a:pt x="2735" y="625"/>
                    <a:pt x="2408" y="744"/>
                    <a:pt x="2051" y="804"/>
                  </a:cubicBezTo>
                  <a:cubicBezTo>
                    <a:pt x="2040" y="898"/>
                    <a:pt x="1830" y="948"/>
                    <a:pt x="1558" y="948"/>
                  </a:cubicBezTo>
                  <a:cubicBezTo>
                    <a:pt x="1052" y="948"/>
                    <a:pt x="333" y="775"/>
                    <a:pt x="294" y="387"/>
                  </a:cubicBezTo>
                  <a:cubicBezTo>
                    <a:pt x="264" y="387"/>
                    <a:pt x="264" y="417"/>
                    <a:pt x="234" y="417"/>
                  </a:cubicBezTo>
                  <a:cubicBezTo>
                    <a:pt x="207" y="280"/>
                    <a:pt x="305" y="118"/>
                    <a:pt x="414" y="24"/>
                  </a:cubicBezTo>
                  <a:lnTo>
                    <a:pt x="414" y="24"/>
                  </a:lnTo>
                  <a:cubicBezTo>
                    <a:pt x="384" y="44"/>
                    <a:pt x="347" y="56"/>
                    <a:pt x="311" y="56"/>
                  </a:cubicBezTo>
                  <a:cubicBezTo>
                    <a:pt x="270" y="56"/>
                    <a:pt x="231" y="40"/>
                    <a:pt x="20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3534870" y="2822910"/>
              <a:ext cx="15500" cy="6640"/>
            </a:xfrm>
            <a:custGeom>
              <a:avLst/>
              <a:gdLst/>
              <a:ahLst/>
              <a:cxnLst/>
              <a:rect l="l" t="t" r="r" b="b"/>
              <a:pathLst>
                <a:path w="775" h="332" extrusionOk="0">
                  <a:moveTo>
                    <a:pt x="1" y="0"/>
                  </a:moveTo>
                  <a:cubicBezTo>
                    <a:pt x="79" y="10"/>
                    <a:pt x="163" y="33"/>
                    <a:pt x="250" y="63"/>
                  </a:cubicBezTo>
                  <a:lnTo>
                    <a:pt x="250" y="63"/>
                  </a:lnTo>
                  <a:cubicBezTo>
                    <a:pt x="212" y="34"/>
                    <a:pt x="177" y="12"/>
                    <a:pt x="150" y="0"/>
                  </a:cubicBezTo>
                  <a:close/>
                  <a:moveTo>
                    <a:pt x="250" y="63"/>
                  </a:moveTo>
                  <a:cubicBezTo>
                    <a:pt x="383" y="162"/>
                    <a:pt x="563" y="332"/>
                    <a:pt x="691" y="332"/>
                  </a:cubicBezTo>
                  <a:cubicBezTo>
                    <a:pt x="723" y="332"/>
                    <a:pt x="751" y="322"/>
                    <a:pt x="775" y="298"/>
                  </a:cubicBezTo>
                  <a:cubicBezTo>
                    <a:pt x="615" y="218"/>
                    <a:pt x="428" y="124"/>
                    <a:pt x="250" y="6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7"/>
            <p:cNvSpPr/>
            <p:nvPr/>
          </p:nvSpPr>
          <p:spPr>
            <a:xfrm>
              <a:off x="3478310" y="2799690"/>
              <a:ext cx="16680" cy="69080"/>
            </a:xfrm>
            <a:custGeom>
              <a:avLst/>
              <a:gdLst/>
              <a:ahLst/>
              <a:cxnLst/>
              <a:rect l="l" t="t" r="r" b="b"/>
              <a:pathLst>
                <a:path w="834" h="3454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92" y="63"/>
                    <a:pt x="721" y="140"/>
                    <a:pt x="652" y="140"/>
                  </a:cubicBezTo>
                  <a:cubicBezTo>
                    <a:pt x="622" y="140"/>
                    <a:pt x="593" y="125"/>
                    <a:pt x="566" y="89"/>
                  </a:cubicBezTo>
                  <a:cubicBezTo>
                    <a:pt x="440" y="190"/>
                    <a:pt x="357" y="311"/>
                    <a:pt x="209" y="311"/>
                  </a:cubicBezTo>
                  <a:cubicBezTo>
                    <a:pt x="182" y="311"/>
                    <a:pt x="152" y="307"/>
                    <a:pt x="119" y="298"/>
                  </a:cubicBezTo>
                  <a:cubicBezTo>
                    <a:pt x="89" y="298"/>
                    <a:pt x="119" y="298"/>
                    <a:pt x="119" y="328"/>
                  </a:cubicBezTo>
                  <a:lnTo>
                    <a:pt x="149" y="447"/>
                  </a:lnTo>
                  <a:cubicBezTo>
                    <a:pt x="60" y="834"/>
                    <a:pt x="60" y="1459"/>
                    <a:pt x="179" y="1846"/>
                  </a:cubicBezTo>
                  <a:cubicBezTo>
                    <a:pt x="209" y="1578"/>
                    <a:pt x="119" y="893"/>
                    <a:pt x="298" y="685"/>
                  </a:cubicBezTo>
                  <a:cubicBezTo>
                    <a:pt x="328" y="745"/>
                    <a:pt x="357" y="834"/>
                    <a:pt x="387" y="864"/>
                  </a:cubicBezTo>
                  <a:cubicBezTo>
                    <a:pt x="417" y="715"/>
                    <a:pt x="477" y="596"/>
                    <a:pt x="536" y="447"/>
                  </a:cubicBezTo>
                  <a:lnTo>
                    <a:pt x="536" y="447"/>
                  </a:lnTo>
                  <a:cubicBezTo>
                    <a:pt x="536" y="864"/>
                    <a:pt x="477" y="1280"/>
                    <a:pt x="477" y="1668"/>
                  </a:cubicBezTo>
                  <a:cubicBezTo>
                    <a:pt x="477" y="1578"/>
                    <a:pt x="536" y="1519"/>
                    <a:pt x="566" y="1459"/>
                  </a:cubicBezTo>
                  <a:lnTo>
                    <a:pt x="566" y="1459"/>
                  </a:lnTo>
                  <a:cubicBezTo>
                    <a:pt x="477" y="1816"/>
                    <a:pt x="744" y="2233"/>
                    <a:pt x="477" y="2561"/>
                  </a:cubicBezTo>
                  <a:cubicBezTo>
                    <a:pt x="506" y="2471"/>
                    <a:pt x="506" y="2352"/>
                    <a:pt x="447" y="2293"/>
                  </a:cubicBezTo>
                  <a:cubicBezTo>
                    <a:pt x="447" y="2352"/>
                    <a:pt x="447" y="2412"/>
                    <a:pt x="447" y="2501"/>
                  </a:cubicBezTo>
                  <a:cubicBezTo>
                    <a:pt x="417" y="2471"/>
                    <a:pt x="387" y="2412"/>
                    <a:pt x="387" y="2382"/>
                  </a:cubicBezTo>
                  <a:cubicBezTo>
                    <a:pt x="357" y="2620"/>
                    <a:pt x="328" y="2858"/>
                    <a:pt x="209" y="3037"/>
                  </a:cubicBezTo>
                  <a:cubicBezTo>
                    <a:pt x="89" y="2799"/>
                    <a:pt x="119" y="2501"/>
                    <a:pt x="60" y="2263"/>
                  </a:cubicBezTo>
                  <a:lnTo>
                    <a:pt x="60" y="2263"/>
                  </a:lnTo>
                  <a:cubicBezTo>
                    <a:pt x="60" y="2650"/>
                    <a:pt x="0" y="3097"/>
                    <a:pt x="119" y="3454"/>
                  </a:cubicBezTo>
                  <a:cubicBezTo>
                    <a:pt x="179" y="3246"/>
                    <a:pt x="238" y="3097"/>
                    <a:pt x="447" y="3037"/>
                  </a:cubicBezTo>
                  <a:cubicBezTo>
                    <a:pt x="447" y="3037"/>
                    <a:pt x="447" y="3067"/>
                    <a:pt x="447" y="3067"/>
                  </a:cubicBezTo>
                  <a:cubicBezTo>
                    <a:pt x="479" y="3080"/>
                    <a:pt x="508" y="3086"/>
                    <a:pt x="532" y="3086"/>
                  </a:cubicBezTo>
                  <a:cubicBezTo>
                    <a:pt x="620" y="3086"/>
                    <a:pt x="662" y="3011"/>
                    <a:pt x="685" y="2918"/>
                  </a:cubicBezTo>
                  <a:cubicBezTo>
                    <a:pt x="744" y="2799"/>
                    <a:pt x="685" y="2590"/>
                    <a:pt x="685" y="2471"/>
                  </a:cubicBezTo>
                  <a:cubicBezTo>
                    <a:pt x="685" y="2203"/>
                    <a:pt x="744" y="1965"/>
                    <a:pt x="744" y="1697"/>
                  </a:cubicBezTo>
                  <a:cubicBezTo>
                    <a:pt x="774" y="1340"/>
                    <a:pt x="715" y="953"/>
                    <a:pt x="774" y="596"/>
                  </a:cubicBezTo>
                  <a:cubicBezTo>
                    <a:pt x="804" y="387"/>
                    <a:pt x="834" y="179"/>
                    <a:pt x="83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3464010" y="2830650"/>
              <a:ext cx="7160" cy="40520"/>
            </a:xfrm>
            <a:custGeom>
              <a:avLst/>
              <a:gdLst/>
              <a:ahLst/>
              <a:cxnLst/>
              <a:rect l="l" t="t" r="r" b="b"/>
              <a:pathLst>
                <a:path w="358" h="2026" extrusionOk="0">
                  <a:moveTo>
                    <a:pt x="120" y="0"/>
                  </a:moveTo>
                  <a:cubicBezTo>
                    <a:pt x="30" y="298"/>
                    <a:pt x="90" y="626"/>
                    <a:pt x="90" y="894"/>
                  </a:cubicBezTo>
                  <a:cubicBezTo>
                    <a:pt x="90" y="1281"/>
                    <a:pt x="1" y="1638"/>
                    <a:pt x="30" y="2025"/>
                  </a:cubicBezTo>
                  <a:cubicBezTo>
                    <a:pt x="149" y="1936"/>
                    <a:pt x="209" y="1817"/>
                    <a:pt x="358" y="1817"/>
                  </a:cubicBezTo>
                  <a:cubicBezTo>
                    <a:pt x="179" y="1817"/>
                    <a:pt x="120" y="239"/>
                    <a:pt x="12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3465210" y="2807430"/>
              <a:ext cx="3580" cy="13120"/>
            </a:xfrm>
            <a:custGeom>
              <a:avLst/>
              <a:gdLst/>
              <a:ahLst/>
              <a:cxnLst/>
              <a:rect l="l" t="t" r="r" b="b"/>
              <a:pathLst>
                <a:path w="179" h="656" extrusionOk="0">
                  <a:moveTo>
                    <a:pt x="0" y="30"/>
                  </a:moveTo>
                  <a:lnTo>
                    <a:pt x="0" y="60"/>
                  </a:lnTo>
                  <a:cubicBezTo>
                    <a:pt x="3" y="57"/>
                    <a:pt x="6" y="54"/>
                    <a:pt x="9" y="51"/>
                  </a:cubicBezTo>
                  <a:lnTo>
                    <a:pt x="9" y="51"/>
                  </a:lnTo>
                  <a:cubicBezTo>
                    <a:pt x="6" y="44"/>
                    <a:pt x="3" y="37"/>
                    <a:pt x="0" y="30"/>
                  </a:cubicBezTo>
                  <a:close/>
                  <a:moveTo>
                    <a:pt x="179" y="0"/>
                  </a:moveTo>
                  <a:cubicBezTo>
                    <a:pt x="122" y="0"/>
                    <a:pt x="66" y="0"/>
                    <a:pt x="9" y="51"/>
                  </a:cubicBezTo>
                  <a:lnTo>
                    <a:pt x="9" y="51"/>
                  </a:lnTo>
                  <a:cubicBezTo>
                    <a:pt x="89" y="253"/>
                    <a:pt x="90" y="454"/>
                    <a:pt x="119" y="655"/>
                  </a:cubicBezTo>
                  <a:cubicBezTo>
                    <a:pt x="89" y="447"/>
                    <a:pt x="119" y="209"/>
                    <a:pt x="17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3279410" y="2826410"/>
              <a:ext cx="62540" cy="21920"/>
            </a:xfrm>
            <a:custGeom>
              <a:avLst/>
              <a:gdLst/>
              <a:ahLst/>
              <a:cxnLst/>
              <a:rect l="l" t="t" r="r" b="b"/>
              <a:pathLst>
                <a:path w="3127" h="1096" extrusionOk="0">
                  <a:moveTo>
                    <a:pt x="220" y="1"/>
                  </a:moveTo>
                  <a:cubicBezTo>
                    <a:pt x="185" y="1"/>
                    <a:pt x="119" y="43"/>
                    <a:pt x="1" y="153"/>
                  </a:cubicBezTo>
                  <a:cubicBezTo>
                    <a:pt x="50" y="422"/>
                    <a:pt x="239" y="530"/>
                    <a:pt x="437" y="610"/>
                  </a:cubicBezTo>
                  <a:lnTo>
                    <a:pt x="437" y="610"/>
                  </a:lnTo>
                  <a:cubicBezTo>
                    <a:pt x="361" y="539"/>
                    <a:pt x="300" y="456"/>
                    <a:pt x="269" y="361"/>
                  </a:cubicBezTo>
                  <a:cubicBezTo>
                    <a:pt x="227" y="217"/>
                    <a:pt x="300" y="1"/>
                    <a:pt x="220" y="1"/>
                  </a:cubicBezTo>
                  <a:close/>
                  <a:moveTo>
                    <a:pt x="437" y="610"/>
                  </a:moveTo>
                  <a:lnTo>
                    <a:pt x="437" y="610"/>
                  </a:lnTo>
                  <a:cubicBezTo>
                    <a:pt x="546" y="711"/>
                    <a:pt x="686" y="787"/>
                    <a:pt x="816" y="834"/>
                  </a:cubicBezTo>
                  <a:lnTo>
                    <a:pt x="816" y="834"/>
                  </a:lnTo>
                  <a:cubicBezTo>
                    <a:pt x="746" y="766"/>
                    <a:pt x="671" y="698"/>
                    <a:pt x="566" y="659"/>
                  </a:cubicBezTo>
                  <a:cubicBezTo>
                    <a:pt x="524" y="643"/>
                    <a:pt x="480" y="627"/>
                    <a:pt x="437" y="610"/>
                  </a:cubicBezTo>
                  <a:close/>
                  <a:moveTo>
                    <a:pt x="2965" y="67"/>
                  </a:moveTo>
                  <a:cubicBezTo>
                    <a:pt x="2912" y="67"/>
                    <a:pt x="2859" y="98"/>
                    <a:pt x="2859" y="183"/>
                  </a:cubicBezTo>
                  <a:cubicBezTo>
                    <a:pt x="2859" y="168"/>
                    <a:pt x="2866" y="160"/>
                    <a:pt x="2878" y="160"/>
                  </a:cubicBezTo>
                  <a:cubicBezTo>
                    <a:pt x="2889" y="160"/>
                    <a:pt x="2904" y="168"/>
                    <a:pt x="2918" y="183"/>
                  </a:cubicBezTo>
                  <a:cubicBezTo>
                    <a:pt x="2687" y="414"/>
                    <a:pt x="2276" y="557"/>
                    <a:pt x="1908" y="557"/>
                  </a:cubicBezTo>
                  <a:cubicBezTo>
                    <a:pt x="1756" y="557"/>
                    <a:pt x="1611" y="533"/>
                    <a:pt x="1489" y="480"/>
                  </a:cubicBezTo>
                  <a:lnTo>
                    <a:pt x="1489" y="480"/>
                  </a:lnTo>
                  <a:cubicBezTo>
                    <a:pt x="1549" y="540"/>
                    <a:pt x="1549" y="570"/>
                    <a:pt x="1579" y="629"/>
                  </a:cubicBezTo>
                  <a:cubicBezTo>
                    <a:pt x="1549" y="659"/>
                    <a:pt x="1519" y="659"/>
                    <a:pt x="1460" y="689"/>
                  </a:cubicBezTo>
                  <a:cubicBezTo>
                    <a:pt x="1465" y="687"/>
                    <a:pt x="1470" y="686"/>
                    <a:pt x="1474" y="686"/>
                  </a:cubicBezTo>
                  <a:cubicBezTo>
                    <a:pt x="1522" y="686"/>
                    <a:pt x="1336" y="869"/>
                    <a:pt x="1281" y="897"/>
                  </a:cubicBezTo>
                  <a:cubicBezTo>
                    <a:pt x="1246" y="906"/>
                    <a:pt x="1211" y="910"/>
                    <a:pt x="1176" y="910"/>
                  </a:cubicBezTo>
                  <a:cubicBezTo>
                    <a:pt x="1092" y="910"/>
                    <a:pt x="1008" y="888"/>
                    <a:pt x="924" y="867"/>
                  </a:cubicBezTo>
                  <a:cubicBezTo>
                    <a:pt x="889" y="859"/>
                    <a:pt x="853" y="848"/>
                    <a:pt x="816" y="834"/>
                  </a:cubicBezTo>
                  <a:lnTo>
                    <a:pt x="816" y="834"/>
                  </a:lnTo>
                  <a:cubicBezTo>
                    <a:pt x="905" y="923"/>
                    <a:pt x="985" y="1013"/>
                    <a:pt x="1102" y="1046"/>
                  </a:cubicBezTo>
                  <a:cubicBezTo>
                    <a:pt x="1204" y="1084"/>
                    <a:pt x="1323" y="1095"/>
                    <a:pt x="1444" y="1095"/>
                  </a:cubicBezTo>
                  <a:cubicBezTo>
                    <a:pt x="1605" y="1095"/>
                    <a:pt x="1770" y="1076"/>
                    <a:pt x="1906" y="1076"/>
                  </a:cubicBezTo>
                  <a:cubicBezTo>
                    <a:pt x="2204" y="1076"/>
                    <a:pt x="2591" y="1046"/>
                    <a:pt x="2829" y="897"/>
                  </a:cubicBezTo>
                  <a:cubicBezTo>
                    <a:pt x="3127" y="719"/>
                    <a:pt x="3008" y="451"/>
                    <a:pt x="3067" y="153"/>
                  </a:cubicBezTo>
                  <a:cubicBezTo>
                    <a:pt x="3083" y="106"/>
                    <a:pt x="3024" y="67"/>
                    <a:pt x="2965" y="6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3315150" y="2824690"/>
              <a:ext cx="9540" cy="3000"/>
            </a:xfrm>
            <a:custGeom>
              <a:avLst/>
              <a:gdLst/>
              <a:ahLst/>
              <a:cxnLst/>
              <a:rect l="l" t="t" r="r" b="b"/>
              <a:pathLst>
                <a:path w="477" h="150" extrusionOk="0">
                  <a:moveTo>
                    <a:pt x="0" y="1"/>
                  </a:moveTo>
                  <a:cubicBezTo>
                    <a:pt x="179" y="30"/>
                    <a:pt x="328" y="120"/>
                    <a:pt x="476" y="150"/>
                  </a:cubicBezTo>
                  <a:cubicBezTo>
                    <a:pt x="357" y="1"/>
                    <a:pt x="238" y="1"/>
                    <a:pt x="6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3284170" y="2707330"/>
              <a:ext cx="268000" cy="37000"/>
            </a:xfrm>
            <a:custGeom>
              <a:avLst/>
              <a:gdLst/>
              <a:ahLst/>
              <a:cxnLst/>
              <a:rect l="l" t="t" r="r" b="b"/>
              <a:pathLst>
                <a:path w="13400" h="1850" extrusionOk="0">
                  <a:moveTo>
                    <a:pt x="11868" y="1"/>
                  </a:moveTo>
                  <a:cubicBezTo>
                    <a:pt x="11842" y="1"/>
                    <a:pt x="11817" y="1"/>
                    <a:pt x="11791" y="3"/>
                  </a:cubicBezTo>
                  <a:cubicBezTo>
                    <a:pt x="10868" y="63"/>
                    <a:pt x="9975" y="301"/>
                    <a:pt x="9052" y="420"/>
                  </a:cubicBezTo>
                  <a:cubicBezTo>
                    <a:pt x="8606" y="480"/>
                    <a:pt x="8189" y="509"/>
                    <a:pt x="7712" y="509"/>
                  </a:cubicBezTo>
                  <a:cubicBezTo>
                    <a:pt x="6730" y="480"/>
                    <a:pt x="5747" y="509"/>
                    <a:pt x="4735" y="420"/>
                  </a:cubicBezTo>
                  <a:cubicBezTo>
                    <a:pt x="3812" y="331"/>
                    <a:pt x="2919" y="420"/>
                    <a:pt x="2025" y="182"/>
                  </a:cubicBezTo>
                  <a:cubicBezTo>
                    <a:pt x="1924" y="159"/>
                    <a:pt x="1798" y="147"/>
                    <a:pt x="1659" y="147"/>
                  </a:cubicBezTo>
                  <a:cubicBezTo>
                    <a:pt x="1066" y="147"/>
                    <a:pt x="241" y="365"/>
                    <a:pt x="120" y="896"/>
                  </a:cubicBezTo>
                  <a:cubicBezTo>
                    <a:pt x="1" y="1403"/>
                    <a:pt x="715" y="1849"/>
                    <a:pt x="1162" y="1849"/>
                  </a:cubicBezTo>
                  <a:cubicBezTo>
                    <a:pt x="1430" y="1819"/>
                    <a:pt x="1787" y="1700"/>
                    <a:pt x="2055" y="1641"/>
                  </a:cubicBezTo>
                  <a:cubicBezTo>
                    <a:pt x="3306" y="1313"/>
                    <a:pt x="4646" y="1343"/>
                    <a:pt x="5926" y="1224"/>
                  </a:cubicBezTo>
                  <a:cubicBezTo>
                    <a:pt x="6291" y="1185"/>
                    <a:pt x="6657" y="1169"/>
                    <a:pt x="7022" y="1169"/>
                  </a:cubicBezTo>
                  <a:cubicBezTo>
                    <a:pt x="7788" y="1169"/>
                    <a:pt x="8554" y="1242"/>
                    <a:pt x="9320" y="1343"/>
                  </a:cubicBezTo>
                  <a:cubicBezTo>
                    <a:pt x="9945" y="1403"/>
                    <a:pt x="10600" y="1403"/>
                    <a:pt x="11196" y="1492"/>
                  </a:cubicBezTo>
                  <a:cubicBezTo>
                    <a:pt x="11528" y="1542"/>
                    <a:pt x="11795" y="1628"/>
                    <a:pt x="12065" y="1628"/>
                  </a:cubicBezTo>
                  <a:cubicBezTo>
                    <a:pt x="12278" y="1628"/>
                    <a:pt x="12494" y="1574"/>
                    <a:pt x="12744" y="1403"/>
                  </a:cubicBezTo>
                  <a:cubicBezTo>
                    <a:pt x="13161" y="1135"/>
                    <a:pt x="13399" y="926"/>
                    <a:pt x="13012" y="509"/>
                  </a:cubicBezTo>
                  <a:cubicBezTo>
                    <a:pt x="12731" y="229"/>
                    <a:pt x="12291" y="1"/>
                    <a:pt x="11868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3335390" y="2671010"/>
              <a:ext cx="167940" cy="103400"/>
            </a:xfrm>
            <a:custGeom>
              <a:avLst/>
              <a:gdLst/>
              <a:ahLst/>
              <a:cxnLst/>
              <a:rect l="l" t="t" r="r" b="b"/>
              <a:pathLst>
                <a:path w="8397" h="5170" extrusionOk="0">
                  <a:moveTo>
                    <a:pt x="7759" y="0"/>
                  </a:moveTo>
                  <a:cubicBezTo>
                    <a:pt x="7375" y="0"/>
                    <a:pt x="7062" y="213"/>
                    <a:pt x="6670" y="241"/>
                  </a:cubicBezTo>
                  <a:cubicBezTo>
                    <a:pt x="6134" y="301"/>
                    <a:pt x="5568" y="390"/>
                    <a:pt x="5002" y="420"/>
                  </a:cubicBezTo>
                  <a:cubicBezTo>
                    <a:pt x="4556" y="450"/>
                    <a:pt x="4079" y="450"/>
                    <a:pt x="3603" y="450"/>
                  </a:cubicBezTo>
                  <a:cubicBezTo>
                    <a:pt x="2740" y="420"/>
                    <a:pt x="1876" y="330"/>
                    <a:pt x="1013" y="241"/>
                  </a:cubicBezTo>
                  <a:cubicBezTo>
                    <a:pt x="846" y="241"/>
                    <a:pt x="588" y="138"/>
                    <a:pt x="388" y="138"/>
                  </a:cubicBezTo>
                  <a:cubicBezTo>
                    <a:pt x="265" y="138"/>
                    <a:pt x="165" y="176"/>
                    <a:pt x="119" y="301"/>
                  </a:cubicBezTo>
                  <a:cubicBezTo>
                    <a:pt x="0" y="569"/>
                    <a:pt x="149" y="1105"/>
                    <a:pt x="179" y="1373"/>
                  </a:cubicBezTo>
                  <a:cubicBezTo>
                    <a:pt x="298" y="2206"/>
                    <a:pt x="447" y="3040"/>
                    <a:pt x="268" y="3874"/>
                  </a:cubicBezTo>
                  <a:cubicBezTo>
                    <a:pt x="149" y="4290"/>
                    <a:pt x="119" y="4558"/>
                    <a:pt x="596" y="4737"/>
                  </a:cubicBezTo>
                  <a:cubicBezTo>
                    <a:pt x="983" y="4856"/>
                    <a:pt x="1340" y="4916"/>
                    <a:pt x="1727" y="4975"/>
                  </a:cubicBezTo>
                  <a:cubicBezTo>
                    <a:pt x="2204" y="5035"/>
                    <a:pt x="2680" y="5094"/>
                    <a:pt x="3127" y="5124"/>
                  </a:cubicBezTo>
                  <a:cubicBezTo>
                    <a:pt x="3444" y="5157"/>
                    <a:pt x="3749" y="5170"/>
                    <a:pt x="4050" y="5170"/>
                  </a:cubicBezTo>
                  <a:cubicBezTo>
                    <a:pt x="4567" y="5170"/>
                    <a:pt x="5071" y="5132"/>
                    <a:pt x="5598" y="5094"/>
                  </a:cubicBezTo>
                  <a:cubicBezTo>
                    <a:pt x="6164" y="5035"/>
                    <a:pt x="6729" y="4975"/>
                    <a:pt x="7265" y="4797"/>
                  </a:cubicBezTo>
                  <a:cubicBezTo>
                    <a:pt x="7682" y="4677"/>
                    <a:pt x="8188" y="4648"/>
                    <a:pt x="8307" y="4142"/>
                  </a:cubicBezTo>
                  <a:cubicBezTo>
                    <a:pt x="8397" y="3725"/>
                    <a:pt x="8248" y="3278"/>
                    <a:pt x="8129" y="2861"/>
                  </a:cubicBezTo>
                  <a:cubicBezTo>
                    <a:pt x="7920" y="2206"/>
                    <a:pt x="8069" y="1432"/>
                    <a:pt x="8099" y="718"/>
                  </a:cubicBezTo>
                  <a:cubicBezTo>
                    <a:pt x="8129" y="420"/>
                    <a:pt x="8218" y="33"/>
                    <a:pt x="7831" y="3"/>
                  </a:cubicBezTo>
                  <a:cubicBezTo>
                    <a:pt x="7807" y="1"/>
                    <a:pt x="7782" y="0"/>
                    <a:pt x="775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7"/>
            <p:cNvSpPr/>
            <p:nvPr/>
          </p:nvSpPr>
          <p:spPr>
            <a:xfrm>
              <a:off x="3346710" y="2711550"/>
              <a:ext cx="15500" cy="48960"/>
            </a:xfrm>
            <a:custGeom>
              <a:avLst/>
              <a:gdLst/>
              <a:ahLst/>
              <a:cxnLst/>
              <a:rect l="l" t="t" r="r" b="b"/>
              <a:pathLst>
                <a:path w="775" h="2448" extrusionOk="0">
                  <a:moveTo>
                    <a:pt x="119" y="1221"/>
                  </a:moveTo>
                  <a:lnTo>
                    <a:pt x="119" y="1221"/>
                  </a:lnTo>
                  <a:cubicBezTo>
                    <a:pt x="84" y="1327"/>
                    <a:pt x="72" y="1447"/>
                    <a:pt x="70" y="1569"/>
                  </a:cubicBezTo>
                  <a:lnTo>
                    <a:pt x="70" y="1569"/>
                  </a:lnTo>
                  <a:cubicBezTo>
                    <a:pt x="89" y="1452"/>
                    <a:pt x="107" y="1334"/>
                    <a:pt x="119" y="1221"/>
                  </a:cubicBezTo>
                  <a:close/>
                  <a:moveTo>
                    <a:pt x="655" y="1"/>
                  </a:moveTo>
                  <a:cubicBezTo>
                    <a:pt x="655" y="209"/>
                    <a:pt x="655" y="447"/>
                    <a:pt x="596" y="656"/>
                  </a:cubicBezTo>
                  <a:cubicBezTo>
                    <a:pt x="566" y="924"/>
                    <a:pt x="506" y="1192"/>
                    <a:pt x="476" y="1460"/>
                  </a:cubicBezTo>
                  <a:cubicBezTo>
                    <a:pt x="417" y="1698"/>
                    <a:pt x="417" y="2055"/>
                    <a:pt x="298" y="2263"/>
                  </a:cubicBezTo>
                  <a:cubicBezTo>
                    <a:pt x="208" y="2263"/>
                    <a:pt x="179" y="2174"/>
                    <a:pt x="149" y="2055"/>
                  </a:cubicBezTo>
                  <a:cubicBezTo>
                    <a:pt x="149" y="2085"/>
                    <a:pt x="119" y="2115"/>
                    <a:pt x="89" y="2115"/>
                  </a:cubicBezTo>
                  <a:cubicBezTo>
                    <a:pt x="89" y="1952"/>
                    <a:pt x="68" y="1757"/>
                    <a:pt x="70" y="1569"/>
                  </a:cubicBezTo>
                  <a:lnTo>
                    <a:pt x="70" y="1569"/>
                  </a:lnTo>
                  <a:cubicBezTo>
                    <a:pt x="45" y="1729"/>
                    <a:pt x="17" y="1887"/>
                    <a:pt x="0" y="2025"/>
                  </a:cubicBezTo>
                  <a:cubicBezTo>
                    <a:pt x="0" y="2234"/>
                    <a:pt x="30" y="2263"/>
                    <a:pt x="238" y="2353"/>
                  </a:cubicBezTo>
                  <a:lnTo>
                    <a:pt x="268" y="2353"/>
                  </a:lnTo>
                  <a:cubicBezTo>
                    <a:pt x="268" y="2353"/>
                    <a:pt x="287" y="2372"/>
                    <a:pt x="299" y="2372"/>
                  </a:cubicBezTo>
                  <a:cubicBezTo>
                    <a:pt x="307" y="2372"/>
                    <a:pt x="311" y="2361"/>
                    <a:pt x="298" y="2323"/>
                  </a:cubicBezTo>
                  <a:lnTo>
                    <a:pt x="298" y="2323"/>
                  </a:lnTo>
                  <a:cubicBezTo>
                    <a:pt x="371" y="2397"/>
                    <a:pt x="434" y="2447"/>
                    <a:pt x="499" y="2447"/>
                  </a:cubicBezTo>
                  <a:cubicBezTo>
                    <a:pt x="539" y="2447"/>
                    <a:pt x="580" y="2428"/>
                    <a:pt x="625" y="2383"/>
                  </a:cubicBezTo>
                  <a:cubicBezTo>
                    <a:pt x="715" y="2115"/>
                    <a:pt x="685" y="1817"/>
                    <a:pt x="715" y="1549"/>
                  </a:cubicBezTo>
                  <a:cubicBezTo>
                    <a:pt x="744" y="1043"/>
                    <a:pt x="774" y="477"/>
                    <a:pt x="65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3399110" y="2682370"/>
              <a:ext cx="95880" cy="83820"/>
            </a:xfrm>
            <a:custGeom>
              <a:avLst/>
              <a:gdLst/>
              <a:ahLst/>
              <a:cxnLst/>
              <a:rect l="l" t="t" r="r" b="b"/>
              <a:pathLst>
                <a:path w="4794" h="4191" extrusionOk="0">
                  <a:moveTo>
                    <a:pt x="2382" y="298"/>
                  </a:moveTo>
                  <a:cubicBezTo>
                    <a:pt x="2382" y="304"/>
                    <a:pt x="2383" y="307"/>
                    <a:pt x="2385" y="307"/>
                  </a:cubicBezTo>
                  <a:cubicBezTo>
                    <a:pt x="2386" y="307"/>
                    <a:pt x="2388" y="306"/>
                    <a:pt x="2390" y="304"/>
                  </a:cubicBezTo>
                  <a:lnTo>
                    <a:pt x="2390" y="304"/>
                  </a:lnTo>
                  <a:cubicBezTo>
                    <a:pt x="2387" y="302"/>
                    <a:pt x="2385" y="300"/>
                    <a:pt x="2382" y="298"/>
                  </a:cubicBezTo>
                  <a:close/>
                  <a:moveTo>
                    <a:pt x="4020" y="1"/>
                  </a:moveTo>
                  <a:cubicBezTo>
                    <a:pt x="3954" y="44"/>
                    <a:pt x="3889" y="72"/>
                    <a:pt x="3812" y="72"/>
                  </a:cubicBezTo>
                  <a:cubicBezTo>
                    <a:pt x="3784" y="72"/>
                    <a:pt x="3754" y="68"/>
                    <a:pt x="3722" y="60"/>
                  </a:cubicBezTo>
                  <a:lnTo>
                    <a:pt x="3722" y="60"/>
                  </a:lnTo>
                  <a:cubicBezTo>
                    <a:pt x="3692" y="209"/>
                    <a:pt x="3752" y="388"/>
                    <a:pt x="3722" y="537"/>
                  </a:cubicBezTo>
                  <a:cubicBezTo>
                    <a:pt x="3722" y="715"/>
                    <a:pt x="3692" y="894"/>
                    <a:pt x="3692" y="1073"/>
                  </a:cubicBezTo>
                  <a:cubicBezTo>
                    <a:pt x="3662" y="745"/>
                    <a:pt x="3633" y="417"/>
                    <a:pt x="3573" y="120"/>
                  </a:cubicBezTo>
                  <a:cubicBezTo>
                    <a:pt x="3573" y="150"/>
                    <a:pt x="3573" y="179"/>
                    <a:pt x="3573" y="209"/>
                  </a:cubicBezTo>
                  <a:cubicBezTo>
                    <a:pt x="3573" y="209"/>
                    <a:pt x="3543" y="120"/>
                    <a:pt x="3543" y="90"/>
                  </a:cubicBezTo>
                  <a:cubicBezTo>
                    <a:pt x="3514" y="120"/>
                    <a:pt x="3454" y="179"/>
                    <a:pt x="3454" y="179"/>
                  </a:cubicBezTo>
                  <a:cubicBezTo>
                    <a:pt x="3365" y="626"/>
                    <a:pt x="3424" y="1132"/>
                    <a:pt x="3394" y="1579"/>
                  </a:cubicBezTo>
                  <a:cubicBezTo>
                    <a:pt x="3365" y="1966"/>
                    <a:pt x="3454" y="2383"/>
                    <a:pt x="3454" y="2799"/>
                  </a:cubicBezTo>
                  <a:cubicBezTo>
                    <a:pt x="3305" y="2204"/>
                    <a:pt x="3335" y="1608"/>
                    <a:pt x="3275" y="1013"/>
                  </a:cubicBezTo>
                  <a:cubicBezTo>
                    <a:pt x="3248" y="847"/>
                    <a:pt x="3271" y="449"/>
                    <a:pt x="3155" y="298"/>
                  </a:cubicBezTo>
                  <a:lnTo>
                    <a:pt x="3155" y="298"/>
                  </a:lnTo>
                  <a:cubicBezTo>
                    <a:pt x="3156" y="298"/>
                    <a:pt x="3156" y="298"/>
                    <a:pt x="3156" y="298"/>
                  </a:cubicBezTo>
                  <a:cubicBezTo>
                    <a:pt x="3141" y="209"/>
                    <a:pt x="3074" y="187"/>
                    <a:pt x="2992" y="187"/>
                  </a:cubicBezTo>
                  <a:cubicBezTo>
                    <a:pt x="2911" y="187"/>
                    <a:pt x="2814" y="209"/>
                    <a:pt x="2739" y="209"/>
                  </a:cubicBezTo>
                  <a:cubicBezTo>
                    <a:pt x="2888" y="656"/>
                    <a:pt x="2859" y="1221"/>
                    <a:pt x="2888" y="1668"/>
                  </a:cubicBezTo>
                  <a:cubicBezTo>
                    <a:pt x="2888" y="2144"/>
                    <a:pt x="2918" y="2740"/>
                    <a:pt x="2918" y="3186"/>
                  </a:cubicBezTo>
                  <a:cubicBezTo>
                    <a:pt x="2829" y="2621"/>
                    <a:pt x="2769" y="2055"/>
                    <a:pt x="2710" y="1489"/>
                  </a:cubicBezTo>
                  <a:cubicBezTo>
                    <a:pt x="2710" y="1320"/>
                    <a:pt x="2710" y="290"/>
                    <a:pt x="2480" y="290"/>
                  </a:cubicBezTo>
                  <a:cubicBezTo>
                    <a:pt x="2468" y="290"/>
                    <a:pt x="2455" y="292"/>
                    <a:pt x="2442" y="298"/>
                  </a:cubicBezTo>
                  <a:cubicBezTo>
                    <a:pt x="2412" y="298"/>
                    <a:pt x="2412" y="269"/>
                    <a:pt x="2412" y="269"/>
                  </a:cubicBezTo>
                  <a:cubicBezTo>
                    <a:pt x="2412" y="269"/>
                    <a:pt x="2398" y="296"/>
                    <a:pt x="2390" y="304"/>
                  </a:cubicBezTo>
                  <a:lnTo>
                    <a:pt x="2390" y="304"/>
                  </a:lnTo>
                  <a:cubicBezTo>
                    <a:pt x="2588" y="467"/>
                    <a:pt x="2502" y="1254"/>
                    <a:pt x="2531" y="1460"/>
                  </a:cubicBezTo>
                  <a:cubicBezTo>
                    <a:pt x="2561" y="2115"/>
                    <a:pt x="2591" y="2770"/>
                    <a:pt x="2591" y="3395"/>
                  </a:cubicBezTo>
                  <a:cubicBezTo>
                    <a:pt x="2650" y="3186"/>
                    <a:pt x="2680" y="2829"/>
                    <a:pt x="2650" y="2591"/>
                  </a:cubicBezTo>
                  <a:lnTo>
                    <a:pt x="2650" y="2591"/>
                  </a:lnTo>
                  <a:cubicBezTo>
                    <a:pt x="2769" y="2829"/>
                    <a:pt x="2829" y="3663"/>
                    <a:pt x="2650" y="3871"/>
                  </a:cubicBezTo>
                  <a:cubicBezTo>
                    <a:pt x="2650" y="3842"/>
                    <a:pt x="2591" y="3812"/>
                    <a:pt x="2561" y="3752"/>
                  </a:cubicBezTo>
                  <a:cubicBezTo>
                    <a:pt x="2445" y="3881"/>
                    <a:pt x="2374" y="3943"/>
                    <a:pt x="2323" y="3943"/>
                  </a:cubicBezTo>
                  <a:cubicBezTo>
                    <a:pt x="2256" y="3943"/>
                    <a:pt x="2224" y="3836"/>
                    <a:pt x="2174" y="3633"/>
                  </a:cubicBezTo>
                  <a:cubicBezTo>
                    <a:pt x="2084" y="3306"/>
                    <a:pt x="2114" y="2889"/>
                    <a:pt x="1995" y="2621"/>
                  </a:cubicBezTo>
                  <a:lnTo>
                    <a:pt x="1995" y="2621"/>
                  </a:lnTo>
                  <a:cubicBezTo>
                    <a:pt x="1936" y="3038"/>
                    <a:pt x="2114" y="3574"/>
                    <a:pt x="1846" y="3931"/>
                  </a:cubicBezTo>
                  <a:cubicBezTo>
                    <a:pt x="1876" y="3871"/>
                    <a:pt x="1846" y="3812"/>
                    <a:pt x="1816" y="3752"/>
                  </a:cubicBezTo>
                  <a:cubicBezTo>
                    <a:pt x="1727" y="3931"/>
                    <a:pt x="1668" y="3871"/>
                    <a:pt x="1489" y="3901"/>
                  </a:cubicBezTo>
                  <a:cubicBezTo>
                    <a:pt x="1414" y="3901"/>
                    <a:pt x="1355" y="3916"/>
                    <a:pt x="1299" y="3916"/>
                  </a:cubicBezTo>
                  <a:cubicBezTo>
                    <a:pt x="1243" y="3916"/>
                    <a:pt x="1191" y="3901"/>
                    <a:pt x="1132" y="3842"/>
                  </a:cubicBezTo>
                  <a:cubicBezTo>
                    <a:pt x="953" y="3693"/>
                    <a:pt x="923" y="3157"/>
                    <a:pt x="893" y="2919"/>
                  </a:cubicBezTo>
                  <a:cubicBezTo>
                    <a:pt x="864" y="2770"/>
                    <a:pt x="864" y="2591"/>
                    <a:pt x="864" y="2442"/>
                  </a:cubicBezTo>
                  <a:cubicBezTo>
                    <a:pt x="774" y="2591"/>
                    <a:pt x="864" y="3038"/>
                    <a:pt x="864" y="3216"/>
                  </a:cubicBezTo>
                  <a:cubicBezTo>
                    <a:pt x="864" y="3425"/>
                    <a:pt x="953" y="3693"/>
                    <a:pt x="893" y="3901"/>
                  </a:cubicBezTo>
                  <a:cubicBezTo>
                    <a:pt x="893" y="3871"/>
                    <a:pt x="893" y="3871"/>
                    <a:pt x="893" y="3842"/>
                  </a:cubicBezTo>
                  <a:cubicBezTo>
                    <a:pt x="864" y="3871"/>
                    <a:pt x="804" y="3901"/>
                    <a:pt x="774" y="3901"/>
                  </a:cubicBezTo>
                  <a:cubicBezTo>
                    <a:pt x="774" y="3842"/>
                    <a:pt x="715" y="3782"/>
                    <a:pt x="715" y="3722"/>
                  </a:cubicBezTo>
                  <a:cubicBezTo>
                    <a:pt x="685" y="3752"/>
                    <a:pt x="596" y="3782"/>
                    <a:pt x="566" y="3812"/>
                  </a:cubicBezTo>
                  <a:cubicBezTo>
                    <a:pt x="536" y="3782"/>
                    <a:pt x="506" y="3752"/>
                    <a:pt x="477" y="3722"/>
                  </a:cubicBezTo>
                  <a:cubicBezTo>
                    <a:pt x="447" y="3812"/>
                    <a:pt x="417" y="3842"/>
                    <a:pt x="387" y="3901"/>
                  </a:cubicBezTo>
                  <a:cubicBezTo>
                    <a:pt x="268" y="3752"/>
                    <a:pt x="298" y="3454"/>
                    <a:pt x="268" y="3276"/>
                  </a:cubicBezTo>
                  <a:cubicBezTo>
                    <a:pt x="238" y="3038"/>
                    <a:pt x="238" y="2770"/>
                    <a:pt x="119" y="2561"/>
                  </a:cubicBezTo>
                  <a:cubicBezTo>
                    <a:pt x="119" y="2770"/>
                    <a:pt x="119" y="2978"/>
                    <a:pt x="119" y="3186"/>
                  </a:cubicBezTo>
                  <a:cubicBezTo>
                    <a:pt x="119" y="3484"/>
                    <a:pt x="0" y="3812"/>
                    <a:pt x="30" y="4139"/>
                  </a:cubicBezTo>
                  <a:lnTo>
                    <a:pt x="119" y="4020"/>
                  </a:lnTo>
                  <a:cubicBezTo>
                    <a:pt x="164" y="4080"/>
                    <a:pt x="223" y="4109"/>
                    <a:pt x="283" y="4109"/>
                  </a:cubicBezTo>
                  <a:cubicBezTo>
                    <a:pt x="343" y="4109"/>
                    <a:pt x="402" y="4080"/>
                    <a:pt x="447" y="4020"/>
                  </a:cubicBezTo>
                  <a:cubicBezTo>
                    <a:pt x="468" y="4126"/>
                    <a:pt x="550" y="4142"/>
                    <a:pt x="628" y="4142"/>
                  </a:cubicBezTo>
                  <a:cubicBezTo>
                    <a:pt x="659" y="4142"/>
                    <a:pt x="689" y="4139"/>
                    <a:pt x="715" y="4139"/>
                  </a:cubicBezTo>
                  <a:cubicBezTo>
                    <a:pt x="745" y="4133"/>
                    <a:pt x="771" y="4131"/>
                    <a:pt x="795" y="4131"/>
                  </a:cubicBezTo>
                  <a:cubicBezTo>
                    <a:pt x="890" y="4131"/>
                    <a:pt x="947" y="4169"/>
                    <a:pt x="1042" y="4169"/>
                  </a:cubicBezTo>
                  <a:cubicBezTo>
                    <a:pt x="1208" y="4183"/>
                    <a:pt x="1378" y="4191"/>
                    <a:pt x="1550" y="4191"/>
                  </a:cubicBezTo>
                  <a:cubicBezTo>
                    <a:pt x="2085" y="4191"/>
                    <a:pt x="2638" y="4118"/>
                    <a:pt x="3156" y="3961"/>
                  </a:cubicBezTo>
                  <a:cubicBezTo>
                    <a:pt x="3156" y="3932"/>
                    <a:pt x="3128" y="3931"/>
                    <a:pt x="3127" y="3903"/>
                  </a:cubicBezTo>
                  <a:lnTo>
                    <a:pt x="3127" y="3903"/>
                  </a:lnTo>
                  <a:cubicBezTo>
                    <a:pt x="3128" y="3931"/>
                    <a:pt x="3156" y="3931"/>
                    <a:pt x="3156" y="3931"/>
                  </a:cubicBezTo>
                  <a:cubicBezTo>
                    <a:pt x="3186" y="3663"/>
                    <a:pt x="3156" y="3335"/>
                    <a:pt x="3246" y="3067"/>
                  </a:cubicBezTo>
                  <a:cubicBezTo>
                    <a:pt x="3246" y="3335"/>
                    <a:pt x="3335" y="3603"/>
                    <a:pt x="3424" y="3842"/>
                  </a:cubicBezTo>
                  <a:cubicBezTo>
                    <a:pt x="3424" y="3812"/>
                    <a:pt x="3424" y="3752"/>
                    <a:pt x="3424" y="3722"/>
                  </a:cubicBezTo>
                  <a:cubicBezTo>
                    <a:pt x="3475" y="3824"/>
                    <a:pt x="3526" y="3877"/>
                    <a:pt x="3582" y="3877"/>
                  </a:cubicBezTo>
                  <a:cubicBezTo>
                    <a:pt x="3625" y="3877"/>
                    <a:pt x="3670" y="3846"/>
                    <a:pt x="3722" y="3782"/>
                  </a:cubicBezTo>
                  <a:cubicBezTo>
                    <a:pt x="3752" y="3812"/>
                    <a:pt x="3781" y="3812"/>
                    <a:pt x="3811" y="3842"/>
                  </a:cubicBezTo>
                  <a:cubicBezTo>
                    <a:pt x="3692" y="3663"/>
                    <a:pt x="3662" y="3127"/>
                    <a:pt x="3752" y="2919"/>
                  </a:cubicBezTo>
                  <a:lnTo>
                    <a:pt x="3752" y="2919"/>
                  </a:lnTo>
                  <a:cubicBezTo>
                    <a:pt x="3722" y="3157"/>
                    <a:pt x="3811" y="3514"/>
                    <a:pt x="3930" y="3722"/>
                  </a:cubicBezTo>
                  <a:cubicBezTo>
                    <a:pt x="3960" y="3097"/>
                    <a:pt x="3603" y="2323"/>
                    <a:pt x="3841" y="1698"/>
                  </a:cubicBezTo>
                  <a:lnTo>
                    <a:pt x="3841" y="1698"/>
                  </a:lnTo>
                  <a:cubicBezTo>
                    <a:pt x="3811" y="2055"/>
                    <a:pt x="3930" y="2472"/>
                    <a:pt x="3960" y="2829"/>
                  </a:cubicBezTo>
                  <a:cubicBezTo>
                    <a:pt x="3990" y="3157"/>
                    <a:pt x="4049" y="3454"/>
                    <a:pt x="4139" y="3752"/>
                  </a:cubicBezTo>
                  <a:cubicBezTo>
                    <a:pt x="4139" y="3722"/>
                    <a:pt x="4169" y="3693"/>
                    <a:pt x="4169" y="3633"/>
                  </a:cubicBezTo>
                  <a:cubicBezTo>
                    <a:pt x="4169" y="3663"/>
                    <a:pt x="4228" y="3722"/>
                    <a:pt x="4258" y="3752"/>
                  </a:cubicBezTo>
                  <a:cubicBezTo>
                    <a:pt x="4317" y="3603"/>
                    <a:pt x="4526" y="3603"/>
                    <a:pt x="4675" y="3603"/>
                  </a:cubicBezTo>
                  <a:cubicBezTo>
                    <a:pt x="4615" y="3395"/>
                    <a:pt x="4526" y="3186"/>
                    <a:pt x="4496" y="2978"/>
                  </a:cubicBezTo>
                  <a:lnTo>
                    <a:pt x="4496" y="2978"/>
                  </a:lnTo>
                  <a:cubicBezTo>
                    <a:pt x="4585" y="3186"/>
                    <a:pt x="4675" y="3395"/>
                    <a:pt x="4794" y="3603"/>
                  </a:cubicBezTo>
                  <a:cubicBezTo>
                    <a:pt x="4794" y="3454"/>
                    <a:pt x="4734" y="3276"/>
                    <a:pt x="4675" y="3127"/>
                  </a:cubicBezTo>
                  <a:cubicBezTo>
                    <a:pt x="4556" y="2651"/>
                    <a:pt x="4437" y="2204"/>
                    <a:pt x="4407" y="1728"/>
                  </a:cubicBezTo>
                  <a:cubicBezTo>
                    <a:pt x="4377" y="1370"/>
                    <a:pt x="4317" y="983"/>
                    <a:pt x="4317" y="626"/>
                  </a:cubicBezTo>
                  <a:cubicBezTo>
                    <a:pt x="4317" y="477"/>
                    <a:pt x="4347" y="269"/>
                    <a:pt x="4317" y="150"/>
                  </a:cubicBezTo>
                  <a:cubicBezTo>
                    <a:pt x="4317" y="209"/>
                    <a:pt x="4288" y="239"/>
                    <a:pt x="4288" y="298"/>
                  </a:cubicBezTo>
                  <a:cubicBezTo>
                    <a:pt x="4288" y="269"/>
                    <a:pt x="4258" y="179"/>
                    <a:pt x="4258" y="150"/>
                  </a:cubicBezTo>
                  <a:cubicBezTo>
                    <a:pt x="4198" y="477"/>
                    <a:pt x="4198" y="775"/>
                    <a:pt x="4169" y="1102"/>
                  </a:cubicBezTo>
                  <a:cubicBezTo>
                    <a:pt x="4169" y="805"/>
                    <a:pt x="4139" y="269"/>
                    <a:pt x="402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3407450" y="2690110"/>
              <a:ext cx="9540" cy="24440"/>
            </a:xfrm>
            <a:custGeom>
              <a:avLst/>
              <a:gdLst/>
              <a:ahLst/>
              <a:cxnLst/>
              <a:rect l="l" t="t" r="r" b="b"/>
              <a:pathLst>
                <a:path w="477" h="1222" extrusionOk="0">
                  <a:moveTo>
                    <a:pt x="447" y="1"/>
                  </a:moveTo>
                  <a:lnTo>
                    <a:pt x="447" y="1"/>
                  </a:lnTo>
                  <a:cubicBezTo>
                    <a:pt x="0" y="60"/>
                    <a:pt x="357" y="983"/>
                    <a:pt x="417" y="1221"/>
                  </a:cubicBezTo>
                  <a:cubicBezTo>
                    <a:pt x="417" y="805"/>
                    <a:pt x="476" y="388"/>
                    <a:pt x="44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3436030" y="2693090"/>
              <a:ext cx="4180" cy="29200"/>
            </a:xfrm>
            <a:custGeom>
              <a:avLst/>
              <a:gdLst/>
              <a:ahLst/>
              <a:cxnLst/>
              <a:rect l="l" t="t" r="r" b="b"/>
              <a:pathLst>
                <a:path w="209" h="1460" extrusionOk="0">
                  <a:moveTo>
                    <a:pt x="119" y="1"/>
                  </a:moveTo>
                  <a:cubicBezTo>
                    <a:pt x="60" y="30"/>
                    <a:pt x="30" y="120"/>
                    <a:pt x="30" y="179"/>
                  </a:cubicBezTo>
                  <a:lnTo>
                    <a:pt x="60" y="239"/>
                  </a:lnTo>
                  <a:cubicBezTo>
                    <a:pt x="0" y="507"/>
                    <a:pt x="60" y="775"/>
                    <a:pt x="90" y="1043"/>
                  </a:cubicBezTo>
                  <a:cubicBezTo>
                    <a:pt x="90" y="1162"/>
                    <a:pt x="60" y="1340"/>
                    <a:pt x="119" y="1460"/>
                  </a:cubicBezTo>
                  <a:cubicBezTo>
                    <a:pt x="149" y="1221"/>
                    <a:pt x="179" y="983"/>
                    <a:pt x="179" y="775"/>
                  </a:cubicBezTo>
                  <a:cubicBezTo>
                    <a:pt x="179" y="566"/>
                    <a:pt x="209" y="179"/>
                    <a:pt x="11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3357430" y="2687270"/>
              <a:ext cx="4740" cy="13580"/>
            </a:xfrm>
            <a:custGeom>
              <a:avLst/>
              <a:gdLst/>
              <a:ahLst/>
              <a:cxnLst/>
              <a:rect l="l" t="t" r="r" b="b"/>
              <a:pathLst>
                <a:path w="237" h="679" extrusionOk="0">
                  <a:moveTo>
                    <a:pt x="90" y="0"/>
                  </a:moveTo>
                  <a:cubicBezTo>
                    <a:pt x="66" y="0"/>
                    <a:pt x="37" y="16"/>
                    <a:pt x="0" y="53"/>
                  </a:cubicBezTo>
                  <a:lnTo>
                    <a:pt x="30" y="113"/>
                  </a:lnTo>
                  <a:cubicBezTo>
                    <a:pt x="149" y="292"/>
                    <a:pt x="119" y="500"/>
                    <a:pt x="119" y="679"/>
                  </a:cubicBezTo>
                  <a:cubicBezTo>
                    <a:pt x="145" y="627"/>
                    <a:pt x="237" y="0"/>
                    <a:pt x="9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3338970" y="2684750"/>
              <a:ext cx="7760" cy="18480"/>
            </a:xfrm>
            <a:custGeom>
              <a:avLst/>
              <a:gdLst/>
              <a:ahLst/>
              <a:cxnLst/>
              <a:rect l="l" t="t" r="r" b="b"/>
              <a:pathLst>
                <a:path w="388" h="924" extrusionOk="0">
                  <a:moveTo>
                    <a:pt x="149" y="1"/>
                  </a:moveTo>
                  <a:cubicBezTo>
                    <a:pt x="0" y="209"/>
                    <a:pt x="328" y="656"/>
                    <a:pt x="328" y="924"/>
                  </a:cubicBezTo>
                  <a:cubicBezTo>
                    <a:pt x="387" y="745"/>
                    <a:pt x="328" y="60"/>
                    <a:pt x="14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3469970" y="2682370"/>
              <a:ext cx="26220" cy="77440"/>
            </a:xfrm>
            <a:custGeom>
              <a:avLst/>
              <a:gdLst/>
              <a:ahLst/>
              <a:cxnLst/>
              <a:rect l="l" t="t" r="r" b="b"/>
              <a:pathLst>
                <a:path w="1311" h="3872" extrusionOk="0">
                  <a:moveTo>
                    <a:pt x="923" y="1"/>
                  </a:moveTo>
                  <a:cubicBezTo>
                    <a:pt x="923" y="269"/>
                    <a:pt x="894" y="596"/>
                    <a:pt x="804" y="864"/>
                  </a:cubicBezTo>
                  <a:cubicBezTo>
                    <a:pt x="804" y="566"/>
                    <a:pt x="804" y="298"/>
                    <a:pt x="774" y="60"/>
                  </a:cubicBezTo>
                  <a:cubicBezTo>
                    <a:pt x="745" y="60"/>
                    <a:pt x="655" y="30"/>
                    <a:pt x="626" y="30"/>
                  </a:cubicBezTo>
                  <a:cubicBezTo>
                    <a:pt x="626" y="417"/>
                    <a:pt x="626" y="775"/>
                    <a:pt x="626" y="1132"/>
                  </a:cubicBezTo>
                  <a:cubicBezTo>
                    <a:pt x="596" y="983"/>
                    <a:pt x="536" y="805"/>
                    <a:pt x="536" y="626"/>
                  </a:cubicBezTo>
                  <a:cubicBezTo>
                    <a:pt x="470" y="779"/>
                    <a:pt x="469" y="1095"/>
                    <a:pt x="497" y="1333"/>
                  </a:cubicBezTo>
                  <a:lnTo>
                    <a:pt x="497" y="1333"/>
                  </a:lnTo>
                  <a:lnTo>
                    <a:pt x="477" y="1221"/>
                  </a:lnTo>
                  <a:lnTo>
                    <a:pt x="477" y="1221"/>
                  </a:lnTo>
                  <a:cubicBezTo>
                    <a:pt x="506" y="1519"/>
                    <a:pt x="536" y="1817"/>
                    <a:pt x="566" y="2115"/>
                  </a:cubicBezTo>
                  <a:cubicBezTo>
                    <a:pt x="596" y="2323"/>
                    <a:pt x="566" y="2561"/>
                    <a:pt x="685" y="2770"/>
                  </a:cubicBezTo>
                  <a:cubicBezTo>
                    <a:pt x="774" y="2412"/>
                    <a:pt x="536" y="1876"/>
                    <a:pt x="745" y="1579"/>
                  </a:cubicBezTo>
                  <a:lnTo>
                    <a:pt x="745" y="1579"/>
                  </a:lnTo>
                  <a:cubicBezTo>
                    <a:pt x="685" y="2204"/>
                    <a:pt x="923" y="2829"/>
                    <a:pt x="864" y="3425"/>
                  </a:cubicBezTo>
                  <a:cubicBezTo>
                    <a:pt x="774" y="3365"/>
                    <a:pt x="774" y="3216"/>
                    <a:pt x="715" y="3127"/>
                  </a:cubicBezTo>
                  <a:cubicBezTo>
                    <a:pt x="715" y="3242"/>
                    <a:pt x="659" y="3635"/>
                    <a:pt x="495" y="3635"/>
                  </a:cubicBezTo>
                  <a:cubicBezTo>
                    <a:pt x="489" y="3635"/>
                    <a:pt x="483" y="3634"/>
                    <a:pt x="477" y="3633"/>
                  </a:cubicBezTo>
                  <a:cubicBezTo>
                    <a:pt x="238" y="3603"/>
                    <a:pt x="209" y="2680"/>
                    <a:pt x="149" y="2502"/>
                  </a:cubicBezTo>
                  <a:lnTo>
                    <a:pt x="149" y="2502"/>
                  </a:lnTo>
                  <a:cubicBezTo>
                    <a:pt x="119" y="2651"/>
                    <a:pt x="209" y="2948"/>
                    <a:pt x="209" y="3157"/>
                  </a:cubicBezTo>
                  <a:cubicBezTo>
                    <a:pt x="238" y="3306"/>
                    <a:pt x="328" y="3663"/>
                    <a:pt x="209" y="3782"/>
                  </a:cubicBezTo>
                  <a:cubicBezTo>
                    <a:pt x="209" y="3752"/>
                    <a:pt x="209" y="3693"/>
                    <a:pt x="209" y="3663"/>
                  </a:cubicBezTo>
                  <a:cubicBezTo>
                    <a:pt x="179" y="3722"/>
                    <a:pt x="90" y="3812"/>
                    <a:pt x="0" y="3812"/>
                  </a:cubicBezTo>
                  <a:cubicBezTo>
                    <a:pt x="0" y="3842"/>
                    <a:pt x="0" y="3842"/>
                    <a:pt x="0" y="3871"/>
                  </a:cubicBezTo>
                  <a:cubicBezTo>
                    <a:pt x="298" y="3722"/>
                    <a:pt x="834" y="3812"/>
                    <a:pt x="983" y="3425"/>
                  </a:cubicBezTo>
                  <a:cubicBezTo>
                    <a:pt x="1013" y="3454"/>
                    <a:pt x="1072" y="3484"/>
                    <a:pt x="1102" y="3544"/>
                  </a:cubicBezTo>
                  <a:cubicBezTo>
                    <a:pt x="1042" y="3276"/>
                    <a:pt x="1013" y="2859"/>
                    <a:pt x="1042" y="2591"/>
                  </a:cubicBezTo>
                  <a:lnTo>
                    <a:pt x="1042" y="2591"/>
                  </a:lnTo>
                  <a:cubicBezTo>
                    <a:pt x="1102" y="2859"/>
                    <a:pt x="1132" y="3276"/>
                    <a:pt x="1310" y="3484"/>
                  </a:cubicBezTo>
                  <a:cubicBezTo>
                    <a:pt x="1013" y="2353"/>
                    <a:pt x="923" y="1162"/>
                    <a:pt x="92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3471150" y="2684590"/>
              <a:ext cx="5380" cy="26380"/>
            </a:xfrm>
            <a:custGeom>
              <a:avLst/>
              <a:gdLst/>
              <a:ahLst/>
              <a:cxnLst/>
              <a:rect l="l" t="t" r="r" b="b"/>
              <a:pathLst>
                <a:path w="269" h="1319" extrusionOk="0">
                  <a:moveTo>
                    <a:pt x="211" y="1"/>
                  </a:moveTo>
                  <a:cubicBezTo>
                    <a:pt x="178" y="1"/>
                    <a:pt x="174" y="44"/>
                    <a:pt x="150" y="68"/>
                  </a:cubicBezTo>
                  <a:lnTo>
                    <a:pt x="90" y="187"/>
                  </a:lnTo>
                  <a:cubicBezTo>
                    <a:pt x="179" y="545"/>
                    <a:pt x="1" y="991"/>
                    <a:pt x="179" y="1319"/>
                  </a:cubicBezTo>
                  <a:cubicBezTo>
                    <a:pt x="179" y="902"/>
                    <a:pt x="269" y="455"/>
                    <a:pt x="239" y="9"/>
                  </a:cubicBezTo>
                  <a:cubicBezTo>
                    <a:pt x="228" y="3"/>
                    <a:pt x="218" y="1"/>
                    <a:pt x="21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3456870" y="2739530"/>
              <a:ext cx="3000" cy="22660"/>
            </a:xfrm>
            <a:custGeom>
              <a:avLst/>
              <a:gdLst/>
              <a:ahLst/>
              <a:cxnLst/>
              <a:rect l="l" t="t" r="r" b="b"/>
              <a:pathLst>
                <a:path w="150" h="1133" extrusionOk="0">
                  <a:moveTo>
                    <a:pt x="30" y="1"/>
                  </a:moveTo>
                  <a:cubicBezTo>
                    <a:pt x="0" y="61"/>
                    <a:pt x="0" y="120"/>
                    <a:pt x="30" y="180"/>
                  </a:cubicBezTo>
                  <a:lnTo>
                    <a:pt x="30" y="120"/>
                  </a:lnTo>
                  <a:cubicBezTo>
                    <a:pt x="30" y="448"/>
                    <a:pt x="30" y="775"/>
                    <a:pt x="60" y="1132"/>
                  </a:cubicBezTo>
                  <a:cubicBezTo>
                    <a:pt x="149" y="894"/>
                    <a:pt x="149" y="239"/>
                    <a:pt x="3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3496170" y="2712150"/>
              <a:ext cx="48840" cy="25060"/>
            </a:xfrm>
            <a:custGeom>
              <a:avLst/>
              <a:gdLst/>
              <a:ahLst/>
              <a:cxnLst/>
              <a:rect l="l" t="t" r="r" b="b"/>
              <a:pathLst>
                <a:path w="2442" h="1253" extrusionOk="0">
                  <a:moveTo>
                    <a:pt x="774" y="0"/>
                  </a:moveTo>
                  <a:cubicBezTo>
                    <a:pt x="596" y="30"/>
                    <a:pt x="417" y="60"/>
                    <a:pt x="209" y="60"/>
                  </a:cubicBezTo>
                  <a:lnTo>
                    <a:pt x="268" y="90"/>
                  </a:lnTo>
                  <a:lnTo>
                    <a:pt x="119" y="90"/>
                  </a:lnTo>
                  <a:cubicBezTo>
                    <a:pt x="0" y="358"/>
                    <a:pt x="179" y="864"/>
                    <a:pt x="298" y="1072"/>
                  </a:cubicBezTo>
                  <a:cubicBezTo>
                    <a:pt x="328" y="1042"/>
                    <a:pt x="328" y="1013"/>
                    <a:pt x="328" y="983"/>
                  </a:cubicBezTo>
                  <a:cubicBezTo>
                    <a:pt x="402" y="1094"/>
                    <a:pt x="580" y="1125"/>
                    <a:pt x="747" y="1125"/>
                  </a:cubicBezTo>
                  <a:cubicBezTo>
                    <a:pt x="848" y="1125"/>
                    <a:pt x="945" y="1113"/>
                    <a:pt x="1013" y="1102"/>
                  </a:cubicBezTo>
                  <a:cubicBezTo>
                    <a:pt x="894" y="1072"/>
                    <a:pt x="685" y="923"/>
                    <a:pt x="715" y="804"/>
                  </a:cubicBezTo>
                  <a:cubicBezTo>
                    <a:pt x="745" y="685"/>
                    <a:pt x="953" y="715"/>
                    <a:pt x="834" y="596"/>
                  </a:cubicBezTo>
                  <a:cubicBezTo>
                    <a:pt x="857" y="584"/>
                    <a:pt x="880" y="580"/>
                    <a:pt x="902" y="580"/>
                  </a:cubicBezTo>
                  <a:cubicBezTo>
                    <a:pt x="999" y="580"/>
                    <a:pt x="1095" y="667"/>
                    <a:pt x="1191" y="715"/>
                  </a:cubicBezTo>
                  <a:cubicBezTo>
                    <a:pt x="1165" y="712"/>
                    <a:pt x="1140" y="711"/>
                    <a:pt x="1119" y="711"/>
                  </a:cubicBezTo>
                  <a:cubicBezTo>
                    <a:pt x="708" y="711"/>
                    <a:pt x="1205" y="1223"/>
                    <a:pt x="1459" y="1251"/>
                  </a:cubicBezTo>
                  <a:cubicBezTo>
                    <a:pt x="1471" y="1252"/>
                    <a:pt x="1483" y="1253"/>
                    <a:pt x="1496" y="1253"/>
                  </a:cubicBezTo>
                  <a:cubicBezTo>
                    <a:pt x="1784" y="1253"/>
                    <a:pt x="2413" y="940"/>
                    <a:pt x="2442" y="655"/>
                  </a:cubicBezTo>
                  <a:lnTo>
                    <a:pt x="2442" y="655"/>
                  </a:lnTo>
                  <a:cubicBezTo>
                    <a:pt x="2233" y="745"/>
                    <a:pt x="1965" y="774"/>
                    <a:pt x="1757" y="774"/>
                  </a:cubicBezTo>
                  <a:cubicBezTo>
                    <a:pt x="1817" y="745"/>
                    <a:pt x="1876" y="685"/>
                    <a:pt x="1936" y="655"/>
                  </a:cubicBezTo>
                  <a:cubicBezTo>
                    <a:pt x="1519" y="447"/>
                    <a:pt x="983" y="417"/>
                    <a:pt x="655" y="119"/>
                  </a:cubicBezTo>
                  <a:cubicBezTo>
                    <a:pt x="685" y="90"/>
                    <a:pt x="745" y="30"/>
                    <a:pt x="77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7"/>
            <p:cNvSpPr/>
            <p:nvPr/>
          </p:nvSpPr>
          <p:spPr>
            <a:xfrm>
              <a:off x="3311570" y="2718690"/>
              <a:ext cx="28000" cy="21460"/>
            </a:xfrm>
            <a:custGeom>
              <a:avLst/>
              <a:gdLst/>
              <a:ahLst/>
              <a:cxnLst/>
              <a:rect l="l" t="t" r="r" b="b"/>
              <a:pathLst>
                <a:path w="1400" h="1073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1281" y="90"/>
                    <a:pt x="1191" y="209"/>
                    <a:pt x="1072" y="269"/>
                  </a:cubicBezTo>
                  <a:cubicBezTo>
                    <a:pt x="1077" y="267"/>
                    <a:pt x="1082" y="266"/>
                    <a:pt x="1087" y="266"/>
                  </a:cubicBezTo>
                  <a:cubicBezTo>
                    <a:pt x="1165" y="266"/>
                    <a:pt x="1190" y="481"/>
                    <a:pt x="1162" y="537"/>
                  </a:cubicBezTo>
                  <a:cubicBezTo>
                    <a:pt x="1132" y="656"/>
                    <a:pt x="953" y="715"/>
                    <a:pt x="864" y="775"/>
                  </a:cubicBezTo>
                  <a:cubicBezTo>
                    <a:pt x="745" y="835"/>
                    <a:pt x="596" y="835"/>
                    <a:pt x="477" y="894"/>
                  </a:cubicBezTo>
                  <a:cubicBezTo>
                    <a:pt x="325" y="945"/>
                    <a:pt x="216" y="1017"/>
                    <a:pt x="77" y="1056"/>
                  </a:cubicBezTo>
                  <a:lnTo>
                    <a:pt x="77" y="1056"/>
                  </a:lnTo>
                  <a:cubicBezTo>
                    <a:pt x="295" y="1012"/>
                    <a:pt x="532" y="1004"/>
                    <a:pt x="745" y="924"/>
                  </a:cubicBezTo>
                  <a:cubicBezTo>
                    <a:pt x="804" y="894"/>
                    <a:pt x="1281" y="745"/>
                    <a:pt x="1281" y="745"/>
                  </a:cubicBezTo>
                  <a:cubicBezTo>
                    <a:pt x="1400" y="537"/>
                    <a:pt x="1400" y="239"/>
                    <a:pt x="1340" y="1"/>
                  </a:cubicBezTo>
                  <a:close/>
                  <a:moveTo>
                    <a:pt x="77" y="1056"/>
                  </a:moveTo>
                  <a:lnTo>
                    <a:pt x="77" y="1056"/>
                  </a:lnTo>
                  <a:cubicBezTo>
                    <a:pt x="51" y="1061"/>
                    <a:pt x="26" y="1066"/>
                    <a:pt x="0" y="1073"/>
                  </a:cubicBezTo>
                  <a:cubicBezTo>
                    <a:pt x="27" y="1068"/>
                    <a:pt x="53" y="1062"/>
                    <a:pt x="77" y="105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7"/>
            <p:cNvSpPr/>
            <p:nvPr/>
          </p:nvSpPr>
          <p:spPr>
            <a:xfrm>
              <a:off x="3340750" y="2691310"/>
              <a:ext cx="8940" cy="47660"/>
            </a:xfrm>
            <a:custGeom>
              <a:avLst/>
              <a:gdLst/>
              <a:ahLst/>
              <a:cxnLst/>
              <a:rect l="l" t="t" r="r" b="b"/>
              <a:pathLst>
                <a:path w="447" h="2383" extrusionOk="0">
                  <a:moveTo>
                    <a:pt x="149" y="1251"/>
                  </a:moveTo>
                  <a:lnTo>
                    <a:pt x="222" y="1469"/>
                  </a:lnTo>
                  <a:lnTo>
                    <a:pt x="222" y="1469"/>
                  </a:lnTo>
                  <a:cubicBezTo>
                    <a:pt x="206" y="1397"/>
                    <a:pt x="183" y="1324"/>
                    <a:pt x="149" y="1251"/>
                  </a:cubicBezTo>
                  <a:close/>
                  <a:moveTo>
                    <a:pt x="90" y="0"/>
                  </a:moveTo>
                  <a:lnTo>
                    <a:pt x="90" y="0"/>
                  </a:lnTo>
                  <a:cubicBezTo>
                    <a:pt x="0" y="506"/>
                    <a:pt x="209" y="1072"/>
                    <a:pt x="268" y="1608"/>
                  </a:cubicBezTo>
                  <a:lnTo>
                    <a:pt x="222" y="1469"/>
                  </a:lnTo>
                  <a:lnTo>
                    <a:pt x="222" y="1469"/>
                  </a:lnTo>
                  <a:cubicBezTo>
                    <a:pt x="291" y="1783"/>
                    <a:pt x="231" y="2092"/>
                    <a:pt x="328" y="2382"/>
                  </a:cubicBezTo>
                  <a:cubicBezTo>
                    <a:pt x="447" y="2114"/>
                    <a:pt x="358" y="1757"/>
                    <a:pt x="328" y="1459"/>
                  </a:cubicBezTo>
                  <a:cubicBezTo>
                    <a:pt x="328" y="1251"/>
                    <a:pt x="298" y="983"/>
                    <a:pt x="209" y="804"/>
                  </a:cubicBezTo>
                  <a:lnTo>
                    <a:pt x="179" y="804"/>
                  </a:lnTo>
                  <a:cubicBezTo>
                    <a:pt x="179" y="536"/>
                    <a:pt x="149" y="238"/>
                    <a:pt x="9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7"/>
            <p:cNvSpPr/>
            <p:nvPr/>
          </p:nvSpPr>
          <p:spPr>
            <a:xfrm>
              <a:off x="3502710" y="2713330"/>
              <a:ext cx="41720" cy="14520"/>
            </a:xfrm>
            <a:custGeom>
              <a:avLst/>
              <a:gdLst/>
              <a:ahLst/>
              <a:cxnLst/>
              <a:rect l="l" t="t" r="r" b="b"/>
              <a:pathLst>
                <a:path w="2086" h="726" extrusionOk="0">
                  <a:moveTo>
                    <a:pt x="715" y="1"/>
                  </a:moveTo>
                  <a:cubicBezTo>
                    <a:pt x="567" y="31"/>
                    <a:pt x="447" y="31"/>
                    <a:pt x="299" y="60"/>
                  </a:cubicBezTo>
                  <a:cubicBezTo>
                    <a:pt x="209" y="90"/>
                    <a:pt x="90" y="209"/>
                    <a:pt x="1" y="209"/>
                  </a:cubicBezTo>
                  <a:cubicBezTo>
                    <a:pt x="60" y="209"/>
                    <a:pt x="120" y="196"/>
                    <a:pt x="171" y="196"/>
                  </a:cubicBezTo>
                  <a:cubicBezTo>
                    <a:pt x="196" y="196"/>
                    <a:pt x="219" y="199"/>
                    <a:pt x="239" y="209"/>
                  </a:cubicBezTo>
                  <a:cubicBezTo>
                    <a:pt x="328" y="209"/>
                    <a:pt x="299" y="239"/>
                    <a:pt x="388" y="299"/>
                  </a:cubicBezTo>
                  <a:cubicBezTo>
                    <a:pt x="745" y="418"/>
                    <a:pt x="1043" y="328"/>
                    <a:pt x="1430" y="448"/>
                  </a:cubicBezTo>
                  <a:cubicBezTo>
                    <a:pt x="1400" y="448"/>
                    <a:pt x="1341" y="477"/>
                    <a:pt x="1341" y="477"/>
                  </a:cubicBezTo>
                  <a:cubicBezTo>
                    <a:pt x="1400" y="477"/>
                    <a:pt x="1460" y="507"/>
                    <a:pt x="1519" y="537"/>
                  </a:cubicBezTo>
                  <a:cubicBezTo>
                    <a:pt x="1490" y="596"/>
                    <a:pt x="1490" y="626"/>
                    <a:pt x="1400" y="686"/>
                  </a:cubicBezTo>
                  <a:cubicBezTo>
                    <a:pt x="1478" y="712"/>
                    <a:pt x="1559" y="725"/>
                    <a:pt x="1637" y="725"/>
                  </a:cubicBezTo>
                  <a:cubicBezTo>
                    <a:pt x="1827" y="725"/>
                    <a:pt x="2001" y="646"/>
                    <a:pt x="2085" y="477"/>
                  </a:cubicBezTo>
                  <a:cubicBezTo>
                    <a:pt x="1936" y="477"/>
                    <a:pt x="1936" y="388"/>
                    <a:pt x="1847" y="328"/>
                  </a:cubicBezTo>
                  <a:cubicBezTo>
                    <a:pt x="1698" y="209"/>
                    <a:pt x="1668" y="180"/>
                    <a:pt x="1460" y="120"/>
                  </a:cubicBezTo>
                  <a:cubicBezTo>
                    <a:pt x="1192" y="60"/>
                    <a:pt x="983" y="1"/>
                    <a:pt x="71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7"/>
            <p:cNvSpPr/>
            <p:nvPr/>
          </p:nvSpPr>
          <p:spPr>
            <a:xfrm>
              <a:off x="3290130" y="2718110"/>
              <a:ext cx="47660" cy="22700"/>
            </a:xfrm>
            <a:custGeom>
              <a:avLst/>
              <a:gdLst/>
              <a:ahLst/>
              <a:cxnLst/>
              <a:rect l="l" t="t" r="r" b="b"/>
              <a:pathLst>
                <a:path w="2383" h="1135" extrusionOk="0">
                  <a:moveTo>
                    <a:pt x="2382" y="0"/>
                  </a:moveTo>
                  <a:cubicBezTo>
                    <a:pt x="2174" y="89"/>
                    <a:pt x="2055" y="238"/>
                    <a:pt x="1817" y="238"/>
                  </a:cubicBezTo>
                  <a:cubicBezTo>
                    <a:pt x="1847" y="298"/>
                    <a:pt x="1817" y="268"/>
                    <a:pt x="1817" y="328"/>
                  </a:cubicBezTo>
                  <a:cubicBezTo>
                    <a:pt x="1817" y="357"/>
                    <a:pt x="1847" y="357"/>
                    <a:pt x="1847" y="387"/>
                  </a:cubicBezTo>
                  <a:cubicBezTo>
                    <a:pt x="1581" y="532"/>
                    <a:pt x="1042" y="755"/>
                    <a:pt x="641" y="755"/>
                  </a:cubicBezTo>
                  <a:cubicBezTo>
                    <a:pt x="547" y="755"/>
                    <a:pt x="461" y="743"/>
                    <a:pt x="388" y="715"/>
                  </a:cubicBezTo>
                  <a:cubicBezTo>
                    <a:pt x="298" y="655"/>
                    <a:pt x="120" y="506"/>
                    <a:pt x="298" y="447"/>
                  </a:cubicBezTo>
                  <a:cubicBezTo>
                    <a:pt x="209" y="447"/>
                    <a:pt x="120" y="506"/>
                    <a:pt x="60" y="536"/>
                  </a:cubicBezTo>
                  <a:lnTo>
                    <a:pt x="1" y="536"/>
                  </a:lnTo>
                  <a:cubicBezTo>
                    <a:pt x="60" y="804"/>
                    <a:pt x="239" y="744"/>
                    <a:pt x="417" y="864"/>
                  </a:cubicBezTo>
                  <a:cubicBezTo>
                    <a:pt x="596" y="983"/>
                    <a:pt x="804" y="1132"/>
                    <a:pt x="1013" y="1132"/>
                  </a:cubicBezTo>
                  <a:cubicBezTo>
                    <a:pt x="1029" y="1133"/>
                    <a:pt x="1044" y="1134"/>
                    <a:pt x="1059" y="1134"/>
                  </a:cubicBezTo>
                  <a:cubicBezTo>
                    <a:pt x="1278" y="1134"/>
                    <a:pt x="1473" y="947"/>
                    <a:pt x="1668" y="864"/>
                  </a:cubicBezTo>
                  <a:cubicBezTo>
                    <a:pt x="1876" y="804"/>
                    <a:pt x="2353" y="744"/>
                    <a:pt x="2263" y="387"/>
                  </a:cubicBezTo>
                  <a:cubicBezTo>
                    <a:pt x="2114" y="328"/>
                    <a:pt x="2293" y="89"/>
                    <a:pt x="238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3335390" y="2566010"/>
              <a:ext cx="160200" cy="92160"/>
            </a:xfrm>
            <a:custGeom>
              <a:avLst/>
              <a:gdLst/>
              <a:ahLst/>
              <a:cxnLst/>
              <a:rect l="l" t="t" r="r" b="b"/>
              <a:pathLst>
                <a:path w="8010" h="4608" extrusionOk="0">
                  <a:moveTo>
                    <a:pt x="3025" y="1"/>
                  </a:moveTo>
                  <a:cubicBezTo>
                    <a:pt x="2521" y="1"/>
                    <a:pt x="2015" y="19"/>
                    <a:pt x="1519" y="102"/>
                  </a:cubicBezTo>
                  <a:cubicBezTo>
                    <a:pt x="1162" y="162"/>
                    <a:pt x="596" y="251"/>
                    <a:pt x="328" y="459"/>
                  </a:cubicBezTo>
                  <a:cubicBezTo>
                    <a:pt x="0" y="757"/>
                    <a:pt x="179" y="1204"/>
                    <a:pt x="239" y="1561"/>
                  </a:cubicBezTo>
                  <a:cubicBezTo>
                    <a:pt x="328" y="2186"/>
                    <a:pt x="358" y="2782"/>
                    <a:pt x="268" y="3407"/>
                  </a:cubicBezTo>
                  <a:cubicBezTo>
                    <a:pt x="209" y="3794"/>
                    <a:pt x="149" y="4092"/>
                    <a:pt x="596" y="4270"/>
                  </a:cubicBezTo>
                  <a:cubicBezTo>
                    <a:pt x="1132" y="4449"/>
                    <a:pt x="1668" y="4509"/>
                    <a:pt x="2233" y="4538"/>
                  </a:cubicBezTo>
                  <a:cubicBezTo>
                    <a:pt x="2835" y="4573"/>
                    <a:pt x="3486" y="4607"/>
                    <a:pt x="4124" y="4607"/>
                  </a:cubicBezTo>
                  <a:cubicBezTo>
                    <a:pt x="4591" y="4607"/>
                    <a:pt x="5051" y="4589"/>
                    <a:pt x="5479" y="4538"/>
                  </a:cubicBezTo>
                  <a:cubicBezTo>
                    <a:pt x="6015" y="4479"/>
                    <a:pt x="6580" y="4360"/>
                    <a:pt x="7087" y="4241"/>
                  </a:cubicBezTo>
                  <a:cubicBezTo>
                    <a:pt x="7355" y="4151"/>
                    <a:pt x="7623" y="4062"/>
                    <a:pt x="7771" y="3794"/>
                  </a:cubicBezTo>
                  <a:cubicBezTo>
                    <a:pt x="8010" y="3377"/>
                    <a:pt x="7712" y="2990"/>
                    <a:pt x="7623" y="2573"/>
                  </a:cubicBezTo>
                  <a:cubicBezTo>
                    <a:pt x="7563" y="2156"/>
                    <a:pt x="7652" y="1769"/>
                    <a:pt x="7712" y="1353"/>
                  </a:cubicBezTo>
                  <a:cubicBezTo>
                    <a:pt x="7712" y="1114"/>
                    <a:pt x="7920" y="638"/>
                    <a:pt x="7831" y="400"/>
                  </a:cubicBezTo>
                  <a:cubicBezTo>
                    <a:pt x="7742" y="132"/>
                    <a:pt x="7057" y="162"/>
                    <a:pt x="6819" y="132"/>
                  </a:cubicBezTo>
                  <a:cubicBezTo>
                    <a:pt x="6318" y="25"/>
                    <a:pt x="5797" y="3"/>
                    <a:pt x="5273" y="3"/>
                  </a:cubicBezTo>
                  <a:cubicBezTo>
                    <a:pt x="4924" y="3"/>
                    <a:pt x="4574" y="13"/>
                    <a:pt x="4228" y="13"/>
                  </a:cubicBezTo>
                  <a:cubicBezTo>
                    <a:pt x="3831" y="13"/>
                    <a:pt x="3428" y="1"/>
                    <a:pt x="3025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3401490" y="2574590"/>
              <a:ext cx="79880" cy="75640"/>
            </a:xfrm>
            <a:custGeom>
              <a:avLst/>
              <a:gdLst/>
              <a:ahLst/>
              <a:cxnLst/>
              <a:rect l="l" t="t" r="r" b="b"/>
              <a:pathLst>
                <a:path w="3994" h="3782" extrusionOk="0">
                  <a:moveTo>
                    <a:pt x="1757" y="1340"/>
                  </a:moveTo>
                  <a:cubicBezTo>
                    <a:pt x="1779" y="1429"/>
                    <a:pt x="1807" y="1570"/>
                    <a:pt x="1831" y="1737"/>
                  </a:cubicBezTo>
                  <a:lnTo>
                    <a:pt x="1831" y="1737"/>
                  </a:lnTo>
                  <a:cubicBezTo>
                    <a:pt x="1815" y="1596"/>
                    <a:pt x="1793" y="1461"/>
                    <a:pt x="1757" y="1340"/>
                  </a:cubicBezTo>
                  <a:close/>
                  <a:moveTo>
                    <a:pt x="1831" y="1737"/>
                  </a:moveTo>
                  <a:lnTo>
                    <a:pt x="1831" y="1737"/>
                  </a:lnTo>
                  <a:cubicBezTo>
                    <a:pt x="1851" y="1900"/>
                    <a:pt x="1864" y="2070"/>
                    <a:pt x="1886" y="2230"/>
                  </a:cubicBezTo>
                  <a:lnTo>
                    <a:pt x="1886" y="2230"/>
                  </a:lnTo>
                  <a:cubicBezTo>
                    <a:pt x="1874" y="2058"/>
                    <a:pt x="1854" y="1887"/>
                    <a:pt x="1831" y="1737"/>
                  </a:cubicBezTo>
                  <a:close/>
                  <a:moveTo>
                    <a:pt x="2561" y="1"/>
                  </a:moveTo>
                  <a:cubicBezTo>
                    <a:pt x="2531" y="30"/>
                    <a:pt x="2501" y="60"/>
                    <a:pt x="2472" y="60"/>
                  </a:cubicBezTo>
                  <a:cubicBezTo>
                    <a:pt x="2442" y="60"/>
                    <a:pt x="2382" y="1"/>
                    <a:pt x="2382" y="1"/>
                  </a:cubicBezTo>
                  <a:lnTo>
                    <a:pt x="2382" y="1"/>
                  </a:lnTo>
                  <a:cubicBezTo>
                    <a:pt x="2382" y="477"/>
                    <a:pt x="2561" y="953"/>
                    <a:pt x="2591" y="1459"/>
                  </a:cubicBezTo>
                  <a:cubicBezTo>
                    <a:pt x="2620" y="1876"/>
                    <a:pt x="2650" y="2293"/>
                    <a:pt x="2710" y="2710"/>
                  </a:cubicBezTo>
                  <a:cubicBezTo>
                    <a:pt x="2740" y="2293"/>
                    <a:pt x="2769" y="1876"/>
                    <a:pt x="2769" y="1459"/>
                  </a:cubicBezTo>
                  <a:cubicBezTo>
                    <a:pt x="2829" y="1668"/>
                    <a:pt x="2799" y="1906"/>
                    <a:pt x="2859" y="2115"/>
                  </a:cubicBezTo>
                  <a:cubicBezTo>
                    <a:pt x="3037" y="1757"/>
                    <a:pt x="2829" y="1162"/>
                    <a:pt x="3007" y="834"/>
                  </a:cubicBezTo>
                  <a:lnTo>
                    <a:pt x="3007" y="834"/>
                  </a:lnTo>
                  <a:cubicBezTo>
                    <a:pt x="3067" y="1608"/>
                    <a:pt x="3067" y="2412"/>
                    <a:pt x="3097" y="3186"/>
                  </a:cubicBezTo>
                  <a:cubicBezTo>
                    <a:pt x="2978" y="3067"/>
                    <a:pt x="2918" y="2859"/>
                    <a:pt x="2888" y="2740"/>
                  </a:cubicBezTo>
                  <a:cubicBezTo>
                    <a:pt x="2859" y="2889"/>
                    <a:pt x="2859" y="3067"/>
                    <a:pt x="2769" y="3186"/>
                  </a:cubicBezTo>
                  <a:cubicBezTo>
                    <a:pt x="2740" y="3157"/>
                    <a:pt x="2769" y="3097"/>
                    <a:pt x="2740" y="3067"/>
                  </a:cubicBezTo>
                  <a:cubicBezTo>
                    <a:pt x="2710" y="3127"/>
                    <a:pt x="2680" y="3186"/>
                    <a:pt x="2620" y="3186"/>
                  </a:cubicBezTo>
                  <a:cubicBezTo>
                    <a:pt x="2531" y="3157"/>
                    <a:pt x="2531" y="3127"/>
                    <a:pt x="2472" y="3097"/>
                  </a:cubicBezTo>
                  <a:cubicBezTo>
                    <a:pt x="2412" y="3276"/>
                    <a:pt x="2352" y="3305"/>
                    <a:pt x="2233" y="3365"/>
                  </a:cubicBezTo>
                  <a:cubicBezTo>
                    <a:pt x="2144" y="3008"/>
                    <a:pt x="1965" y="2710"/>
                    <a:pt x="1906" y="2353"/>
                  </a:cubicBezTo>
                  <a:cubicBezTo>
                    <a:pt x="1899" y="2313"/>
                    <a:pt x="1892" y="2272"/>
                    <a:pt x="1886" y="2230"/>
                  </a:cubicBezTo>
                  <a:lnTo>
                    <a:pt x="1886" y="2230"/>
                  </a:lnTo>
                  <a:cubicBezTo>
                    <a:pt x="1916" y="2641"/>
                    <a:pt x="1899" y="3058"/>
                    <a:pt x="1757" y="3216"/>
                  </a:cubicBezTo>
                  <a:cubicBezTo>
                    <a:pt x="1697" y="3008"/>
                    <a:pt x="1668" y="2710"/>
                    <a:pt x="1578" y="2561"/>
                  </a:cubicBezTo>
                  <a:cubicBezTo>
                    <a:pt x="1578" y="2680"/>
                    <a:pt x="1519" y="2770"/>
                    <a:pt x="1489" y="2859"/>
                  </a:cubicBezTo>
                  <a:cubicBezTo>
                    <a:pt x="1459" y="2859"/>
                    <a:pt x="1459" y="2829"/>
                    <a:pt x="1459" y="2799"/>
                  </a:cubicBezTo>
                  <a:cubicBezTo>
                    <a:pt x="1340" y="3038"/>
                    <a:pt x="1340" y="3335"/>
                    <a:pt x="1191" y="3573"/>
                  </a:cubicBezTo>
                  <a:cubicBezTo>
                    <a:pt x="566" y="3395"/>
                    <a:pt x="804" y="1876"/>
                    <a:pt x="715" y="1400"/>
                  </a:cubicBezTo>
                  <a:lnTo>
                    <a:pt x="715" y="1400"/>
                  </a:lnTo>
                  <a:cubicBezTo>
                    <a:pt x="715" y="1966"/>
                    <a:pt x="655" y="2561"/>
                    <a:pt x="655" y="3127"/>
                  </a:cubicBezTo>
                  <a:cubicBezTo>
                    <a:pt x="655" y="3008"/>
                    <a:pt x="596" y="2889"/>
                    <a:pt x="566" y="2799"/>
                  </a:cubicBezTo>
                  <a:cubicBezTo>
                    <a:pt x="506" y="3008"/>
                    <a:pt x="358" y="3395"/>
                    <a:pt x="238" y="3514"/>
                  </a:cubicBezTo>
                  <a:cubicBezTo>
                    <a:pt x="60" y="3246"/>
                    <a:pt x="149" y="2889"/>
                    <a:pt x="60" y="2591"/>
                  </a:cubicBezTo>
                  <a:lnTo>
                    <a:pt x="60" y="2591"/>
                  </a:lnTo>
                  <a:cubicBezTo>
                    <a:pt x="90" y="2948"/>
                    <a:pt x="0" y="3276"/>
                    <a:pt x="30" y="3633"/>
                  </a:cubicBezTo>
                  <a:lnTo>
                    <a:pt x="30" y="3693"/>
                  </a:lnTo>
                  <a:cubicBezTo>
                    <a:pt x="119" y="3752"/>
                    <a:pt x="238" y="3752"/>
                    <a:pt x="328" y="3752"/>
                  </a:cubicBezTo>
                  <a:cubicBezTo>
                    <a:pt x="358" y="3663"/>
                    <a:pt x="417" y="3573"/>
                    <a:pt x="417" y="3484"/>
                  </a:cubicBezTo>
                  <a:cubicBezTo>
                    <a:pt x="417" y="3484"/>
                    <a:pt x="447" y="3484"/>
                    <a:pt x="447" y="3514"/>
                  </a:cubicBezTo>
                  <a:cubicBezTo>
                    <a:pt x="477" y="3454"/>
                    <a:pt x="536" y="3365"/>
                    <a:pt x="566" y="3276"/>
                  </a:cubicBezTo>
                  <a:lnTo>
                    <a:pt x="566" y="3276"/>
                  </a:lnTo>
                  <a:cubicBezTo>
                    <a:pt x="536" y="3484"/>
                    <a:pt x="536" y="3663"/>
                    <a:pt x="685" y="3782"/>
                  </a:cubicBezTo>
                  <a:cubicBezTo>
                    <a:pt x="715" y="3752"/>
                    <a:pt x="774" y="3722"/>
                    <a:pt x="834" y="3693"/>
                  </a:cubicBezTo>
                  <a:cubicBezTo>
                    <a:pt x="941" y="3746"/>
                    <a:pt x="1080" y="3757"/>
                    <a:pt x="1226" y="3757"/>
                  </a:cubicBezTo>
                  <a:cubicBezTo>
                    <a:pt x="1323" y="3757"/>
                    <a:pt x="1423" y="3752"/>
                    <a:pt x="1519" y="3752"/>
                  </a:cubicBezTo>
                  <a:cubicBezTo>
                    <a:pt x="1489" y="3514"/>
                    <a:pt x="1519" y="3305"/>
                    <a:pt x="1608" y="3127"/>
                  </a:cubicBezTo>
                  <a:cubicBezTo>
                    <a:pt x="1638" y="3305"/>
                    <a:pt x="1608" y="3514"/>
                    <a:pt x="1697" y="3663"/>
                  </a:cubicBezTo>
                  <a:cubicBezTo>
                    <a:pt x="1817" y="3573"/>
                    <a:pt x="2501" y="3544"/>
                    <a:pt x="2740" y="3514"/>
                  </a:cubicBezTo>
                  <a:cubicBezTo>
                    <a:pt x="2710" y="3484"/>
                    <a:pt x="2739" y="3425"/>
                    <a:pt x="2710" y="3395"/>
                  </a:cubicBezTo>
                  <a:lnTo>
                    <a:pt x="2710" y="3395"/>
                  </a:lnTo>
                  <a:cubicBezTo>
                    <a:pt x="2740" y="3425"/>
                    <a:pt x="2769" y="3425"/>
                    <a:pt x="2769" y="3484"/>
                  </a:cubicBezTo>
                  <a:cubicBezTo>
                    <a:pt x="3007" y="3395"/>
                    <a:pt x="3514" y="3395"/>
                    <a:pt x="3662" y="3186"/>
                  </a:cubicBezTo>
                  <a:cubicBezTo>
                    <a:pt x="3722" y="3216"/>
                    <a:pt x="3782" y="3216"/>
                    <a:pt x="3811" y="3246"/>
                  </a:cubicBezTo>
                  <a:cubicBezTo>
                    <a:pt x="3836" y="3246"/>
                    <a:pt x="3964" y="3143"/>
                    <a:pt x="3989" y="3125"/>
                  </a:cubicBezTo>
                  <a:lnTo>
                    <a:pt x="3989" y="3125"/>
                  </a:lnTo>
                  <a:cubicBezTo>
                    <a:pt x="3989" y="3126"/>
                    <a:pt x="3990" y="3126"/>
                    <a:pt x="3990" y="3127"/>
                  </a:cubicBezTo>
                  <a:cubicBezTo>
                    <a:pt x="3993" y="3124"/>
                    <a:pt x="3994" y="3123"/>
                    <a:pt x="3993" y="3123"/>
                  </a:cubicBezTo>
                  <a:lnTo>
                    <a:pt x="3993" y="3123"/>
                  </a:lnTo>
                  <a:cubicBezTo>
                    <a:pt x="3993" y="3123"/>
                    <a:pt x="3991" y="3124"/>
                    <a:pt x="3989" y="3125"/>
                  </a:cubicBezTo>
                  <a:lnTo>
                    <a:pt x="3989" y="3125"/>
                  </a:lnTo>
                  <a:cubicBezTo>
                    <a:pt x="3514" y="2529"/>
                    <a:pt x="3603" y="983"/>
                    <a:pt x="3901" y="358"/>
                  </a:cubicBezTo>
                  <a:cubicBezTo>
                    <a:pt x="3792" y="277"/>
                    <a:pt x="3659" y="23"/>
                    <a:pt x="3501" y="23"/>
                  </a:cubicBezTo>
                  <a:cubicBezTo>
                    <a:pt x="3486" y="23"/>
                    <a:pt x="3470" y="25"/>
                    <a:pt x="3454" y="30"/>
                  </a:cubicBezTo>
                  <a:cubicBezTo>
                    <a:pt x="3275" y="120"/>
                    <a:pt x="3305" y="894"/>
                    <a:pt x="3305" y="1072"/>
                  </a:cubicBezTo>
                  <a:cubicBezTo>
                    <a:pt x="3127" y="626"/>
                    <a:pt x="3454" y="90"/>
                    <a:pt x="2888" y="1"/>
                  </a:cubicBezTo>
                  <a:cubicBezTo>
                    <a:pt x="2859" y="30"/>
                    <a:pt x="2859" y="90"/>
                    <a:pt x="2859" y="120"/>
                  </a:cubicBezTo>
                  <a:cubicBezTo>
                    <a:pt x="2859" y="90"/>
                    <a:pt x="2829" y="60"/>
                    <a:pt x="2829" y="30"/>
                  </a:cubicBezTo>
                  <a:lnTo>
                    <a:pt x="2829" y="30"/>
                  </a:lnTo>
                  <a:cubicBezTo>
                    <a:pt x="2799" y="388"/>
                    <a:pt x="2859" y="715"/>
                    <a:pt x="2769" y="1043"/>
                  </a:cubicBezTo>
                  <a:cubicBezTo>
                    <a:pt x="2769" y="775"/>
                    <a:pt x="2740" y="239"/>
                    <a:pt x="256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3414590" y="2574190"/>
              <a:ext cx="5980" cy="15300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157" y="1"/>
                  </a:moveTo>
                  <a:cubicBezTo>
                    <a:pt x="105" y="1"/>
                    <a:pt x="53" y="15"/>
                    <a:pt x="0" y="50"/>
                  </a:cubicBezTo>
                  <a:lnTo>
                    <a:pt x="0" y="169"/>
                  </a:lnTo>
                  <a:cubicBezTo>
                    <a:pt x="149" y="348"/>
                    <a:pt x="90" y="586"/>
                    <a:pt x="149" y="765"/>
                  </a:cubicBezTo>
                  <a:cubicBezTo>
                    <a:pt x="179" y="497"/>
                    <a:pt x="298" y="259"/>
                    <a:pt x="268" y="21"/>
                  </a:cubicBezTo>
                  <a:cubicBezTo>
                    <a:pt x="231" y="8"/>
                    <a:pt x="194" y="1"/>
                    <a:pt x="15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3431850" y="2575790"/>
              <a:ext cx="10540" cy="16680"/>
            </a:xfrm>
            <a:custGeom>
              <a:avLst/>
              <a:gdLst/>
              <a:ahLst/>
              <a:cxnLst/>
              <a:rect l="l" t="t" r="r" b="b"/>
              <a:pathLst>
                <a:path w="527" h="834" extrusionOk="0">
                  <a:moveTo>
                    <a:pt x="169" y="1"/>
                  </a:moveTo>
                  <a:cubicBezTo>
                    <a:pt x="123" y="1"/>
                    <a:pt x="68" y="10"/>
                    <a:pt x="1" y="30"/>
                  </a:cubicBezTo>
                  <a:lnTo>
                    <a:pt x="120" y="30"/>
                  </a:lnTo>
                  <a:cubicBezTo>
                    <a:pt x="150" y="298"/>
                    <a:pt x="239" y="566"/>
                    <a:pt x="269" y="834"/>
                  </a:cubicBezTo>
                  <a:cubicBezTo>
                    <a:pt x="269" y="570"/>
                    <a:pt x="527" y="1"/>
                    <a:pt x="16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3341350" y="2576130"/>
              <a:ext cx="23240" cy="69320"/>
            </a:xfrm>
            <a:custGeom>
              <a:avLst/>
              <a:gdLst/>
              <a:ahLst/>
              <a:cxnLst/>
              <a:rect l="l" t="t" r="r" b="b"/>
              <a:pathLst>
                <a:path w="1162" h="3466" extrusionOk="0">
                  <a:moveTo>
                    <a:pt x="717" y="1590"/>
                  </a:moveTo>
                  <a:cubicBezTo>
                    <a:pt x="716" y="1686"/>
                    <a:pt x="715" y="1777"/>
                    <a:pt x="715" y="1859"/>
                  </a:cubicBezTo>
                  <a:cubicBezTo>
                    <a:pt x="722" y="1771"/>
                    <a:pt x="722" y="1681"/>
                    <a:pt x="717" y="1590"/>
                  </a:cubicBezTo>
                  <a:close/>
                  <a:moveTo>
                    <a:pt x="978" y="1"/>
                  </a:moveTo>
                  <a:cubicBezTo>
                    <a:pt x="792" y="1"/>
                    <a:pt x="660" y="144"/>
                    <a:pt x="506" y="221"/>
                  </a:cubicBezTo>
                  <a:lnTo>
                    <a:pt x="596" y="340"/>
                  </a:lnTo>
                  <a:cubicBezTo>
                    <a:pt x="547" y="328"/>
                    <a:pt x="502" y="322"/>
                    <a:pt x="462" y="322"/>
                  </a:cubicBezTo>
                  <a:cubicBezTo>
                    <a:pt x="304" y="322"/>
                    <a:pt x="215" y="413"/>
                    <a:pt x="238" y="579"/>
                  </a:cubicBezTo>
                  <a:cubicBezTo>
                    <a:pt x="191" y="579"/>
                    <a:pt x="181" y="540"/>
                    <a:pt x="149" y="540"/>
                  </a:cubicBezTo>
                  <a:cubicBezTo>
                    <a:pt x="141" y="540"/>
                    <a:pt x="131" y="543"/>
                    <a:pt x="119" y="549"/>
                  </a:cubicBezTo>
                  <a:cubicBezTo>
                    <a:pt x="0" y="787"/>
                    <a:pt x="179" y="995"/>
                    <a:pt x="238" y="1263"/>
                  </a:cubicBezTo>
                  <a:cubicBezTo>
                    <a:pt x="328" y="1680"/>
                    <a:pt x="298" y="2246"/>
                    <a:pt x="268" y="2693"/>
                  </a:cubicBezTo>
                  <a:cubicBezTo>
                    <a:pt x="268" y="2860"/>
                    <a:pt x="287" y="3433"/>
                    <a:pt x="512" y="3433"/>
                  </a:cubicBezTo>
                  <a:cubicBezTo>
                    <a:pt x="567" y="3433"/>
                    <a:pt x="633" y="3399"/>
                    <a:pt x="715" y="3318"/>
                  </a:cubicBezTo>
                  <a:cubicBezTo>
                    <a:pt x="776" y="3420"/>
                    <a:pt x="865" y="3466"/>
                    <a:pt x="972" y="3466"/>
                  </a:cubicBezTo>
                  <a:cubicBezTo>
                    <a:pt x="1021" y="3466"/>
                    <a:pt x="1075" y="3456"/>
                    <a:pt x="1132" y="3437"/>
                  </a:cubicBezTo>
                  <a:cubicBezTo>
                    <a:pt x="1102" y="2722"/>
                    <a:pt x="1072" y="1978"/>
                    <a:pt x="1102" y="1204"/>
                  </a:cubicBezTo>
                  <a:lnTo>
                    <a:pt x="1102" y="1204"/>
                  </a:lnTo>
                  <a:cubicBezTo>
                    <a:pt x="953" y="1740"/>
                    <a:pt x="1161" y="2663"/>
                    <a:pt x="834" y="3109"/>
                  </a:cubicBezTo>
                  <a:cubicBezTo>
                    <a:pt x="804" y="2990"/>
                    <a:pt x="715" y="2961"/>
                    <a:pt x="655" y="2841"/>
                  </a:cubicBezTo>
                  <a:cubicBezTo>
                    <a:pt x="625" y="2901"/>
                    <a:pt x="566" y="2961"/>
                    <a:pt x="536" y="3020"/>
                  </a:cubicBezTo>
                  <a:cubicBezTo>
                    <a:pt x="566" y="2305"/>
                    <a:pt x="596" y="1412"/>
                    <a:pt x="447" y="727"/>
                  </a:cubicBezTo>
                  <a:lnTo>
                    <a:pt x="447" y="727"/>
                  </a:lnTo>
                  <a:cubicBezTo>
                    <a:pt x="506" y="757"/>
                    <a:pt x="506" y="817"/>
                    <a:pt x="506" y="876"/>
                  </a:cubicBezTo>
                  <a:cubicBezTo>
                    <a:pt x="506" y="876"/>
                    <a:pt x="581" y="820"/>
                    <a:pt x="597" y="797"/>
                  </a:cubicBezTo>
                  <a:lnTo>
                    <a:pt x="597" y="797"/>
                  </a:lnTo>
                  <a:cubicBezTo>
                    <a:pt x="642" y="1041"/>
                    <a:pt x="702" y="1318"/>
                    <a:pt x="717" y="1590"/>
                  </a:cubicBezTo>
                  <a:lnTo>
                    <a:pt x="717" y="1590"/>
                  </a:lnTo>
                  <a:cubicBezTo>
                    <a:pt x="725" y="1130"/>
                    <a:pt x="750" y="540"/>
                    <a:pt x="774" y="72"/>
                  </a:cubicBezTo>
                  <a:cubicBezTo>
                    <a:pt x="983" y="281"/>
                    <a:pt x="1012" y="698"/>
                    <a:pt x="1042" y="995"/>
                  </a:cubicBezTo>
                  <a:cubicBezTo>
                    <a:pt x="1042" y="668"/>
                    <a:pt x="1102" y="340"/>
                    <a:pt x="1072" y="13"/>
                  </a:cubicBezTo>
                  <a:cubicBezTo>
                    <a:pt x="1039" y="5"/>
                    <a:pt x="1008" y="1"/>
                    <a:pt x="97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3466390" y="2575190"/>
              <a:ext cx="20860" cy="69680"/>
            </a:xfrm>
            <a:custGeom>
              <a:avLst/>
              <a:gdLst/>
              <a:ahLst/>
              <a:cxnLst/>
              <a:rect l="l" t="t" r="r" b="b"/>
              <a:pathLst>
                <a:path w="1043" h="3484" extrusionOk="0">
                  <a:moveTo>
                    <a:pt x="269" y="1966"/>
                  </a:moveTo>
                  <a:cubicBezTo>
                    <a:pt x="269" y="2008"/>
                    <a:pt x="271" y="2054"/>
                    <a:pt x="275" y="2103"/>
                  </a:cubicBezTo>
                  <a:lnTo>
                    <a:pt x="275" y="2103"/>
                  </a:lnTo>
                  <a:cubicBezTo>
                    <a:pt x="271" y="2054"/>
                    <a:pt x="269" y="2008"/>
                    <a:pt x="269" y="1966"/>
                  </a:cubicBezTo>
                  <a:close/>
                  <a:moveTo>
                    <a:pt x="269" y="0"/>
                  </a:moveTo>
                  <a:cubicBezTo>
                    <a:pt x="120" y="358"/>
                    <a:pt x="150" y="864"/>
                    <a:pt x="120" y="1221"/>
                  </a:cubicBezTo>
                  <a:cubicBezTo>
                    <a:pt x="209" y="894"/>
                    <a:pt x="179" y="477"/>
                    <a:pt x="388" y="179"/>
                  </a:cubicBezTo>
                  <a:lnTo>
                    <a:pt x="388" y="179"/>
                  </a:lnTo>
                  <a:cubicBezTo>
                    <a:pt x="537" y="655"/>
                    <a:pt x="209" y="1251"/>
                    <a:pt x="417" y="1668"/>
                  </a:cubicBezTo>
                  <a:cubicBezTo>
                    <a:pt x="477" y="1429"/>
                    <a:pt x="537" y="1191"/>
                    <a:pt x="596" y="923"/>
                  </a:cubicBezTo>
                  <a:lnTo>
                    <a:pt x="596" y="923"/>
                  </a:lnTo>
                  <a:cubicBezTo>
                    <a:pt x="656" y="1459"/>
                    <a:pt x="507" y="1965"/>
                    <a:pt x="626" y="2501"/>
                  </a:cubicBezTo>
                  <a:cubicBezTo>
                    <a:pt x="596" y="2516"/>
                    <a:pt x="581" y="2516"/>
                    <a:pt x="570" y="2516"/>
                  </a:cubicBezTo>
                  <a:cubicBezTo>
                    <a:pt x="559" y="2516"/>
                    <a:pt x="551" y="2516"/>
                    <a:pt x="537" y="2531"/>
                  </a:cubicBezTo>
                  <a:cubicBezTo>
                    <a:pt x="596" y="2680"/>
                    <a:pt x="537" y="2769"/>
                    <a:pt x="537" y="2859"/>
                  </a:cubicBezTo>
                  <a:cubicBezTo>
                    <a:pt x="386" y="2708"/>
                    <a:pt x="299" y="2367"/>
                    <a:pt x="275" y="2103"/>
                  </a:cubicBezTo>
                  <a:lnTo>
                    <a:pt x="275" y="2103"/>
                  </a:lnTo>
                  <a:cubicBezTo>
                    <a:pt x="302" y="2428"/>
                    <a:pt x="398" y="2864"/>
                    <a:pt x="269" y="3097"/>
                  </a:cubicBezTo>
                  <a:cubicBezTo>
                    <a:pt x="209" y="2978"/>
                    <a:pt x="120" y="2888"/>
                    <a:pt x="90" y="2769"/>
                  </a:cubicBezTo>
                  <a:lnTo>
                    <a:pt x="90" y="2769"/>
                  </a:lnTo>
                  <a:cubicBezTo>
                    <a:pt x="90" y="2812"/>
                    <a:pt x="90" y="2854"/>
                    <a:pt x="101" y="2897"/>
                  </a:cubicBezTo>
                  <a:lnTo>
                    <a:pt x="101" y="2897"/>
                  </a:lnTo>
                  <a:cubicBezTo>
                    <a:pt x="54" y="2759"/>
                    <a:pt x="27" y="2600"/>
                    <a:pt x="1" y="2442"/>
                  </a:cubicBezTo>
                  <a:lnTo>
                    <a:pt x="1" y="2442"/>
                  </a:lnTo>
                  <a:cubicBezTo>
                    <a:pt x="1" y="2799"/>
                    <a:pt x="1" y="3097"/>
                    <a:pt x="120" y="3454"/>
                  </a:cubicBezTo>
                  <a:lnTo>
                    <a:pt x="1" y="3454"/>
                  </a:lnTo>
                  <a:cubicBezTo>
                    <a:pt x="34" y="3474"/>
                    <a:pt x="69" y="3483"/>
                    <a:pt x="104" y="3483"/>
                  </a:cubicBezTo>
                  <a:cubicBezTo>
                    <a:pt x="338" y="3483"/>
                    <a:pt x="599" y="3088"/>
                    <a:pt x="835" y="3088"/>
                  </a:cubicBezTo>
                  <a:cubicBezTo>
                    <a:pt x="875" y="3088"/>
                    <a:pt x="915" y="3100"/>
                    <a:pt x="953" y="3127"/>
                  </a:cubicBezTo>
                  <a:cubicBezTo>
                    <a:pt x="1043" y="2888"/>
                    <a:pt x="864" y="2382"/>
                    <a:pt x="864" y="2055"/>
                  </a:cubicBezTo>
                  <a:cubicBezTo>
                    <a:pt x="864" y="1519"/>
                    <a:pt x="715" y="596"/>
                    <a:pt x="1013" y="119"/>
                  </a:cubicBezTo>
                  <a:lnTo>
                    <a:pt x="1013" y="119"/>
                  </a:lnTo>
                  <a:cubicBezTo>
                    <a:pt x="924" y="149"/>
                    <a:pt x="834" y="179"/>
                    <a:pt x="775" y="209"/>
                  </a:cubicBezTo>
                  <a:cubicBezTo>
                    <a:pt x="715" y="209"/>
                    <a:pt x="715" y="149"/>
                    <a:pt x="685" y="119"/>
                  </a:cubicBezTo>
                  <a:cubicBezTo>
                    <a:pt x="643" y="145"/>
                    <a:pt x="601" y="156"/>
                    <a:pt x="560" y="156"/>
                  </a:cubicBezTo>
                  <a:cubicBezTo>
                    <a:pt x="455" y="156"/>
                    <a:pt x="354" y="86"/>
                    <a:pt x="26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3441970" y="2575190"/>
              <a:ext cx="6580" cy="26820"/>
            </a:xfrm>
            <a:custGeom>
              <a:avLst/>
              <a:gdLst/>
              <a:ahLst/>
              <a:cxnLst/>
              <a:rect l="l" t="t" r="r" b="b"/>
              <a:pathLst>
                <a:path w="329" h="1341" extrusionOk="0">
                  <a:moveTo>
                    <a:pt x="150" y="0"/>
                  </a:moveTo>
                  <a:lnTo>
                    <a:pt x="209" y="60"/>
                  </a:lnTo>
                  <a:cubicBezTo>
                    <a:pt x="1" y="328"/>
                    <a:pt x="209" y="1042"/>
                    <a:pt x="299" y="1340"/>
                  </a:cubicBezTo>
                  <a:cubicBezTo>
                    <a:pt x="269" y="1072"/>
                    <a:pt x="328" y="0"/>
                    <a:pt x="15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3337170" y="2353390"/>
              <a:ext cx="158320" cy="99760"/>
            </a:xfrm>
            <a:custGeom>
              <a:avLst/>
              <a:gdLst/>
              <a:ahLst/>
              <a:cxnLst/>
              <a:rect l="l" t="t" r="r" b="b"/>
              <a:pathLst>
                <a:path w="7916" h="4988" extrusionOk="0">
                  <a:moveTo>
                    <a:pt x="4752" y="1"/>
                  </a:moveTo>
                  <a:cubicBezTo>
                    <a:pt x="4499" y="1"/>
                    <a:pt x="4293" y="9"/>
                    <a:pt x="4169" y="14"/>
                  </a:cubicBezTo>
                  <a:cubicBezTo>
                    <a:pt x="3335" y="14"/>
                    <a:pt x="2502" y="74"/>
                    <a:pt x="1698" y="312"/>
                  </a:cubicBezTo>
                  <a:cubicBezTo>
                    <a:pt x="1370" y="401"/>
                    <a:pt x="1043" y="431"/>
                    <a:pt x="745" y="699"/>
                  </a:cubicBezTo>
                  <a:cubicBezTo>
                    <a:pt x="388" y="1056"/>
                    <a:pt x="566" y="1324"/>
                    <a:pt x="626" y="1801"/>
                  </a:cubicBezTo>
                  <a:cubicBezTo>
                    <a:pt x="685" y="2396"/>
                    <a:pt x="566" y="2992"/>
                    <a:pt x="418" y="3557"/>
                  </a:cubicBezTo>
                  <a:cubicBezTo>
                    <a:pt x="358" y="3855"/>
                    <a:pt x="1" y="4629"/>
                    <a:pt x="269" y="4897"/>
                  </a:cubicBezTo>
                  <a:cubicBezTo>
                    <a:pt x="326" y="4964"/>
                    <a:pt x="358" y="4988"/>
                    <a:pt x="380" y="4988"/>
                  </a:cubicBezTo>
                  <a:cubicBezTo>
                    <a:pt x="427" y="4988"/>
                    <a:pt x="426" y="4878"/>
                    <a:pt x="507" y="4838"/>
                  </a:cubicBezTo>
                  <a:cubicBezTo>
                    <a:pt x="1013" y="4600"/>
                    <a:pt x="1489" y="4570"/>
                    <a:pt x="1996" y="4480"/>
                  </a:cubicBezTo>
                  <a:cubicBezTo>
                    <a:pt x="2561" y="4389"/>
                    <a:pt x="3138" y="4354"/>
                    <a:pt x="3712" y="4354"/>
                  </a:cubicBezTo>
                  <a:cubicBezTo>
                    <a:pt x="4075" y="4354"/>
                    <a:pt x="4437" y="4368"/>
                    <a:pt x="4794" y="4391"/>
                  </a:cubicBezTo>
                  <a:cubicBezTo>
                    <a:pt x="5271" y="4421"/>
                    <a:pt x="5747" y="4480"/>
                    <a:pt x="6223" y="4540"/>
                  </a:cubicBezTo>
                  <a:cubicBezTo>
                    <a:pt x="6521" y="4570"/>
                    <a:pt x="7087" y="4540"/>
                    <a:pt x="7355" y="4689"/>
                  </a:cubicBezTo>
                  <a:cubicBezTo>
                    <a:pt x="7444" y="4748"/>
                    <a:pt x="7504" y="4897"/>
                    <a:pt x="7534" y="4927"/>
                  </a:cubicBezTo>
                  <a:cubicBezTo>
                    <a:pt x="7586" y="4959"/>
                    <a:pt x="7632" y="4973"/>
                    <a:pt x="7672" y="4973"/>
                  </a:cubicBezTo>
                  <a:cubicBezTo>
                    <a:pt x="7859" y="4973"/>
                    <a:pt x="7915" y="4671"/>
                    <a:pt x="7891" y="4451"/>
                  </a:cubicBezTo>
                  <a:cubicBezTo>
                    <a:pt x="7831" y="4064"/>
                    <a:pt x="7623" y="3736"/>
                    <a:pt x="7593" y="3319"/>
                  </a:cubicBezTo>
                  <a:cubicBezTo>
                    <a:pt x="7593" y="2932"/>
                    <a:pt x="7563" y="2545"/>
                    <a:pt x="7593" y="2158"/>
                  </a:cubicBezTo>
                  <a:cubicBezTo>
                    <a:pt x="7623" y="1831"/>
                    <a:pt x="7772" y="1533"/>
                    <a:pt x="7772" y="1205"/>
                  </a:cubicBezTo>
                  <a:cubicBezTo>
                    <a:pt x="7772" y="143"/>
                    <a:pt x="5835" y="1"/>
                    <a:pt x="4752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3347590" y="2381650"/>
              <a:ext cx="18180" cy="56600"/>
            </a:xfrm>
            <a:custGeom>
              <a:avLst/>
              <a:gdLst/>
              <a:ahLst/>
              <a:cxnLst/>
              <a:rect l="l" t="t" r="r" b="b"/>
              <a:pathLst>
                <a:path w="909" h="2830" extrusionOk="0">
                  <a:moveTo>
                    <a:pt x="552" y="1"/>
                  </a:moveTo>
                  <a:cubicBezTo>
                    <a:pt x="563" y="224"/>
                    <a:pt x="584" y="456"/>
                    <a:pt x="598" y="688"/>
                  </a:cubicBezTo>
                  <a:lnTo>
                    <a:pt x="598" y="688"/>
                  </a:lnTo>
                  <a:cubicBezTo>
                    <a:pt x="626" y="429"/>
                    <a:pt x="628" y="168"/>
                    <a:pt x="552" y="1"/>
                  </a:cubicBezTo>
                  <a:close/>
                  <a:moveTo>
                    <a:pt x="598" y="688"/>
                  </a:moveTo>
                  <a:lnTo>
                    <a:pt x="598" y="688"/>
                  </a:lnTo>
                  <a:cubicBezTo>
                    <a:pt x="571" y="935"/>
                    <a:pt x="521" y="1181"/>
                    <a:pt x="492" y="1341"/>
                  </a:cubicBezTo>
                  <a:lnTo>
                    <a:pt x="462" y="1341"/>
                  </a:lnTo>
                  <a:cubicBezTo>
                    <a:pt x="432" y="1579"/>
                    <a:pt x="373" y="2115"/>
                    <a:pt x="135" y="2264"/>
                  </a:cubicBezTo>
                  <a:cubicBezTo>
                    <a:pt x="205" y="2427"/>
                    <a:pt x="0" y="2810"/>
                    <a:pt x="153" y="2810"/>
                  </a:cubicBezTo>
                  <a:cubicBezTo>
                    <a:pt x="195" y="2810"/>
                    <a:pt x="264" y="2781"/>
                    <a:pt x="373" y="2710"/>
                  </a:cubicBezTo>
                  <a:lnTo>
                    <a:pt x="373" y="2829"/>
                  </a:lnTo>
                  <a:cubicBezTo>
                    <a:pt x="522" y="2740"/>
                    <a:pt x="671" y="2710"/>
                    <a:pt x="849" y="2710"/>
                  </a:cubicBezTo>
                  <a:cubicBezTo>
                    <a:pt x="879" y="2353"/>
                    <a:pt x="879" y="1996"/>
                    <a:pt x="909" y="1638"/>
                  </a:cubicBezTo>
                  <a:lnTo>
                    <a:pt x="909" y="1638"/>
                  </a:lnTo>
                  <a:cubicBezTo>
                    <a:pt x="879" y="1847"/>
                    <a:pt x="879" y="2323"/>
                    <a:pt x="671" y="2412"/>
                  </a:cubicBezTo>
                  <a:cubicBezTo>
                    <a:pt x="671" y="2383"/>
                    <a:pt x="641" y="2353"/>
                    <a:pt x="611" y="2293"/>
                  </a:cubicBezTo>
                  <a:cubicBezTo>
                    <a:pt x="567" y="2359"/>
                    <a:pt x="536" y="2384"/>
                    <a:pt x="510" y="2384"/>
                  </a:cubicBezTo>
                  <a:cubicBezTo>
                    <a:pt x="466" y="2384"/>
                    <a:pt x="440" y="2309"/>
                    <a:pt x="403" y="2234"/>
                  </a:cubicBezTo>
                  <a:cubicBezTo>
                    <a:pt x="373" y="2025"/>
                    <a:pt x="522" y="1906"/>
                    <a:pt x="552" y="1728"/>
                  </a:cubicBezTo>
                  <a:cubicBezTo>
                    <a:pt x="624" y="1403"/>
                    <a:pt x="619" y="1045"/>
                    <a:pt x="598" y="68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3361590" y="2368190"/>
              <a:ext cx="7460" cy="23600"/>
            </a:xfrm>
            <a:custGeom>
              <a:avLst/>
              <a:gdLst/>
              <a:ahLst/>
              <a:cxnLst/>
              <a:rect l="l" t="t" r="r" b="b"/>
              <a:pathLst>
                <a:path w="373" h="1180" extrusionOk="0">
                  <a:moveTo>
                    <a:pt x="306" y="1"/>
                  </a:moveTo>
                  <a:cubicBezTo>
                    <a:pt x="279" y="1"/>
                    <a:pt x="239" y="31"/>
                    <a:pt x="179" y="108"/>
                  </a:cubicBezTo>
                  <a:lnTo>
                    <a:pt x="179" y="78"/>
                  </a:lnTo>
                  <a:lnTo>
                    <a:pt x="179" y="78"/>
                  </a:lnTo>
                  <a:cubicBezTo>
                    <a:pt x="0" y="316"/>
                    <a:pt x="209" y="912"/>
                    <a:pt x="268" y="1180"/>
                  </a:cubicBezTo>
                  <a:cubicBezTo>
                    <a:pt x="328" y="912"/>
                    <a:pt x="328" y="584"/>
                    <a:pt x="358" y="316"/>
                  </a:cubicBezTo>
                  <a:cubicBezTo>
                    <a:pt x="358" y="189"/>
                    <a:pt x="373" y="1"/>
                    <a:pt x="30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3383030" y="2364390"/>
              <a:ext cx="21060" cy="50640"/>
            </a:xfrm>
            <a:custGeom>
              <a:avLst/>
              <a:gdLst/>
              <a:ahLst/>
              <a:cxnLst/>
              <a:rect l="l" t="t" r="r" b="b"/>
              <a:pathLst>
                <a:path w="1053" h="2532" extrusionOk="0">
                  <a:moveTo>
                    <a:pt x="1013" y="0"/>
                  </a:moveTo>
                  <a:cubicBezTo>
                    <a:pt x="923" y="60"/>
                    <a:pt x="834" y="149"/>
                    <a:pt x="774" y="238"/>
                  </a:cubicBezTo>
                  <a:cubicBezTo>
                    <a:pt x="774" y="209"/>
                    <a:pt x="745" y="209"/>
                    <a:pt x="745" y="179"/>
                  </a:cubicBezTo>
                  <a:lnTo>
                    <a:pt x="506" y="179"/>
                  </a:lnTo>
                  <a:cubicBezTo>
                    <a:pt x="477" y="298"/>
                    <a:pt x="447" y="447"/>
                    <a:pt x="298" y="477"/>
                  </a:cubicBezTo>
                  <a:cubicBezTo>
                    <a:pt x="238" y="358"/>
                    <a:pt x="238" y="179"/>
                    <a:pt x="119" y="90"/>
                  </a:cubicBezTo>
                  <a:cubicBezTo>
                    <a:pt x="90" y="149"/>
                    <a:pt x="60" y="179"/>
                    <a:pt x="30" y="209"/>
                  </a:cubicBezTo>
                  <a:lnTo>
                    <a:pt x="119" y="179"/>
                  </a:lnTo>
                  <a:lnTo>
                    <a:pt x="119" y="179"/>
                  </a:lnTo>
                  <a:cubicBezTo>
                    <a:pt x="60" y="238"/>
                    <a:pt x="0" y="268"/>
                    <a:pt x="0" y="358"/>
                  </a:cubicBezTo>
                  <a:cubicBezTo>
                    <a:pt x="30" y="328"/>
                    <a:pt x="90" y="298"/>
                    <a:pt x="119" y="268"/>
                  </a:cubicBezTo>
                  <a:cubicBezTo>
                    <a:pt x="149" y="596"/>
                    <a:pt x="238" y="894"/>
                    <a:pt x="268" y="1191"/>
                  </a:cubicBezTo>
                  <a:cubicBezTo>
                    <a:pt x="358" y="923"/>
                    <a:pt x="268" y="626"/>
                    <a:pt x="477" y="387"/>
                  </a:cubicBezTo>
                  <a:cubicBezTo>
                    <a:pt x="477" y="447"/>
                    <a:pt x="506" y="536"/>
                    <a:pt x="506" y="596"/>
                  </a:cubicBezTo>
                  <a:cubicBezTo>
                    <a:pt x="566" y="477"/>
                    <a:pt x="655" y="358"/>
                    <a:pt x="745" y="268"/>
                  </a:cubicBezTo>
                  <a:cubicBezTo>
                    <a:pt x="934" y="344"/>
                    <a:pt x="1005" y="697"/>
                    <a:pt x="1025" y="1107"/>
                  </a:cubicBezTo>
                  <a:lnTo>
                    <a:pt x="1025" y="1107"/>
                  </a:lnTo>
                  <a:cubicBezTo>
                    <a:pt x="1036" y="736"/>
                    <a:pt x="1039" y="365"/>
                    <a:pt x="1013" y="0"/>
                  </a:cubicBezTo>
                  <a:close/>
                  <a:moveTo>
                    <a:pt x="1025" y="1107"/>
                  </a:moveTo>
                  <a:cubicBezTo>
                    <a:pt x="1011" y="1584"/>
                    <a:pt x="983" y="2062"/>
                    <a:pt x="983" y="2531"/>
                  </a:cubicBezTo>
                  <a:cubicBezTo>
                    <a:pt x="983" y="2325"/>
                    <a:pt x="1052" y="1664"/>
                    <a:pt x="1025" y="110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3396210" y="2361950"/>
              <a:ext cx="91640" cy="75700"/>
            </a:xfrm>
            <a:custGeom>
              <a:avLst/>
              <a:gdLst/>
              <a:ahLst/>
              <a:cxnLst/>
              <a:rect l="l" t="t" r="r" b="b"/>
              <a:pathLst>
                <a:path w="4582" h="3785" extrusionOk="0">
                  <a:moveTo>
                    <a:pt x="86" y="3159"/>
                  </a:moveTo>
                  <a:cubicBezTo>
                    <a:pt x="95" y="3168"/>
                    <a:pt x="103" y="3176"/>
                    <a:pt x="112" y="3184"/>
                  </a:cubicBezTo>
                  <a:lnTo>
                    <a:pt x="112" y="3184"/>
                  </a:lnTo>
                  <a:cubicBezTo>
                    <a:pt x="123" y="3175"/>
                    <a:pt x="134" y="3167"/>
                    <a:pt x="145" y="3159"/>
                  </a:cubicBezTo>
                  <a:close/>
                  <a:moveTo>
                    <a:pt x="2635" y="1"/>
                  </a:moveTo>
                  <a:cubicBezTo>
                    <a:pt x="2618" y="1"/>
                    <a:pt x="2602" y="2"/>
                    <a:pt x="2587" y="3"/>
                  </a:cubicBezTo>
                  <a:cubicBezTo>
                    <a:pt x="2825" y="509"/>
                    <a:pt x="2795" y="1164"/>
                    <a:pt x="2825" y="1730"/>
                  </a:cubicBezTo>
                  <a:cubicBezTo>
                    <a:pt x="2825" y="1968"/>
                    <a:pt x="2765" y="2296"/>
                    <a:pt x="2855" y="2534"/>
                  </a:cubicBezTo>
                  <a:cubicBezTo>
                    <a:pt x="2974" y="2296"/>
                    <a:pt x="2914" y="1998"/>
                    <a:pt x="2944" y="1730"/>
                  </a:cubicBezTo>
                  <a:cubicBezTo>
                    <a:pt x="2974" y="1373"/>
                    <a:pt x="3004" y="1016"/>
                    <a:pt x="3033" y="658"/>
                  </a:cubicBezTo>
                  <a:cubicBezTo>
                    <a:pt x="3301" y="1135"/>
                    <a:pt x="3301" y="1909"/>
                    <a:pt x="3361" y="2474"/>
                  </a:cubicBezTo>
                  <a:cubicBezTo>
                    <a:pt x="3391" y="2742"/>
                    <a:pt x="3420" y="3100"/>
                    <a:pt x="3271" y="3308"/>
                  </a:cubicBezTo>
                  <a:cubicBezTo>
                    <a:pt x="3182" y="3129"/>
                    <a:pt x="3182" y="2921"/>
                    <a:pt x="3123" y="2742"/>
                  </a:cubicBezTo>
                  <a:cubicBezTo>
                    <a:pt x="3093" y="2921"/>
                    <a:pt x="3123" y="3129"/>
                    <a:pt x="3063" y="3338"/>
                  </a:cubicBezTo>
                  <a:cubicBezTo>
                    <a:pt x="3033" y="3278"/>
                    <a:pt x="2914" y="3249"/>
                    <a:pt x="2884" y="3189"/>
                  </a:cubicBezTo>
                  <a:cubicBezTo>
                    <a:pt x="2833" y="3292"/>
                    <a:pt x="2736" y="3373"/>
                    <a:pt x="2634" y="3373"/>
                  </a:cubicBezTo>
                  <a:cubicBezTo>
                    <a:pt x="2618" y="3373"/>
                    <a:pt x="2602" y="3372"/>
                    <a:pt x="2587" y="3368"/>
                  </a:cubicBezTo>
                  <a:cubicBezTo>
                    <a:pt x="2497" y="3100"/>
                    <a:pt x="2408" y="2832"/>
                    <a:pt x="2378" y="2564"/>
                  </a:cubicBezTo>
                  <a:cubicBezTo>
                    <a:pt x="2319" y="2266"/>
                    <a:pt x="2319" y="1909"/>
                    <a:pt x="2200" y="1641"/>
                  </a:cubicBezTo>
                  <a:lnTo>
                    <a:pt x="2200" y="1641"/>
                  </a:lnTo>
                  <a:cubicBezTo>
                    <a:pt x="2229" y="2177"/>
                    <a:pt x="2348" y="2951"/>
                    <a:pt x="2200" y="3546"/>
                  </a:cubicBezTo>
                  <a:cubicBezTo>
                    <a:pt x="2200" y="3457"/>
                    <a:pt x="2170" y="3368"/>
                    <a:pt x="2170" y="3308"/>
                  </a:cubicBezTo>
                  <a:cubicBezTo>
                    <a:pt x="2051" y="3368"/>
                    <a:pt x="1961" y="3397"/>
                    <a:pt x="1842" y="3397"/>
                  </a:cubicBezTo>
                  <a:cubicBezTo>
                    <a:pt x="1902" y="3397"/>
                    <a:pt x="1574" y="3338"/>
                    <a:pt x="1604" y="3338"/>
                  </a:cubicBezTo>
                  <a:cubicBezTo>
                    <a:pt x="1336" y="3100"/>
                    <a:pt x="1425" y="2534"/>
                    <a:pt x="1396" y="2206"/>
                  </a:cubicBezTo>
                  <a:lnTo>
                    <a:pt x="1396" y="2206"/>
                  </a:lnTo>
                  <a:cubicBezTo>
                    <a:pt x="1277" y="2504"/>
                    <a:pt x="1306" y="2891"/>
                    <a:pt x="1187" y="3219"/>
                  </a:cubicBezTo>
                  <a:cubicBezTo>
                    <a:pt x="1187" y="3189"/>
                    <a:pt x="1158" y="3159"/>
                    <a:pt x="1128" y="3159"/>
                  </a:cubicBezTo>
                  <a:cubicBezTo>
                    <a:pt x="1073" y="3233"/>
                    <a:pt x="1021" y="3258"/>
                    <a:pt x="970" y="3258"/>
                  </a:cubicBezTo>
                  <a:cubicBezTo>
                    <a:pt x="857" y="3258"/>
                    <a:pt x="754" y="3129"/>
                    <a:pt x="651" y="3129"/>
                  </a:cubicBezTo>
                  <a:cubicBezTo>
                    <a:pt x="506" y="3129"/>
                    <a:pt x="390" y="3245"/>
                    <a:pt x="263" y="3245"/>
                  </a:cubicBezTo>
                  <a:cubicBezTo>
                    <a:pt x="215" y="3245"/>
                    <a:pt x="165" y="3228"/>
                    <a:pt x="112" y="3184"/>
                  </a:cubicBezTo>
                  <a:lnTo>
                    <a:pt x="112" y="3184"/>
                  </a:lnTo>
                  <a:cubicBezTo>
                    <a:pt x="42" y="3242"/>
                    <a:pt x="0" y="3320"/>
                    <a:pt x="26" y="3397"/>
                  </a:cubicBezTo>
                  <a:cubicBezTo>
                    <a:pt x="90" y="3410"/>
                    <a:pt x="171" y="3429"/>
                    <a:pt x="240" y="3429"/>
                  </a:cubicBezTo>
                  <a:cubicBezTo>
                    <a:pt x="331" y="3429"/>
                    <a:pt x="400" y="3397"/>
                    <a:pt x="383" y="3278"/>
                  </a:cubicBezTo>
                  <a:lnTo>
                    <a:pt x="383" y="3278"/>
                  </a:lnTo>
                  <a:cubicBezTo>
                    <a:pt x="443" y="3358"/>
                    <a:pt x="555" y="3358"/>
                    <a:pt x="677" y="3358"/>
                  </a:cubicBezTo>
                  <a:lnTo>
                    <a:pt x="677" y="3358"/>
                  </a:lnTo>
                  <a:cubicBezTo>
                    <a:pt x="737" y="3358"/>
                    <a:pt x="800" y="3358"/>
                    <a:pt x="860" y="3368"/>
                  </a:cubicBezTo>
                  <a:cubicBezTo>
                    <a:pt x="1128" y="3427"/>
                    <a:pt x="1396" y="3517"/>
                    <a:pt x="1634" y="3546"/>
                  </a:cubicBezTo>
                  <a:cubicBezTo>
                    <a:pt x="1902" y="3606"/>
                    <a:pt x="2140" y="3576"/>
                    <a:pt x="2378" y="3636"/>
                  </a:cubicBezTo>
                  <a:cubicBezTo>
                    <a:pt x="2438" y="3546"/>
                    <a:pt x="2438" y="3427"/>
                    <a:pt x="2468" y="3308"/>
                  </a:cubicBezTo>
                  <a:cubicBezTo>
                    <a:pt x="2468" y="3368"/>
                    <a:pt x="2497" y="3457"/>
                    <a:pt x="2497" y="3517"/>
                  </a:cubicBezTo>
                  <a:cubicBezTo>
                    <a:pt x="2527" y="3487"/>
                    <a:pt x="2557" y="3457"/>
                    <a:pt x="2557" y="3457"/>
                  </a:cubicBezTo>
                  <a:cubicBezTo>
                    <a:pt x="2621" y="3563"/>
                    <a:pt x="2760" y="3579"/>
                    <a:pt x="2889" y="3579"/>
                  </a:cubicBezTo>
                  <a:cubicBezTo>
                    <a:pt x="2941" y="3579"/>
                    <a:pt x="2991" y="3576"/>
                    <a:pt x="3033" y="3576"/>
                  </a:cubicBezTo>
                  <a:cubicBezTo>
                    <a:pt x="3096" y="3597"/>
                    <a:pt x="3174" y="3618"/>
                    <a:pt x="3246" y="3618"/>
                  </a:cubicBezTo>
                  <a:cubicBezTo>
                    <a:pt x="3276" y="3618"/>
                    <a:pt x="3305" y="3615"/>
                    <a:pt x="3331" y="3606"/>
                  </a:cubicBezTo>
                  <a:cubicBezTo>
                    <a:pt x="3420" y="3606"/>
                    <a:pt x="3420" y="3517"/>
                    <a:pt x="3539" y="3517"/>
                  </a:cubicBezTo>
                  <a:cubicBezTo>
                    <a:pt x="3510" y="3546"/>
                    <a:pt x="3480" y="3576"/>
                    <a:pt x="3480" y="3576"/>
                  </a:cubicBezTo>
                  <a:cubicBezTo>
                    <a:pt x="3549" y="3576"/>
                    <a:pt x="3609" y="3573"/>
                    <a:pt x="3664" y="3573"/>
                  </a:cubicBezTo>
                  <a:cubicBezTo>
                    <a:pt x="3774" y="3573"/>
                    <a:pt x="3867" y="3586"/>
                    <a:pt x="3986" y="3665"/>
                  </a:cubicBezTo>
                  <a:cubicBezTo>
                    <a:pt x="3986" y="3576"/>
                    <a:pt x="4046" y="3457"/>
                    <a:pt x="4046" y="3397"/>
                  </a:cubicBezTo>
                  <a:cubicBezTo>
                    <a:pt x="4105" y="3546"/>
                    <a:pt x="4254" y="3755"/>
                    <a:pt x="4433" y="3785"/>
                  </a:cubicBezTo>
                  <a:cubicBezTo>
                    <a:pt x="4224" y="3129"/>
                    <a:pt x="4016" y="2504"/>
                    <a:pt x="4016" y="1819"/>
                  </a:cubicBezTo>
                  <a:cubicBezTo>
                    <a:pt x="4016" y="1671"/>
                    <a:pt x="4046" y="986"/>
                    <a:pt x="4135" y="926"/>
                  </a:cubicBezTo>
                  <a:cubicBezTo>
                    <a:pt x="4165" y="867"/>
                    <a:pt x="4224" y="777"/>
                    <a:pt x="4254" y="718"/>
                  </a:cubicBezTo>
                  <a:lnTo>
                    <a:pt x="4254" y="718"/>
                  </a:lnTo>
                  <a:cubicBezTo>
                    <a:pt x="4314" y="1135"/>
                    <a:pt x="4194" y="1551"/>
                    <a:pt x="4224" y="1968"/>
                  </a:cubicBezTo>
                  <a:cubicBezTo>
                    <a:pt x="4284" y="2355"/>
                    <a:pt x="4403" y="2742"/>
                    <a:pt x="4492" y="3100"/>
                  </a:cubicBezTo>
                  <a:cubicBezTo>
                    <a:pt x="4582" y="2445"/>
                    <a:pt x="4373" y="1700"/>
                    <a:pt x="4403" y="1045"/>
                  </a:cubicBezTo>
                  <a:cubicBezTo>
                    <a:pt x="4403" y="956"/>
                    <a:pt x="4462" y="658"/>
                    <a:pt x="4433" y="599"/>
                  </a:cubicBezTo>
                  <a:cubicBezTo>
                    <a:pt x="4373" y="450"/>
                    <a:pt x="4016" y="182"/>
                    <a:pt x="3897" y="152"/>
                  </a:cubicBezTo>
                  <a:cubicBezTo>
                    <a:pt x="3897" y="360"/>
                    <a:pt x="3867" y="569"/>
                    <a:pt x="3807" y="748"/>
                  </a:cubicBezTo>
                  <a:cubicBezTo>
                    <a:pt x="3807" y="718"/>
                    <a:pt x="3807" y="658"/>
                    <a:pt x="3807" y="599"/>
                  </a:cubicBezTo>
                  <a:cubicBezTo>
                    <a:pt x="3778" y="718"/>
                    <a:pt x="3748" y="837"/>
                    <a:pt x="3718" y="956"/>
                  </a:cubicBezTo>
                  <a:lnTo>
                    <a:pt x="3688" y="956"/>
                  </a:lnTo>
                  <a:cubicBezTo>
                    <a:pt x="3688" y="1403"/>
                    <a:pt x="3807" y="1849"/>
                    <a:pt x="3807" y="2296"/>
                  </a:cubicBezTo>
                  <a:cubicBezTo>
                    <a:pt x="3659" y="1998"/>
                    <a:pt x="3510" y="1551"/>
                    <a:pt x="3480" y="1194"/>
                  </a:cubicBezTo>
                  <a:cubicBezTo>
                    <a:pt x="3450" y="926"/>
                    <a:pt x="3510" y="628"/>
                    <a:pt x="3450" y="420"/>
                  </a:cubicBezTo>
                  <a:cubicBezTo>
                    <a:pt x="3420" y="450"/>
                    <a:pt x="3420" y="480"/>
                    <a:pt x="3391" y="509"/>
                  </a:cubicBezTo>
                  <a:cubicBezTo>
                    <a:pt x="3391" y="229"/>
                    <a:pt x="2914" y="1"/>
                    <a:pt x="263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3472290" y="2369150"/>
              <a:ext cx="17940" cy="70280"/>
            </a:xfrm>
            <a:custGeom>
              <a:avLst/>
              <a:gdLst/>
              <a:ahLst/>
              <a:cxnLst/>
              <a:rect l="l" t="t" r="r" b="b"/>
              <a:pathLst>
                <a:path w="897" h="3514" extrusionOk="0">
                  <a:moveTo>
                    <a:pt x="3" y="983"/>
                  </a:moveTo>
                  <a:cubicBezTo>
                    <a:pt x="1" y="1022"/>
                    <a:pt x="1" y="1063"/>
                    <a:pt x="4" y="1106"/>
                  </a:cubicBezTo>
                  <a:lnTo>
                    <a:pt x="4" y="1106"/>
                  </a:lnTo>
                  <a:cubicBezTo>
                    <a:pt x="3" y="1064"/>
                    <a:pt x="3" y="1023"/>
                    <a:pt x="3" y="983"/>
                  </a:cubicBezTo>
                  <a:close/>
                  <a:moveTo>
                    <a:pt x="480" y="0"/>
                  </a:moveTo>
                  <a:cubicBezTo>
                    <a:pt x="454" y="586"/>
                    <a:pt x="385" y="1193"/>
                    <a:pt x="403" y="1784"/>
                  </a:cubicBezTo>
                  <a:lnTo>
                    <a:pt x="403" y="1784"/>
                  </a:lnTo>
                  <a:cubicBezTo>
                    <a:pt x="376" y="1517"/>
                    <a:pt x="323" y="1242"/>
                    <a:pt x="301" y="983"/>
                  </a:cubicBezTo>
                  <a:lnTo>
                    <a:pt x="301" y="983"/>
                  </a:lnTo>
                  <a:cubicBezTo>
                    <a:pt x="301" y="1400"/>
                    <a:pt x="331" y="1846"/>
                    <a:pt x="301" y="2293"/>
                  </a:cubicBezTo>
                  <a:cubicBezTo>
                    <a:pt x="289" y="2299"/>
                    <a:pt x="281" y="2301"/>
                    <a:pt x="275" y="2301"/>
                  </a:cubicBezTo>
                  <a:cubicBezTo>
                    <a:pt x="251" y="2301"/>
                    <a:pt x="265" y="2263"/>
                    <a:pt x="242" y="2263"/>
                  </a:cubicBezTo>
                  <a:lnTo>
                    <a:pt x="122" y="2442"/>
                  </a:lnTo>
                  <a:cubicBezTo>
                    <a:pt x="284" y="2091"/>
                    <a:pt x="30" y="1520"/>
                    <a:pt x="4" y="1106"/>
                  </a:cubicBezTo>
                  <a:lnTo>
                    <a:pt x="4" y="1106"/>
                  </a:lnTo>
                  <a:cubicBezTo>
                    <a:pt x="7" y="1795"/>
                    <a:pt x="43" y="2601"/>
                    <a:pt x="212" y="3276"/>
                  </a:cubicBezTo>
                  <a:cubicBezTo>
                    <a:pt x="212" y="3246"/>
                    <a:pt x="271" y="3127"/>
                    <a:pt x="271" y="3097"/>
                  </a:cubicBezTo>
                  <a:cubicBezTo>
                    <a:pt x="420" y="3276"/>
                    <a:pt x="688" y="3335"/>
                    <a:pt x="837" y="3514"/>
                  </a:cubicBezTo>
                  <a:cubicBezTo>
                    <a:pt x="897" y="3246"/>
                    <a:pt x="748" y="2918"/>
                    <a:pt x="748" y="2650"/>
                  </a:cubicBezTo>
                  <a:cubicBezTo>
                    <a:pt x="718" y="2293"/>
                    <a:pt x="688" y="1936"/>
                    <a:pt x="718" y="1579"/>
                  </a:cubicBezTo>
                  <a:cubicBezTo>
                    <a:pt x="718" y="1162"/>
                    <a:pt x="658" y="656"/>
                    <a:pt x="778" y="268"/>
                  </a:cubicBezTo>
                  <a:cubicBezTo>
                    <a:pt x="658" y="209"/>
                    <a:pt x="539" y="149"/>
                    <a:pt x="48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3459250" y="2364150"/>
              <a:ext cx="12520" cy="25260"/>
            </a:xfrm>
            <a:custGeom>
              <a:avLst/>
              <a:gdLst/>
              <a:ahLst/>
              <a:cxnLst/>
              <a:rect l="l" t="t" r="r" b="b"/>
              <a:pathLst>
                <a:path w="626" h="1263" extrusionOk="0">
                  <a:moveTo>
                    <a:pt x="175" y="1"/>
                  </a:moveTo>
                  <a:cubicBezTo>
                    <a:pt x="138" y="1"/>
                    <a:pt x="79" y="23"/>
                    <a:pt x="30" y="72"/>
                  </a:cubicBezTo>
                  <a:cubicBezTo>
                    <a:pt x="0" y="131"/>
                    <a:pt x="60" y="518"/>
                    <a:pt x="60" y="578"/>
                  </a:cubicBezTo>
                  <a:cubicBezTo>
                    <a:pt x="90" y="816"/>
                    <a:pt x="90" y="1025"/>
                    <a:pt x="149" y="1263"/>
                  </a:cubicBezTo>
                  <a:cubicBezTo>
                    <a:pt x="149" y="935"/>
                    <a:pt x="60" y="340"/>
                    <a:pt x="358" y="131"/>
                  </a:cubicBezTo>
                  <a:lnTo>
                    <a:pt x="358" y="191"/>
                  </a:lnTo>
                  <a:cubicBezTo>
                    <a:pt x="447" y="429"/>
                    <a:pt x="328" y="727"/>
                    <a:pt x="417" y="965"/>
                  </a:cubicBezTo>
                  <a:cubicBezTo>
                    <a:pt x="387" y="697"/>
                    <a:pt x="507" y="370"/>
                    <a:pt x="626" y="191"/>
                  </a:cubicBezTo>
                  <a:cubicBezTo>
                    <a:pt x="529" y="118"/>
                    <a:pt x="432" y="26"/>
                    <a:pt x="303" y="26"/>
                  </a:cubicBezTo>
                  <a:cubicBezTo>
                    <a:pt x="274" y="26"/>
                    <a:pt x="242" y="31"/>
                    <a:pt x="209" y="42"/>
                  </a:cubicBezTo>
                  <a:cubicBezTo>
                    <a:pt x="222" y="15"/>
                    <a:pt x="205" y="1"/>
                    <a:pt x="17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3443770" y="2406070"/>
              <a:ext cx="7160" cy="28260"/>
            </a:xfrm>
            <a:custGeom>
              <a:avLst/>
              <a:gdLst/>
              <a:ahLst/>
              <a:cxnLst/>
              <a:rect l="l" t="t" r="r" b="b"/>
              <a:pathLst>
                <a:path w="358" h="1413" extrusionOk="0">
                  <a:moveTo>
                    <a:pt x="30" y="0"/>
                  </a:moveTo>
                  <a:cubicBezTo>
                    <a:pt x="0" y="120"/>
                    <a:pt x="30" y="209"/>
                    <a:pt x="30" y="358"/>
                  </a:cubicBezTo>
                  <a:lnTo>
                    <a:pt x="30" y="298"/>
                  </a:lnTo>
                  <a:cubicBezTo>
                    <a:pt x="179" y="656"/>
                    <a:pt x="60" y="1013"/>
                    <a:pt x="90" y="1370"/>
                  </a:cubicBezTo>
                  <a:cubicBezTo>
                    <a:pt x="132" y="1391"/>
                    <a:pt x="189" y="1412"/>
                    <a:pt x="239" y="1412"/>
                  </a:cubicBezTo>
                  <a:cubicBezTo>
                    <a:pt x="261" y="1412"/>
                    <a:pt x="281" y="1409"/>
                    <a:pt x="298" y="1400"/>
                  </a:cubicBezTo>
                  <a:cubicBezTo>
                    <a:pt x="358" y="953"/>
                    <a:pt x="179" y="417"/>
                    <a:pt x="3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3334190" y="2461370"/>
              <a:ext cx="164980" cy="96560"/>
            </a:xfrm>
            <a:custGeom>
              <a:avLst/>
              <a:gdLst/>
              <a:ahLst/>
              <a:cxnLst/>
              <a:rect l="l" t="t" r="r" b="b"/>
              <a:pathLst>
                <a:path w="8249" h="4828" extrusionOk="0">
                  <a:moveTo>
                    <a:pt x="3701" y="0"/>
                  </a:moveTo>
                  <a:cubicBezTo>
                    <a:pt x="2919" y="0"/>
                    <a:pt x="2121" y="121"/>
                    <a:pt x="1370" y="362"/>
                  </a:cubicBezTo>
                  <a:cubicBezTo>
                    <a:pt x="1073" y="481"/>
                    <a:pt x="567" y="630"/>
                    <a:pt x="328" y="898"/>
                  </a:cubicBezTo>
                  <a:cubicBezTo>
                    <a:pt x="60" y="1166"/>
                    <a:pt x="328" y="1523"/>
                    <a:pt x="328" y="1880"/>
                  </a:cubicBezTo>
                  <a:cubicBezTo>
                    <a:pt x="358" y="2446"/>
                    <a:pt x="388" y="3012"/>
                    <a:pt x="239" y="3548"/>
                  </a:cubicBezTo>
                  <a:cubicBezTo>
                    <a:pt x="150" y="3964"/>
                    <a:pt x="1" y="4500"/>
                    <a:pt x="328" y="4828"/>
                  </a:cubicBezTo>
                  <a:cubicBezTo>
                    <a:pt x="328" y="4590"/>
                    <a:pt x="1013" y="4500"/>
                    <a:pt x="1192" y="4441"/>
                  </a:cubicBezTo>
                  <a:cubicBezTo>
                    <a:pt x="1579" y="4292"/>
                    <a:pt x="2025" y="4203"/>
                    <a:pt x="2413" y="4143"/>
                  </a:cubicBezTo>
                  <a:cubicBezTo>
                    <a:pt x="3126" y="4015"/>
                    <a:pt x="3818" y="3954"/>
                    <a:pt x="4514" y="3954"/>
                  </a:cubicBezTo>
                  <a:cubicBezTo>
                    <a:pt x="4951" y="3954"/>
                    <a:pt x="5389" y="3978"/>
                    <a:pt x="5837" y="4024"/>
                  </a:cubicBezTo>
                  <a:cubicBezTo>
                    <a:pt x="6343" y="4084"/>
                    <a:pt x="6938" y="4173"/>
                    <a:pt x="7444" y="4351"/>
                  </a:cubicBezTo>
                  <a:cubicBezTo>
                    <a:pt x="7526" y="4406"/>
                    <a:pt x="7730" y="4534"/>
                    <a:pt x="7811" y="4534"/>
                  </a:cubicBezTo>
                  <a:cubicBezTo>
                    <a:pt x="7819" y="4534"/>
                    <a:pt x="7826" y="4533"/>
                    <a:pt x="7831" y="4530"/>
                  </a:cubicBezTo>
                  <a:cubicBezTo>
                    <a:pt x="8040" y="4441"/>
                    <a:pt x="7921" y="4084"/>
                    <a:pt x="7861" y="3935"/>
                  </a:cubicBezTo>
                  <a:cubicBezTo>
                    <a:pt x="7742" y="3488"/>
                    <a:pt x="7712" y="2922"/>
                    <a:pt x="7772" y="2386"/>
                  </a:cubicBezTo>
                  <a:cubicBezTo>
                    <a:pt x="7831" y="1582"/>
                    <a:pt x="8248" y="868"/>
                    <a:pt x="7444" y="511"/>
                  </a:cubicBezTo>
                  <a:cubicBezTo>
                    <a:pt x="6968" y="332"/>
                    <a:pt x="6432" y="243"/>
                    <a:pt x="5956" y="213"/>
                  </a:cubicBezTo>
                  <a:cubicBezTo>
                    <a:pt x="5301" y="153"/>
                    <a:pt x="4616" y="34"/>
                    <a:pt x="3961" y="4"/>
                  </a:cubicBezTo>
                  <a:cubicBezTo>
                    <a:pt x="3874" y="1"/>
                    <a:pt x="3788" y="0"/>
                    <a:pt x="370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363370" y="2472910"/>
              <a:ext cx="125680" cy="71340"/>
            </a:xfrm>
            <a:custGeom>
              <a:avLst/>
              <a:gdLst/>
              <a:ahLst/>
              <a:cxnLst/>
              <a:rect l="l" t="t" r="r" b="b"/>
              <a:pathLst>
                <a:path w="6284" h="3567" extrusionOk="0">
                  <a:moveTo>
                    <a:pt x="1099" y="3106"/>
                  </a:moveTo>
                  <a:cubicBezTo>
                    <a:pt x="854" y="3118"/>
                    <a:pt x="614" y="3145"/>
                    <a:pt x="388" y="3199"/>
                  </a:cubicBezTo>
                  <a:lnTo>
                    <a:pt x="388" y="3199"/>
                  </a:lnTo>
                  <a:cubicBezTo>
                    <a:pt x="388" y="3212"/>
                    <a:pt x="388" y="3226"/>
                    <a:pt x="388" y="3239"/>
                  </a:cubicBezTo>
                  <a:cubicBezTo>
                    <a:pt x="612" y="3182"/>
                    <a:pt x="884" y="3185"/>
                    <a:pt x="1099" y="3106"/>
                  </a:cubicBezTo>
                  <a:close/>
                  <a:moveTo>
                    <a:pt x="328" y="2822"/>
                  </a:moveTo>
                  <a:cubicBezTo>
                    <a:pt x="239" y="3000"/>
                    <a:pt x="150" y="3179"/>
                    <a:pt x="1" y="3328"/>
                  </a:cubicBezTo>
                  <a:cubicBezTo>
                    <a:pt x="124" y="3274"/>
                    <a:pt x="253" y="3232"/>
                    <a:pt x="388" y="3199"/>
                  </a:cubicBezTo>
                  <a:lnTo>
                    <a:pt x="388" y="3199"/>
                  </a:lnTo>
                  <a:cubicBezTo>
                    <a:pt x="387" y="3064"/>
                    <a:pt x="383" y="2930"/>
                    <a:pt x="328" y="2822"/>
                  </a:cubicBezTo>
                  <a:close/>
                  <a:moveTo>
                    <a:pt x="4962" y="1"/>
                  </a:moveTo>
                  <a:cubicBezTo>
                    <a:pt x="4876" y="1"/>
                    <a:pt x="4794" y="8"/>
                    <a:pt x="4765" y="23"/>
                  </a:cubicBezTo>
                  <a:cubicBezTo>
                    <a:pt x="4765" y="23"/>
                    <a:pt x="4824" y="82"/>
                    <a:pt x="4824" y="82"/>
                  </a:cubicBezTo>
                  <a:cubicBezTo>
                    <a:pt x="4854" y="82"/>
                    <a:pt x="4884" y="53"/>
                    <a:pt x="4884" y="53"/>
                  </a:cubicBezTo>
                  <a:lnTo>
                    <a:pt x="4884" y="53"/>
                  </a:lnTo>
                  <a:cubicBezTo>
                    <a:pt x="4943" y="708"/>
                    <a:pt x="4705" y="1422"/>
                    <a:pt x="4973" y="2048"/>
                  </a:cubicBezTo>
                  <a:cubicBezTo>
                    <a:pt x="5003" y="1661"/>
                    <a:pt x="4913" y="202"/>
                    <a:pt x="5092" y="172"/>
                  </a:cubicBezTo>
                  <a:cubicBezTo>
                    <a:pt x="5211" y="440"/>
                    <a:pt x="5152" y="827"/>
                    <a:pt x="5181" y="1154"/>
                  </a:cubicBezTo>
                  <a:cubicBezTo>
                    <a:pt x="5271" y="976"/>
                    <a:pt x="5271" y="797"/>
                    <a:pt x="5330" y="618"/>
                  </a:cubicBezTo>
                  <a:cubicBezTo>
                    <a:pt x="5449" y="1005"/>
                    <a:pt x="5539" y="1661"/>
                    <a:pt x="5420" y="2048"/>
                  </a:cubicBezTo>
                  <a:cubicBezTo>
                    <a:pt x="5449" y="1958"/>
                    <a:pt x="5479" y="1839"/>
                    <a:pt x="5509" y="1750"/>
                  </a:cubicBezTo>
                  <a:cubicBezTo>
                    <a:pt x="5628" y="2048"/>
                    <a:pt x="5568" y="2554"/>
                    <a:pt x="5539" y="2881"/>
                  </a:cubicBezTo>
                  <a:cubicBezTo>
                    <a:pt x="5241" y="2584"/>
                    <a:pt x="5301" y="1988"/>
                    <a:pt x="5241" y="1601"/>
                  </a:cubicBezTo>
                  <a:lnTo>
                    <a:pt x="5241" y="1601"/>
                  </a:lnTo>
                  <a:cubicBezTo>
                    <a:pt x="5152" y="1958"/>
                    <a:pt x="5301" y="2673"/>
                    <a:pt x="5003" y="2941"/>
                  </a:cubicBezTo>
                  <a:cubicBezTo>
                    <a:pt x="5033" y="2911"/>
                    <a:pt x="5003" y="2822"/>
                    <a:pt x="5003" y="2762"/>
                  </a:cubicBezTo>
                  <a:cubicBezTo>
                    <a:pt x="4913" y="2822"/>
                    <a:pt x="4824" y="2792"/>
                    <a:pt x="4765" y="2851"/>
                  </a:cubicBezTo>
                  <a:cubicBezTo>
                    <a:pt x="4616" y="2643"/>
                    <a:pt x="4646" y="2345"/>
                    <a:pt x="4526" y="2107"/>
                  </a:cubicBezTo>
                  <a:lnTo>
                    <a:pt x="4526" y="2107"/>
                  </a:lnTo>
                  <a:cubicBezTo>
                    <a:pt x="4556" y="2316"/>
                    <a:pt x="4526" y="2584"/>
                    <a:pt x="4407" y="2762"/>
                  </a:cubicBezTo>
                  <a:cubicBezTo>
                    <a:pt x="4384" y="2739"/>
                    <a:pt x="4358" y="2730"/>
                    <a:pt x="4331" y="2730"/>
                  </a:cubicBezTo>
                  <a:cubicBezTo>
                    <a:pt x="4257" y="2730"/>
                    <a:pt x="4175" y="2800"/>
                    <a:pt x="4110" y="2822"/>
                  </a:cubicBezTo>
                  <a:cubicBezTo>
                    <a:pt x="3990" y="2822"/>
                    <a:pt x="3812" y="2792"/>
                    <a:pt x="3663" y="2792"/>
                  </a:cubicBezTo>
                  <a:cubicBezTo>
                    <a:pt x="3482" y="2774"/>
                    <a:pt x="3290" y="2745"/>
                    <a:pt x="3101" y="2745"/>
                  </a:cubicBezTo>
                  <a:cubicBezTo>
                    <a:pt x="2978" y="2745"/>
                    <a:pt x="2857" y="2757"/>
                    <a:pt x="2740" y="2792"/>
                  </a:cubicBezTo>
                  <a:cubicBezTo>
                    <a:pt x="2770" y="2822"/>
                    <a:pt x="2770" y="2911"/>
                    <a:pt x="2770" y="2941"/>
                  </a:cubicBezTo>
                  <a:cubicBezTo>
                    <a:pt x="2621" y="2995"/>
                    <a:pt x="2436" y="3012"/>
                    <a:pt x="2248" y="3012"/>
                  </a:cubicBezTo>
                  <a:cubicBezTo>
                    <a:pt x="2020" y="3012"/>
                    <a:pt x="1788" y="2987"/>
                    <a:pt x="1609" y="2971"/>
                  </a:cubicBezTo>
                  <a:cubicBezTo>
                    <a:pt x="1609" y="2822"/>
                    <a:pt x="1579" y="2673"/>
                    <a:pt x="1579" y="2524"/>
                  </a:cubicBezTo>
                  <a:cubicBezTo>
                    <a:pt x="1519" y="2673"/>
                    <a:pt x="1460" y="2792"/>
                    <a:pt x="1430" y="2941"/>
                  </a:cubicBezTo>
                  <a:cubicBezTo>
                    <a:pt x="1430" y="2911"/>
                    <a:pt x="1430" y="2881"/>
                    <a:pt x="1400" y="2851"/>
                  </a:cubicBezTo>
                  <a:cubicBezTo>
                    <a:pt x="1334" y="2984"/>
                    <a:pt x="1226" y="3060"/>
                    <a:pt x="1099" y="3106"/>
                  </a:cubicBezTo>
                  <a:lnTo>
                    <a:pt x="1099" y="3106"/>
                  </a:lnTo>
                  <a:cubicBezTo>
                    <a:pt x="1218" y="3101"/>
                    <a:pt x="1338" y="3098"/>
                    <a:pt x="1458" y="3098"/>
                  </a:cubicBezTo>
                  <a:cubicBezTo>
                    <a:pt x="1833" y="3098"/>
                    <a:pt x="2210" y="3119"/>
                    <a:pt x="2561" y="3119"/>
                  </a:cubicBezTo>
                  <a:cubicBezTo>
                    <a:pt x="2859" y="3119"/>
                    <a:pt x="3127" y="3060"/>
                    <a:pt x="3395" y="3060"/>
                  </a:cubicBezTo>
                  <a:cubicBezTo>
                    <a:pt x="3663" y="3060"/>
                    <a:pt x="3931" y="3090"/>
                    <a:pt x="4199" y="3090"/>
                  </a:cubicBezTo>
                  <a:cubicBezTo>
                    <a:pt x="4437" y="3090"/>
                    <a:pt x="4705" y="3209"/>
                    <a:pt x="4913" y="3209"/>
                  </a:cubicBezTo>
                  <a:cubicBezTo>
                    <a:pt x="5271" y="3179"/>
                    <a:pt x="5092" y="2911"/>
                    <a:pt x="5241" y="2643"/>
                  </a:cubicBezTo>
                  <a:lnTo>
                    <a:pt x="5241" y="2643"/>
                  </a:lnTo>
                  <a:cubicBezTo>
                    <a:pt x="5271" y="2851"/>
                    <a:pt x="5271" y="3090"/>
                    <a:pt x="5390" y="3268"/>
                  </a:cubicBezTo>
                  <a:cubicBezTo>
                    <a:pt x="5390" y="3209"/>
                    <a:pt x="5420" y="3149"/>
                    <a:pt x="5420" y="3119"/>
                  </a:cubicBezTo>
                  <a:cubicBezTo>
                    <a:pt x="5509" y="3328"/>
                    <a:pt x="6015" y="3447"/>
                    <a:pt x="6224" y="3566"/>
                  </a:cubicBezTo>
                  <a:cubicBezTo>
                    <a:pt x="6194" y="3507"/>
                    <a:pt x="6224" y="3417"/>
                    <a:pt x="6194" y="3358"/>
                  </a:cubicBezTo>
                  <a:lnTo>
                    <a:pt x="6194" y="3358"/>
                  </a:lnTo>
                  <a:cubicBezTo>
                    <a:pt x="6215" y="3400"/>
                    <a:pt x="6252" y="3459"/>
                    <a:pt x="6271" y="3510"/>
                  </a:cubicBezTo>
                  <a:lnTo>
                    <a:pt x="6271" y="3510"/>
                  </a:lnTo>
                  <a:cubicBezTo>
                    <a:pt x="6104" y="2724"/>
                    <a:pt x="6106" y="1910"/>
                    <a:pt x="6164" y="1125"/>
                  </a:cubicBezTo>
                  <a:cubicBezTo>
                    <a:pt x="6164" y="946"/>
                    <a:pt x="6253" y="708"/>
                    <a:pt x="6164" y="529"/>
                  </a:cubicBezTo>
                  <a:cubicBezTo>
                    <a:pt x="6104" y="410"/>
                    <a:pt x="5896" y="261"/>
                    <a:pt x="5807" y="172"/>
                  </a:cubicBezTo>
                  <a:cubicBezTo>
                    <a:pt x="5688" y="589"/>
                    <a:pt x="5628" y="1035"/>
                    <a:pt x="5628" y="1482"/>
                  </a:cubicBezTo>
                  <a:cubicBezTo>
                    <a:pt x="5628" y="1125"/>
                    <a:pt x="5658" y="708"/>
                    <a:pt x="5628" y="380"/>
                  </a:cubicBezTo>
                  <a:cubicBezTo>
                    <a:pt x="5598" y="112"/>
                    <a:pt x="5449" y="82"/>
                    <a:pt x="5181" y="23"/>
                  </a:cubicBezTo>
                  <a:cubicBezTo>
                    <a:pt x="5137" y="8"/>
                    <a:pt x="5047" y="1"/>
                    <a:pt x="4962" y="1"/>
                  </a:cubicBezTo>
                  <a:close/>
                  <a:moveTo>
                    <a:pt x="6271" y="3510"/>
                  </a:moveTo>
                  <a:cubicBezTo>
                    <a:pt x="6275" y="3529"/>
                    <a:pt x="6279" y="3547"/>
                    <a:pt x="6283" y="3566"/>
                  </a:cubicBezTo>
                  <a:cubicBezTo>
                    <a:pt x="6283" y="3549"/>
                    <a:pt x="6278" y="3530"/>
                    <a:pt x="6271" y="351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3340750" y="2476930"/>
              <a:ext cx="20860" cy="69700"/>
            </a:xfrm>
            <a:custGeom>
              <a:avLst/>
              <a:gdLst/>
              <a:ahLst/>
              <a:cxnLst/>
              <a:rect l="l" t="t" r="r" b="b"/>
              <a:pathLst>
                <a:path w="1043" h="3485" extrusionOk="0">
                  <a:moveTo>
                    <a:pt x="358" y="2859"/>
                  </a:moveTo>
                  <a:lnTo>
                    <a:pt x="358" y="2859"/>
                  </a:lnTo>
                  <a:cubicBezTo>
                    <a:pt x="356" y="2869"/>
                    <a:pt x="354" y="2880"/>
                    <a:pt x="351" y="2891"/>
                  </a:cubicBezTo>
                  <a:lnTo>
                    <a:pt x="351" y="2891"/>
                  </a:lnTo>
                  <a:cubicBezTo>
                    <a:pt x="353" y="2886"/>
                    <a:pt x="355" y="2881"/>
                    <a:pt x="357" y="2877"/>
                  </a:cubicBezTo>
                  <a:lnTo>
                    <a:pt x="357" y="2877"/>
                  </a:lnTo>
                  <a:cubicBezTo>
                    <a:pt x="358" y="2871"/>
                    <a:pt x="358" y="2865"/>
                    <a:pt x="358" y="2859"/>
                  </a:cubicBezTo>
                  <a:close/>
                  <a:moveTo>
                    <a:pt x="1013" y="1906"/>
                  </a:moveTo>
                  <a:lnTo>
                    <a:pt x="1013" y="1906"/>
                  </a:lnTo>
                  <a:cubicBezTo>
                    <a:pt x="834" y="2234"/>
                    <a:pt x="774" y="2561"/>
                    <a:pt x="655" y="2918"/>
                  </a:cubicBezTo>
                  <a:cubicBezTo>
                    <a:pt x="626" y="2889"/>
                    <a:pt x="626" y="2889"/>
                    <a:pt x="596" y="2859"/>
                  </a:cubicBezTo>
                  <a:cubicBezTo>
                    <a:pt x="596" y="2859"/>
                    <a:pt x="536" y="2918"/>
                    <a:pt x="506" y="2918"/>
                  </a:cubicBezTo>
                  <a:cubicBezTo>
                    <a:pt x="506" y="2829"/>
                    <a:pt x="506" y="2740"/>
                    <a:pt x="506" y="2650"/>
                  </a:cubicBezTo>
                  <a:cubicBezTo>
                    <a:pt x="447" y="2710"/>
                    <a:pt x="396" y="2790"/>
                    <a:pt x="357" y="2877"/>
                  </a:cubicBezTo>
                  <a:lnTo>
                    <a:pt x="357" y="2877"/>
                  </a:lnTo>
                  <a:cubicBezTo>
                    <a:pt x="355" y="3022"/>
                    <a:pt x="333" y="3191"/>
                    <a:pt x="447" y="3306"/>
                  </a:cubicBezTo>
                  <a:cubicBezTo>
                    <a:pt x="447" y="3246"/>
                    <a:pt x="506" y="3186"/>
                    <a:pt x="506" y="3127"/>
                  </a:cubicBezTo>
                  <a:cubicBezTo>
                    <a:pt x="566" y="3157"/>
                    <a:pt x="685" y="3157"/>
                    <a:pt x="745" y="3186"/>
                  </a:cubicBezTo>
                  <a:cubicBezTo>
                    <a:pt x="774" y="2740"/>
                    <a:pt x="894" y="2323"/>
                    <a:pt x="1013" y="1906"/>
                  </a:cubicBezTo>
                  <a:close/>
                  <a:moveTo>
                    <a:pt x="774" y="1"/>
                  </a:moveTo>
                  <a:cubicBezTo>
                    <a:pt x="715" y="60"/>
                    <a:pt x="655" y="149"/>
                    <a:pt x="596" y="239"/>
                  </a:cubicBezTo>
                  <a:cubicBezTo>
                    <a:pt x="596" y="209"/>
                    <a:pt x="566" y="179"/>
                    <a:pt x="536" y="149"/>
                  </a:cubicBezTo>
                  <a:cubicBezTo>
                    <a:pt x="417" y="269"/>
                    <a:pt x="506" y="477"/>
                    <a:pt x="477" y="626"/>
                  </a:cubicBezTo>
                  <a:cubicBezTo>
                    <a:pt x="477" y="507"/>
                    <a:pt x="417" y="358"/>
                    <a:pt x="358" y="239"/>
                  </a:cubicBezTo>
                  <a:lnTo>
                    <a:pt x="358" y="239"/>
                  </a:lnTo>
                  <a:cubicBezTo>
                    <a:pt x="209" y="417"/>
                    <a:pt x="387" y="894"/>
                    <a:pt x="387" y="1072"/>
                  </a:cubicBezTo>
                  <a:cubicBezTo>
                    <a:pt x="417" y="1460"/>
                    <a:pt x="447" y="1817"/>
                    <a:pt x="328" y="2174"/>
                  </a:cubicBezTo>
                  <a:cubicBezTo>
                    <a:pt x="209" y="2621"/>
                    <a:pt x="0" y="3038"/>
                    <a:pt x="60" y="3484"/>
                  </a:cubicBezTo>
                  <a:cubicBezTo>
                    <a:pt x="149" y="3425"/>
                    <a:pt x="239" y="3365"/>
                    <a:pt x="358" y="3365"/>
                  </a:cubicBezTo>
                  <a:cubicBezTo>
                    <a:pt x="302" y="3226"/>
                    <a:pt x="324" y="3036"/>
                    <a:pt x="351" y="2891"/>
                  </a:cubicBezTo>
                  <a:lnTo>
                    <a:pt x="351" y="2891"/>
                  </a:lnTo>
                  <a:cubicBezTo>
                    <a:pt x="298" y="3016"/>
                    <a:pt x="268" y="3156"/>
                    <a:pt x="268" y="3276"/>
                  </a:cubicBezTo>
                  <a:cubicBezTo>
                    <a:pt x="239" y="2889"/>
                    <a:pt x="358" y="2531"/>
                    <a:pt x="477" y="2174"/>
                  </a:cubicBezTo>
                  <a:cubicBezTo>
                    <a:pt x="626" y="1757"/>
                    <a:pt x="596" y="1311"/>
                    <a:pt x="566" y="864"/>
                  </a:cubicBezTo>
                  <a:lnTo>
                    <a:pt x="566" y="864"/>
                  </a:lnTo>
                  <a:cubicBezTo>
                    <a:pt x="596" y="1132"/>
                    <a:pt x="596" y="1400"/>
                    <a:pt x="685" y="1638"/>
                  </a:cubicBezTo>
                  <a:cubicBezTo>
                    <a:pt x="715" y="1192"/>
                    <a:pt x="685" y="685"/>
                    <a:pt x="804" y="269"/>
                  </a:cubicBezTo>
                  <a:cubicBezTo>
                    <a:pt x="894" y="537"/>
                    <a:pt x="953" y="894"/>
                    <a:pt x="923" y="1192"/>
                  </a:cubicBezTo>
                  <a:cubicBezTo>
                    <a:pt x="1042" y="983"/>
                    <a:pt x="953" y="149"/>
                    <a:pt x="77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3381830" y="2469190"/>
              <a:ext cx="20860" cy="43500"/>
            </a:xfrm>
            <a:custGeom>
              <a:avLst/>
              <a:gdLst/>
              <a:ahLst/>
              <a:cxnLst/>
              <a:rect l="l" t="t" r="r" b="b"/>
              <a:pathLst>
                <a:path w="1043" h="2175" extrusionOk="0">
                  <a:moveTo>
                    <a:pt x="983" y="1"/>
                  </a:moveTo>
                  <a:lnTo>
                    <a:pt x="983" y="1"/>
                  </a:lnTo>
                  <a:cubicBezTo>
                    <a:pt x="954" y="30"/>
                    <a:pt x="864" y="60"/>
                    <a:pt x="834" y="149"/>
                  </a:cubicBezTo>
                  <a:cubicBezTo>
                    <a:pt x="802" y="204"/>
                    <a:pt x="764" y="225"/>
                    <a:pt x="722" y="225"/>
                  </a:cubicBezTo>
                  <a:cubicBezTo>
                    <a:pt x="598" y="225"/>
                    <a:pt x="442" y="40"/>
                    <a:pt x="294" y="40"/>
                  </a:cubicBezTo>
                  <a:cubicBezTo>
                    <a:pt x="223" y="40"/>
                    <a:pt x="153" y="83"/>
                    <a:pt x="90" y="209"/>
                  </a:cubicBezTo>
                  <a:lnTo>
                    <a:pt x="209" y="268"/>
                  </a:lnTo>
                  <a:cubicBezTo>
                    <a:pt x="150" y="239"/>
                    <a:pt x="60" y="239"/>
                    <a:pt x="1" y="239"/>
                  </a:cubicBezTo>
                  <a:cubicBezTo>
                    <a:pt x="1" y="447"/>
                    <a:pt x="239" y="685"/>
                    <a:pt x="298" y="924"/>
                  </a:cubicBezTo>
                  <a:cubicBezTo>
                    <a:pt x="400" y="1253"/>
                    <a:pt x="415" y="1625"/>
                    <a:pt x="454" y="1985"/>
                  </a:cubicBezTo>
                  <a:lnTo>
                    <a:pt x="454" y="1985"/>
                  </a:lnTo>
                  <a:cubicBezTo>
                    <a:pt x="438" y="1732"/>
                    <a:pt x="471" y="1458"/>
                    <a:pt x="447" y="1221"/>
                  </a:cubicBezTo>
                  <a:cubicBezTo>
                    <a:pt x="388" y="953"/>
                    <a:pt x="298" y="566"/>
                    <a:pt x="418" y="298"/>
                  </a:cubicBezTo>
                  <a:lnTo>
                    <a:pt x="418" y="298"/>
                  </a:lnTo>
                  <a:cubicBezTo>
                    <a:pt x="458" y="325"/>
                    <a:pt x="495" y="335"/>
                    <a:pt x="531" y="335"/>
                  </a:cubicBezTo>
                  <a:cubicBezTo>
                    <a:pt x="642" y="335"/>
                    <a:pt x="737" y="236"/>
                    <a:pt x="858" y="236"/>
                  </a:cubicBezTo>
                  <a:cubicBezTo>
                    <a:pt x="870" y="236"/>
                    <a:pt x="882" y="237"/>
                    <a:pt x="894" y="239"/>
                  </a:cubicBezTo>
                  <a:cubicBezTo>
                    <a:pt x="983" y="596"/>
                    <a:pt x="954" y="1132"/>
                    <a:pt x="954" y="1430"/>
                  </a:cubicBezTo>
                  <a:cubicBezTo>
                    <a:pt x="954" y="953"/>
                    <a:pt x="1043" y="477"/>
                    <a:pt x="983" y="1"/>
                  </a:cubicBezTo>
                  <a:close/>
                  <a:moveTo>
                    <a:pt x="454" y="1985"/>
                  </a:moveTo>
                  <a:cubicBezTo>
                    <a:pt x="458" y="2050"/>
                    <a:pt x="465" y="2113"/>
                    <a:pt x="477" y="2174"/>
                  </a:cubicBezTo>
                  <a:cubicBezTo>
                    <a:pt x="468" y="2111"/>
                    <a:pt x="461" y="2048"/>
                    <a:pt x="454" y="198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3446450" y="2474550"/>
              <a:ext cx="11620" cy="30980"/>
            </a:xfrm>
            <a:custGeom>
              <a:avLst/>
              <a:gdLst/>
              <a:ahLst/>
              <a:cxnLst/>
              <a:rect l="l" t="t" r="r" b="b"/>
              <a:pathLst>
                <a:path w="581" h="1549" extrusionOk="0">
                  <a:moveTo>
                    <a:pt x="283" y="0"/>
                  </a:moveTo>
                  <a:lnTo>
                    <a:pt x="15" y="30"/>
                  </a:lnTo>
                  <a:cubicBezTo>
                    <a:pt x="0" y="45"/>
                    <a:pt x="52" y="53"/>
                    <a:pt x="97" y="53"/>
                  </a:cubicBezTo>
                  <a:cubicBezTo>
                    <a:pt x="102" y="53"/>
                    <a:pt x="106" y="53"/>
                    <a:pt x="111" y="52"/>
                  </a:cubicBezTo>
                  <a:lnTo>
                    <a:pt x="111" y="52"/>
                  </a:lnTo>
                  <a:cubicBezTo>
                    <a:pt x="15" y="161"/>
                    <a:pt x="227" y="246"/>
                    <a:pt x="283" y="358"/>
                  </a:cubicBezTo>
                  <a:cubicBezTo>
                    <a:pt x="462" y="656"/>
                    <a:pt x="402" y="1191"/>
                    <a:pt x="432" y="1549"/>
                  </a:cubicBezTo>
                  <a:cubicBezTo>
                    <a:pt x="581" y="1162"/>
                    <a:pt x="462" y="477"/>
                    <a:pt x="402" y="30"/>
                  </a:cubicBezTo>
                  <a:cubicBezTo>
                    <a:pt x="372" y="30"/>
                    <a:pt x="313" y="0"/>
                    <a:pt x="28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3478890" y="2481110"/>
              <a:ext cx="13120" cy="61940"/>
            </a:xfrm>
            <a:custGeom>
              <a:avLst/>
              <a:gdLst/>
              <a:ahLst/>
              <a:cxnLst/>
              <a:rect l="l" t="t" r="r" b="b"/>
              <a:pathLst>
                <a:path w="656" h="3097" extrusionOk="0">
                  <a:moveTo>
                    <a:pt x="358" y="0"/>
                  </a:moveTo>
                  <a:lnTo>
                    <a:pt x="358" y="0"/>
                  </a:lnTo>
                  <a:cubicBezTo>
                    <a:pt x="341" y="29"/>
                    <a:pt x="326" y="62"/>
                    <a:pt x="316" y="98"/>
                  </a:cubicBezTo>
                  <a:lnTo>
                    <a:pt x="316" y="98"/>
                  </a:lnTo>
                  <a:cubicBezTo>
                    <a:pt x="328" y="65"/>
                    <a:pt x="342" y="32"/>
                    <a:pt x="358" y="0"/>
                  </a:cubicBezTo>
                  <a:close/>
                  <a:moveTo>
                    <a:pt x="316" y="98"/>
                  </a:moveTo>
                  <a:lnTo>
                    <a:pt x="316" y="98"/>
                  </a:lnTo>
                  <a:cubicBezTo>
                    <a:pt x="121" y="617"/>
                    <a:pt x="348" y="1251"/>
                    <a:pt x="180" y="1727"/>
                  </a:cubicBezTo>
                  <a:cubicBezTo>
                    <a:pt x="90" y="1370"/>
                    <a:pt x="90" y="1012"/>
                    <a:pt x="31" y="655"/>
                  </a:cubicBezTo>
                  <a:lnTo>
                    <a:pt x="31" y="655"/>
                  </a:lnTo>
                  <a:cubicBezTo>
                    <a:pt x="60" y="983"/>
                    <a:pt x="31" y="1340"/>
                    <a:pt x="60" y="1697"/>
                  </a:cubicBezTo>
                  <a:cubicBezTo>
                    <a:pt x="90" y="2114"/>
                    <a:pt x="1" y="2561"/>
                    <a:pt x="60" y="2977"/>
                  </a:cubicBezTo>
                  <a:cubicBezTo>
                    <a:pt x="67" y="2978"/>
                    <a:pt x="72" y="2978"/>
                    <a:pt x="78" y="2978"/>
                  </a:cubicBezTo>
                  <a:cubicBezTo>
                    <a:pt x="347" y="2978"/>
                    <a:pt x="91" y="2289"/>
                    <a:pt x="150" y="2114"/>
                  </a:cubicBezTo>
                  <a:lnTo>
                    <a:pt x="150" y="2114"/>
                  </a:lnTo>
                  <a:cubicBezTo>
                    <a:pt x="269" y="2322"/>
                    <a:pt x="299" y="2739"/>
                    <a:pt x="299" y="2977"/>
                  </a:cubicBezTo>
                  <a:cubicBezTo>
                    <a:pt x="418" y="2977"/>
                    <a:pt x="507" y="3037"/>
                    <a:pt x="507" y="3097"/>
                  </a:cubicBezTo>
                  <a:cubicBezTo>
                    <a:pt x="537" y="3067"/>
                    <a:pt x="537" y="2977"/>
                    <a:pt x="537" y="2977"/>
                  </a:cubicBezTo>
                  <a:cubicBezTo>
                    <a:pt x="567" y="2977"/>
                    <a:pt x="596" y="2977"/>
                    <a:pt x="656" y="2948"/>
                  </a:cubicBezTo>
                  <a:cubicBezTo>
                    <a:pt x="269" y="2084"/>
                    <a:pt x="626" y="1131"/>
                    <a:pt x="507" y="238"/>
                  </a:cubicBezTo>
                  <a:cubicBezTo>
                    <a:pt x="507" y="238"/>
                    <a:pt x="477" y="238"/>
                    <a:pt x="477" y="179"/>
                  </a:cubicBezTo>
                  <a:cubicBezTo>
                    <a:pt x="418" y="298"/>
                    <a:pt x="418" y="476"/>
                    <a:pt x="358" y="566"/>
                  </a:cubicBezTo>
                  <a:cubicBezTo>
                    <a:pt x="287" y="422"/>
                    <a:pt x="272" y="241"/>
                    <a:pt x="316" y="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3341350" y="2536990"/>
              <a:ext cx="30980" cy="10820"/>
            </a:xfrm>
            <a:custGeom>
              <a:avLst/>
              <a:gdLst/>
              <a:ahLst/>
              <a:cxnLst/>
              <a:rect l="l" t="t" r="r" b="b"/>
              <a:pathLst>
                <a:path w="1549" h="541" extrusionOk="0">
                  <a:moveTo>
                    <a:pt x="1443" y="0"/>
                  </a:moveTo>
                  <a:cubicBezTo>
                    <a:pt x="1140" y="0"/>
                    <a:pt x="805" y="107"/>
                    <a:pt x="566" y="213"/>
                  </a:cubicBezTo>
                  <a:cubicBezTo>
                    <a:pt x="536" y="154"/>
                    <a:pt x="506" y="124"/>
                    <a:pt x="506" y="64"/>
                  </a:cubicBezTo>
                  <a:cubicBezTo>
                    <a:pt x="476" y="94"/>
                    <a:pt x="387" y="124"/>
                    <a:pt x="328" y="154"/>
                  </a:cubicBezTo>
                  <a:cubicBezTo>
                    <a:pt x="328" y="124"/>
                    <a:pt x="328" y="94"/>
                    <a:pt x="328" y="64"/>
                  </a:cubicBezTo>
                  <a:cubicBezTo>
                    <a:pt x="287" y="52"/>
                    <a:pt x="253" y="47"/>
                    <a:pt x="226" y="47"/>
                  </a:cubicBezTo>
                  <a:cubicBezTo>
                    <a:pt x="52" y="47"/>
                    <a:pt x="111" y="267"/>
                    <a:pt x="60" y="422"/>
                  </a:cubicBezTo>
                  <a:cubicBezTo>
                    <a:pt x="119" y="481"/>
                    <a:pt x="60" y="481"/>
                    <a:pt x="60" y="511"/>
                  </a:cubicBezTo>
                  <a:lnTo>
                    <a:pt x="0" y="541"/>
                  </a:lnTo>
                  <a:cubicBezTo>
                    <a:pt x="506" y="303"/>
                    <a:pt x="1012" y="94"/>
                    <a:pt x="1548" y="5"/>
                  </a:cubicBezTo>
                  <a:cubicBezTo>
                    <a:pt x="1514" y="2"/>
                    <a:pt x="1479" y="0"/>
                    <a:pt x="144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3347290" y="2262510"/>
              <a:ext cx="144140" cy="86420"/>
            </a:xfrm>
            <a:custGeom>
              <a:avLst/>
              <a:gdLst/>
              <a:ahLst/>
              <a:cxnLst/>
              <a:rect l="l" t="t" r="r" b="b"/>
              <a:pathLst>
                <a:path w="7207" h="4321" extrusionOk="0">
                  <a:moveTo>
                    <a:pt x="4366" y="0"/>
                  </a:moveTo>
                  <a:cubicBezTo>
                    <a:pt x="3308" y="0"/>
                    <a:pt x="2252" y="193"/>
                    <a:pt x="1222" y="360"/>
                  </a:cubicBezTo>
                  <a:cubicBezTo>
                    <a:pt x="715" y="450"/>
                    <a:pt x="1" y="539"/>
                    <a:pt x="31" y="1253"/>
                  </a:cubicBezTo>
                  <a:cubicBezTo>
                    <a:pt x="31" y="1521"/>
                    <a:pt x="179" y="1819"/>
                    <a:pt x="209" y="2087"/>
                  </a:cubicBezTo>
                  <a:cubicBezTo>
                    <a:pt x="269" y="2444"/>
                    <a:pt x="239" y="2802"/>
                    <a:pt x="209" y="3159"/>
                  </a:cubicBezTo>
                  <a:cubicBezTo>
                    <a:pt x="209" y="3219"/>
                    <a:pt x="179" y="3308"/>
                    <a:pt x="179" y="3367"/>
                  </a:cubicBezTo>
                  <a:cubicBezTo>
                    <a:pt x="90" y="3695"/>
                    <a:pt x="1" y="4171"/>
                    <a:pt x="209" y="4290"/>
                  </a:cubicBezTo>
                  <a:cubicBezTo>
                    <a:pt x="218" y="4293"/>
                    <a:pt x="228" y="4294"/>
                    <a:pt x="238" y="4294"/>
                  </a:cubicBezTo>
                  <a:cubicBezTo>
                    <a:pt x="364" y="4294"/>
                    <a:pt x="576" y="4137"/>
                    <a:pt x="686" y="4082"/>
                  </a:cubicBezTo>
                  <a:cubicBezTo>
                    <a:pt x="1817" y="3606"/>
                    <a:pt x="3097" y="3546"/>
                    <a:pt x="4318" y="3486"/>
                  </a:cubicBezTo>
                  <a:cubicBezTo>
                    <a:pt x="4377" y="3483"/>
                    <a:pt x="4436" y="3481"/>
                    <a:pt x="4496" y="3481"/>
                  </a:cubicBezTo>
                  <a:cubicBezTo>
                    <a:pt x="4889" y="3481"/>
                    <a:pt x="5300" y="3562"/>
                    <a:pt x="5688" y="3665"/>
                  </a:cubicBezTo>
                  <a:cubicBezTo>
                    <a:pt x="5956" y="3725"/>
                    <a:pt x="6194" y="3903"/>
                    <a:pt x="6432" y="3963"/>
                  </a:cubicBezTo>
                  <a:cubicBezTo>
                    <a:pt x="6640" y="4022"/>
                    <a:pt x="7028" y="3933"/>
                    <a:pt x="6938" y="4320"/>
                  </a:cubicBezTo>
                  <a:cubicBezTo>
                    <a:pt x="7206" y="4142"/>
                    <a:pt x="7176" y="3844"/>
                    <a:pt x="7087" y="3576"/>
                  </a:cubicBezTo>
                  <a:cubicBezTo>
                    <a:pt x="6968" y="3129"/>
                    <a:pt x="6908" y="2802"/>
                    <a:pt x="6879" y="2355"/>
                  </a:cubicBezTo>
                  <a:cubicBezTo>
                    <a:pt x="6879" y="1998"/>
                    <a:pt x="6908" y="1760"/>
                    <a:pt x="6998" y="1432"/>
                  </a:cubicBezTo>
                  <a:cubicBezTo>
                    <a:pt x="7206" y="301"/>
                    <a:pt x="5271" y="62"/>
                    <a:pt x="4586" y="3"/>
                  </a:cubicBezTo>
                  <a:cubicBezTo>
                    <a:pt x="4513" y="1"/>
                    <a:pt x="4439" y="0"/>
                    <a:pt x="4366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3347890" y="2269710"/>
              <a:ext cx="138760" cy="67900"/>
            </a:xfrm>
            <a:custGeom>
              <a:avLst/>
              <a:gdLst/>
              <a:ahLst/>
              <a:cxnLst/>
              <a:rect l="l" t="t" r="r" b="b"/>
              <a:pathLst>
                <a:path w="6938" h="3395" extrusionOk="0">
                  <a:moveTo>
                    <a:pt x="2323" y="238"/>
                  </a:moveTo>
                  <a:cubicBezTo>
                    <a:pt x="2317" y="243"/>
                    <a:pt x="2312" y="247"/>
                    <a:pt x="2307" y="252"/>
                  </a:cubicBezTo>
                  <a:lnTo>
                    <a:pt x="2307" y="252"/>
                  </a:lnTo>
                  <a:cubicBezTo>
                    <a:pt x="2313" y="258"/>
                    <a:pt x="2318" y="263"/>
                    <a:pt x="2323" y="268"/>
                  </a:cubicBezTo>
                  <a:cubicBezTo>
                    <a:pt x="2328" y="263"/>
                    <a:pt x="2333" y="259"/>
                    <a:pt x="2338" y="254"/>
                  </a:cubicBezTo>
                  <a:lnTo>
                    <a:pt x="2338" y="254"/>
                  </a:lnTo>
                  <a:cubicBezTo>
                    <a:pt x="2333" y="249"/>
                    <a:pt x="2328" y="243"/>
                    <a:pt x="2323" y="238"/>
                  </a:cubicBezTo>
                  <a:close/>
                  <a:moveTo>
                    <a:pt x="2591" y="0"/>
                  </a:moveTo>
                  <a:lnTo>
                    <a:pt x="2591" y="0"/>
                  </a:lnTo>
                  <a:cubicBezTo>
                    <a:pt x="2535" y="141"/>
                    <a:pt x="2425" y="175"/>
                    <a:pt x="2338" y="254"/>
                  </a:cubicBezTo>
                  <a:lnTo>
                    <a:pt x="2338" y="254"/>
                  </a:lnTo>
                  <a:cubicBezTo>
                    <a:pt x="2503" y="444"/>
                    <a:pt x="2531" y="901"/>
                    <a:pt x="2531" y="1161"/>
                  </a:cubicBezTo>
                  <a:cubicBezTo>
                    <a:pt x="2531" y="893"/>
                    <a:pt x="2621" y="358"/>
                    <a:pt x="2591" y="0"/>
                  </a:cubicBezTo>
                  <a:close/>
                  <a:moveTo>
                    <a:pt x="2680" y="1846"/>
                  </a:moveTo>
                  <a:lnTo>
                    <a:pt x="2680" y="1846"/>
                  </a:lnTo>
                  <a:cubicBezTo>
                    <a:pt x="2681" y="1852"/>
                    <a:pt x="2682" y="1857"/>
                    <a:pt x="2683" y="1862"/>
                  </a:cubicBezTo>
                  <a:lnTo>
                    <a:pt x="2683" y="1862"/>
                  </a:lnTo>
                  <a:cubicBezTo>
                    <a:pt x="2683" y="1856"/>
                    <a:pt x="2681" y="1851"/>
                    <a:pt x="2680" y="1846"/>
                  </a:cubicBezTo>
                  <a:close/>
                  <a:moveTo>
                    <a:pt x="2204" y="179"/>
                  </a:moveTo>
                  <a:cubicBezTo>
                    <a:pt x="2263" y="209"/>
                    <a:pt x="1460" y="358"/>
                    <a:pt x="1400" y="387"/>
                  </a:cubicBezTo>
                  <a:cubicBezTo>
                    <a:pt x="1404" y="386"/>
                    <a:pt x="1405" y="385"/>
                    <a:pt x="1405" y="385"/>
                  </a:cubicBezTo>
                  <a:lnTo>
                    <a:pt x="1405" y="385"/>
                  </a:lnTo>
                  <a:cubicBezTo>
                    <a:pt x="1402" y="385"/>
                    <a:pt x="1053" y="549"/>
                    <a:pt x="1012" y="567"/>
                  </a:cubicBezTo>
                  <a:lnTo>
                    <a:pt x="1012" y="567"/>
                  </a:lnTo>
                  <a:cubicBezTo>
                    <a:pt x="1012" y="567"/>
                    <a:pt x="1013" y="566"/>
                    <a:pt x="1013" y="566"/>
                  </a:cubicBezTo>
                  <a:lnTo>
                    <a:pt x="1013" y="566"/>
                  </a:lnTo>
                  <a:cubicBezTo>
                    <a:pt x="1009" y="568"/>
                    <a:pt x="1008" y="569"/>
                    <a:pt x="1008" y="569"/>
                  </a:cubicBezTo>
                  <a:cubicBezTo>
                    <a:pt x="1008" y="569"/>
                    <a:pt x="1010" y="568"/>
                    <a:pt x="1012" y="567"/>
                  </a:cubicBezTo>
                  <a:lnTo>
                    <a:pt x="1012" y="567"/>
                  </a:lnTo>
                  <a:cubicBezTo>
                    <a:pt x="834" y="745"/>
                    <a:pt x="864" y="983"/>
                    <a:pt x="805" y="1280"/>
                  </a:cubicBezTo>
                  <a:cubicBezTo>
                    <a:pt x="775" y="1042"/>
                    <a:pt x="745" y="834"/>
                    <a:pt x="656" y="596"/>
                  </a:cubicBezTo>
                  <a:cubicBezTo>
                    <a:pt x="1" y="715"/>
                    <a:pt x="298" y="1072"/>
                    <a:pt x="358" y="1519"/>
                  </a:cubicBezTo>
                  <a:cubicBezTo>
                    <a:pt x="477" y="2144"/>
                    <a:pt x="239" y="2739"/>
                    <a:pt x="417" y="3335"/>
                  </a:cubicBezTo>
                  <a:cubicBezTo>
                    <a:pt x="674" y="3244"/>
                    <a:pt x="747" y="2954"/>
                    <a:pt x="757" y="2635"/>
                  </a:cubicBezTo>
                  <a:lnTo>
                    <a:pt x="757" y="2635"/>
                  </a:lnTo>
                  <a:cubicBezTo>
                    <a:pt x="767" y="2799"/>
                    <a:pt x="775" y="2963"/>
                    <a:pt x="775" y="3126"/>
                  </a:cubicBezTo>
                  <a:cubicBezTo>
                    <a:pt x="953" y="3126"/>
                    <a:pt x="1102" y="3067"/>
                    <a:pt x="1251" y="2978"/>
                  </a:cubicBezTo>
                  <a:lnTo>
                    <a:pt x="5199" y="2805"/>
                  </a:lnTo>
                  <a:lnTo>
                    <a:pt x="5199" y="2805"/>
                  </a:lnTo>
                  <a:cubicBezTo>
                    <a:pt x="5262" y="2826"/>
                    <a:pt x="5325" y="2854"/>
                    <a:pt x="5390" y="2888"/>
                  </a:cubicBezTo>
                  <a:cubicBezTo>
                    <a:pt x="5449" y="2858"/>
                    <a:pt x="5494" y="2836"/>
                    <a:pt x="5546" y="2821"/>
                  </a:cubicBezTo>
                  <a:lnTo>
                    <a:pt x="5546" y="2821"/>
                  </a:lnTo>
                  <a:cubicBezTo>
                    <a:pt x="5475" y="2807"/>
                    <a:pt x="5403" y="2799"/>
                    <a:pt x="5330" y="2799"/>
                  </a:cubicBezTo>
                  <a:lnTo>
                    <a:pt x="5199" y="2805"/>
                  </a:lnTo>
                  <a:lnTo>
                    <a:pt x="5199" y="2805"/>
                  </a:lnTo>
                  <a:cubicBezTo>
                    <a:pt x="4882" y="2696"/>
                    <a:pt x="4576" y="2725"/>
                    <a:pt x="4229" y="2650"/>
                  </a:cubicBezTo>
                  <a:cubicBezTo>
                    <a:pt x="3871" y="2561"/>
                    <a:pt x="3812" y="2620"/>
                    <a:pt x="3722" y="2203"/>
                  </a:cubicBezTo>
                  <a:cubicBezTo>
                    <a:pt x="3633" y="1936"/>
                    <a:pt x="3663" y="1578"/>
                    <a:pt x="3574" y="1310"/>
                  </a:cubicBezTo>
                  <a:lnTo>
                    <a:pt x="3574" y="1310"/>
                  </a:lnTo>
                  <a:cubicBezTo>
                    <a:pt x="3544" y="1727"/>
                    <a:pt x="3633" y="2233"/>
                    <a:pt x="3514" y="2620"/>
                  </a:cubicBezTo>
                  <a:cubicBezTo>
                    <a:pt x="3485" y="2616"/>
                    <a:pt x="3455" y="2614"/>
                    <a:pt x="3424" y="2614"/>
                  </a:cubicBezTo>
                  <a:cubicBezTo>
                    <a:pt x="3226" y="2614"/>
                    <a:pt x="2979" y="2688"/>
                    <a:pt x="2799" y="2739"/>
                  </a:cubicBezTo>
                  <a:cubicBezTo>
                    <a:pt x="2799" y="2447"/>
                    <a:pt x="2742" y="2155"/>
                    <a:pt x="2683" y="1862"/>
                  </a:cubicBezTo>
                  <a:lnTo>
                    <a:pt x="2683" y="1862"/>
                  </a:lnTo>
                  <a:cubicBezTo>
                    <a:pt x="2704" y="1994"/>
                    <a:pt x="2652" y="2363"/>
                    <a:pt x="2597" y="2568"/>
                  </a:cubicBezTo>
                  <a:lnTo>
                    <a:pt x="2597" y="2568"/>
                  </a:lnTo>
                  <a:cubicBezTo>
                    <a:pt x="2595" y="2566"/>
                    <a:pt x="2593" y="2563"/>
                    <a:pt x="2591" y="2561"/>
                  </a:cubicBezTo>
                  <a:cubicBezTo>
                    <a:pt x="2502" y="2948"/>
                    <a:pt x="1489" y="2829"/>
                    <a:pt x="1132" y="3007"/>
                  </a:cubicBezTo>
                  <a:cubicBezTo>
                    <a:pt x="1132" y="2710"/>
                    <a:pt x="1192" y="2412"/>
                    <a:pt x="1192" y="2114"/>
                  </a:cubicBezTo>
                  <a:cubicBezTo>
                    <a:pt x="1221" y="1906"/>
                    <a:pt x="1162" y="1519"/>
                    <a:pt x="1221" y="1370"/>
                  </a:cubicBezTo>
                  <a:cubicBezTo>
                    <a:pt x="1221" y="1757"/>
                    <a:pt x="1311" y="2203"/>
                    <a:pt x="1340" y="2561"/>
                  </a:cubicBezTo>
                  <a:cubicBezTo>
                    <a:pt x="1549" y="1965"/>
                    <a:pt x="1460" y="1102"/>
                    <a:pt x="1489" y="566"/>
                  </a:cubicBezTo>
                  <a:lnTo>
                    <a:pt x="1489" y="566"/>
                  </a:lnTo>
                  <a:cubicBezTo>
                    <a:pt x="1519" y="596"/>
                    <a:pt x="1549" y="596"/>
                    <a:pt x="1579" y="596"/>
                  </a:cubicBezTo>
                  <a:cubicBezTo>
                    <a:pt x="1608" y="536"/>
                    <a:pt x="1757" y="447"/>
                    <a:pt x="1787" y="328"/>
                  </a:cubicBezTo>
                  <a:cubicBezTo>
                    <a:pt x="1995" y="506"/>
                    <a:pt x="1906" y="1013"/>
                    <a:pt x="1936" y="1280"/>
                  </a:cubicBezTo>
                  <a:cubicBezTo>
                    <a:pt x="1994" y="900"/>
                    <a:pt x="1995" y="519"/>
                    <a:pt x="2307" y="252"/>
                  </a:cubicBezTo>
                  <a:lnTo>
                    <a:pt x="2307" y="252"/>
                  </a:lnTo>
                  <a:cubicBezTo>
                    <a:pt x="2275" y="221"/>
                    <a:pt x="2229" y="179"/>
                    <a:pt x="2204" y="179"/>
                  </a:cubicBezTo>
                  <a:close/>
                  <a:moveTo>
                    <a:pt x="6045" y="179"/>
                  </a:moveTo>
                  <a:cubicBezTo>
                    <a:pt x="5973" y="304"/>
                    <a:pt x="5901" y="387"/>
                    <a:pt x="5823" y="387"/>
                  </a:cubicBezTo>
                  <a:cubicBezTo>
                    <a:pt x="5771" y="387"/>
                    <a:pt x="5717" y="351"/>
                    <a:pt x="5658" y="268"/>
                  </a:cubicBezTo>
                  <a:cubicBezTo>
                    <a:pt x="5628" y="328"/>
                    <a:pt x="5598" y="417"/>
                    <a:pt x="5598" y="477"/>
                  </a:cubicBezTo>
                  <a:lnTo>
                    <a:pt x="5479" y="477"/>
                  </a:lnTo>
                  <a:cubicBezTo>
                    <a:pt x="5479" y="477"/>
                    <a:pt x="5449" y="477"/>
                    <a:pt x="5449" y="506"/>
                  </a:cubicBezTo>
                  <a:cubicBezTo>
                    <a:pt x="5598" y="953"/>
                    <a:pt x="5628" y="1519"/>
                    <a:pt x="5598" y="1995"/>
                  </a:cubicBezTo>
                  <a:cubicBezTo>
                    <a:pt x="5717" y="1608"/>
                    <a:pt x="5747" y="1013"/>
                    <a:pt x="5777" y="596"/>
                  </a:cubicBezTo>
                  <a:cubicBezTo>
                    <a:pt x="5866" y="625"/>
                    <a:pt x="5896" y="625"/>
                    <a:pt x="5985" y="715"/>
                  </a:cubicBezTo>
                  <a:cubicBezTo>
                    <a:pt x="5985" y="685"/>
                    <a:pt x="6045" y="625"/>
                    <a:pt x="6075" y="625"/>
                  </a:cubicBezTo>
                  <a:cubicBezTo>
                    <a:pt x="6104" y="893"/>
                    <a:pt x="6075" y="1221"/>
                    <a:pt x="6104" y="1489"/>
                  </a:cubicBezTo>
                  <a:cubicBezTo>
                    <a:pt x="6164" y="1251"/>
                    <a:pt x="6164" y="983"/>
                    <a:pt x="6283" y="774"/>
                  </a:cubicBezTo>
                  <a:cubicBezTo>
                    <a:pt x="6313" y="1280"/>
                    <a:pt x="6551" y="2203"/>
                    <a:pt x="6283" y="2650"/>
                  </a:cubicBezTo>
                  <a:cubicBezTo>
                    <a:pt x="6253" y="2591"/>
                    <a:pt x="6134" y="2501"/>
                    <a:pt x="6104" y="2442"/>
                  </a:cubicBezTo>
                  <a:cubicBezTo>
                    <a:pt x="6075" y="2501"/>
                    <a:pt x="6045" y="2561"/>
                    <a:pt x="6015" y="2650"/>
                  </a:cubicBezTo>
                  <a:cubicBezTo>
                    <a:pt x="5985" y="2620"/>
                    <a:pt x="5896" y="2561"/>
                    <a:pt x="5866" y="2501"/>
                  </a:cubicBezTo>
                  <a:cubicBezTo>
                    <a:pt x="5836" y="2591"/>
                    <a:pt x="5777" y="2680"/>
                    <a:pt x="5747" y="2799"/>
                  </a:cubicBezTo>
                  <a:cubicBezTo>
                    <a:pt x="5658" y="2799"/>
                    <a:pt x="5598" y="2806"/>
                    <a:pt x="5546" y="2821"/>
                  </a:cubicBezTo>
                  <a:lnTo>
                    <a:pt x="5546" y="2821"/>
                  </a:lnTo>
                  <a:cubicBezTo>
                    <a:pt x="5710" y="2853"/>
                    <a:pt x="5870" y="2915"/>
                    <a:pt x="6015" y="2978"/>
                  </a:cubicBezTo>
                  <a:cubicBezTo>
                    <a:pt x="6005" y="3089"/>
                    <a:pt x="6029" y="3124"/>
                    <a:pt x="6072" y="3124"/>
                  </a:cubicBezTo>
                  <a:cubicBezTo>
                    <a:pt x="6151" y="3124"/>
                    <a:pt x="6293" y="3005"/>
                    <a:pt x="6407" y="3005"/>
                  </a:cubicBezTo>
                  <a:cubicBezTo>
                    <a:pt x="6416" y="3005"/>
                    <a:pt x="6424" y="3006"/>
                    <a:pt x="6432" y="3007"/>
                  </a:cubicBezTo>
                  <a:cubicBezTo>
                    <a:pt x="6581" y="3037"/>
                    <a:pt x="6849" y="3305"/>
                    <a:pt x="6938" y="3394"/>
                  </a:cubicBezTo>
                  <a:cubicBezTo>
                    <a:pt x="6789" y="2888"/>
                    <a:pt x="6610" y="2323"/>
                    <a:pt x="6640" y="1787"/>
                  </a:cubicBezTo>
                  <a:cubicBezTo>
                    <a:pt x="6670" y="1489"/>
                    <a:pt x="6938" y="893"/>
                    <a:pt x="6730" y="655"/>
                  </a:cubicBezTo>
                  <a:cubicBezTo>
                    <a:pt x="6702" y="627"/>
                    <a:pt x="6662" y="620"/>
                    <a:pt x="6618" y="620"/>
                  </a:cubicBezTo>
                  <a:cubicBezTo>
                    <a:pt x="6564" y="620"/>
                    <a:pt x="6502" y="631"/>
                    <a:pt x="6443" y="631"/>
                  </a:cubicBezTo>
                  <a:cubicBezTo>
                    <a:pt x="6395" y="631"/>
                    <a:pt x="6350" y="623"/>
                    <a:pt x="6313" y="596"/>
                  </a:cubicBezTo>
                  <a:cubicBezTo>
                    <a:pt x="6164" y="506"/>
                    <a:pt x="6194" y="298"/>
                    <a:pt x="6045" y="17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3465210" y="2279830"/>
              <a:ext cx="19060" cy="50500"/>
            </a:xfrm>
            <a:custGeom>
              <a:avLst/>
              <a:gdLst/>
              <a:ahLst/>
              <a:cxnLst/>
              <a:rect l="l" t="t" r="r" b="b"/>
              <a:pathLst>
                <a:path w="953" h="2525" extrusionOk="0">
                  <a:moveTo>
                    <a:pt x="119" y="0"/>
                  </a:moveTo>
                  <a:cubicBezTo>
                    <a:pt x="268" y="298"/>
                    <a:pt x="238" y="834"/>
                    <a:pt x="209" y="1191"/>
                  </a:cubicBezTo>
                  <a:cubicBezTo>
                    <a:pt x="298" y="1042"/>
                    <a:pt x="328" y="834"/>
                    <a:pt x="387" y="655"/>
                  </a:cubicBezTo>
                  <a:cubicBezTo>
                    <a:pt x="506" y="1072"/>
                    <a:pt x="506" y="1578"/>
                    <a:pt x="476" y="2025"/>
                  </a:cubicBezTo>
                  <a:cubicBezTo>
                    <a:pt x="417" y="1965"/>
                    <a:pt x="328" y="1906"/>
                    <a:pt x="268" y="1817"/>
                  </a:cubicBezTo>
                  <a:cubicBezTo>
                    <a:pt x="238" y="1817"/>
                    <a:pt x="209" y="1876"/>
                    <a:pt x="179" y="1876"/>
                  </a:cubicBezTo>
                  <a:cubicBezTo>
                    <a:pt x="119" y="1638"/>
                    <a:pt x="60" y="1430"/>
                    <a:pt x="60" y="1192"/>
                  </a:cubicBezTo>
                  <a:lnTo>
                    <a:pt x="60" y="1192"/>
                  </a:lnTo>
                  <a:cubicBezTo>
                    <a:pt x="60" y="1489"/>
                    <a:pt x="119" y="1876"/>
                    <a:pt x="0" y="2174"/>
                  </a:cubicBezTo>
                  <a:cubicBezTo>
                    <a:pt x="43" y="2162"/>
                    <a:pt x="81" y="2156"/>
                    <a:pt x="117" y="2156"/>
                  </a:cubicBezTo>
                  <a:cubicBezTo>
                    <a:pt x="255" y="2156"/>
                    <a:pt x="340" y="2246"/>
                    <a:pt x="387" y="2412"/>
                  </a:cubicBezTo>
                  <a:cubicBezTo>
                    <a:pt x="447" y="2382"/>
                    <a:pt x="506" y="2369"/>
                    <a:pt x="566" y="2369"/>
                  </a:cubicBezTo>
                  <a:cubicBezTo>
                    <a:pt x="680" y="2369"/>
                    <a:pt x="794" y="2418"/>
                    <a:pt x="909" y="2492"/>
                  </a:cubicBezTo>
                  <a:lnTo>
                    <a:pt x="909" y="2492"/>
                  </a:lnTo>
                  <a:cubicBezTo>
                    <a:pt x="898" y="2507"/>
                    <a:pt x="887" y="2525"/>
                    <a:pt x="892" y="2525"/>
                  </a:cubicBezTo>
                  <a:cubicBezTo>
                    <a:pt x="895" y="2525"/>
                    <a:pt x="904" y="2518"/>
                    <a:pt x="923" y="2501"/>
                  </a:cubicBezTo>
                  <a:lnTo>
                    <a:pt x="923" y="2501"/>
                  </a:lnTo>
                  <a:cubicBezTo>
                    <a:pt x="923" y="2501"/>
                    <a:pt x="923" y="2501"/>
                    <a:pt x="923" y="2501"/>
                  </a:cubicBezTo>
                  <a:lnTo>
                    <a:pt x="923" y="2501"/>
                  </a:lnTo>
                  <a:lnTo>
                    <a:pt x="923" y="2501"/>
                  </a:lnTo>
                  <a:cubicBezTo>
                    <a:pt x="931" y="2493"/>
                    <a:pt x="941" y="2484"/>
                    <a:pt x="953" y="2472"/>
                  </a:cubicBezTo>
                  <a:cubicBezTo>
                    <a:pt x="596" y="1936"/>
                    <a:pt x="596" y="804"/>
                    <a:pt x="804" y="209"/>
                  </a:cubicBezTo>
                  <a:lnTo>
                    <a:pt x="804" y="209"/>
                  </a:lnTo>
                  <a:cubicBezTo>
                    <a:pt x="762" y="216"/>
                    <a:pt x="731" y="220"/>
                    <a:pt x="708" y="220"/>
                  </a:cubicBezTo>
                  <a:cubicBezTo>
                    <a:pt x="631" y="220"/>
                    <a:pt x="627" y="181"/>
                    <a:pt x="536" y="90"/>
                  </a:cubicBezTo>
                  <a:cubicBezTo>
                    <a:pt x="506" y="119"/>
                    <a:pt x="447" y="179"/>
                    <a:pt x="417" y="209"/>
                  </a:cubicBezTo>
                  <a:cubicBezTo>
                    <a:pt x="328" y="149"/>
                    <a:pt x="179" y="90"/>
                    <a:pt x="11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3358010" y="2301270"/>
              <a:ext cx="11340" cy="35140"/>
            </a:xfrm>
            <a:custGeom>
              <a:avLst/>
              <a:gdLst/>
              <a:ahLst/>
              <a:cxnLst/>
              <a:rect l="l" t="t" r="r" b="b"/>
              <a:pathLst>
                <a:path w="567" h="1757" extrusionOk="0">
                  <a:moveTo>
                    <a:pt x="209" y="0"/>
                  </a:moveTo>
                  <a:cubicBezTo>
                    <a:pt x="209" y="477"/>
                    <a:pt x="209" y="1042"/>
                    <a:pt x="31" y="1489"/>
                  </a:cubicBezTo>
                  <a:lnTo>
                    <a:pt x="205" y="1293"/>
                  </a:lnTo>
                  <a:lnTo>
                    <a:pt x="205" y="1293"/>
                  </a:lnTo>
                  <a:cubicBezTo>
                    <a:pt x="94" y="1433"/>
                    <a:pt x="26" y="1606"/>
                    <a:pt x="1" y="1757"/>
                  </a:cubicBezTo>
                  <a:cubicBezTo>
                    <a:pt x="566" y="1668"/>
                    <a:pt x="328" y="358"/>
                    <a:pt x="20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3479490" y="2500190"/>
              <a:ext cx="402560" cy="283520"/>
            </a:xfrm>
            <a:custGeom>
              <a:avLst/>
              <a:gdLst/>
              <a:ahLst/>
              <a:cxnLst/>
              <a:rect l="l" t="t" r="r" b="b"/>
              <a:pathLst>
                <a:path w="20128" h="14176" extrusionOk="0">
                  <a:moveTo>
                    <a:pt x="819" y="1"/>
                  </a:moveTo>
                  <a:cubicBezTo>
                    <a:pt x="483" y="1"/>
                    <a:pt x="223" y="107"/>
                    <a:pt x="120" y="386"/>
                  </a:cubicBezTo>
                  <a:cubicBezTo>
                    <a:pt x="1" y="743"/>
                    <a:pt x="90" y="1220"/>
                    <a:pt x="209" y="1577"/>
                  </a:cubicBezTo>
                  <a:cubicBezTo>
                    <a:pt x="626" y="2708"/>
                    <a:pt x="1817" y="2083"/>
                    <a:pt x="2591" y="2649"/>
                  </a:cubicBezTo>
                  <a:cubicBezTo>
                    <a:pt x="3752" y="3453"/>
                    <a:pt x="4765" y="4316"/>
                    <a:pt x="5658" y="5418"/>
                  </a:cubicBezTo>
                  <a:cubicBezTo>
                    <a:pt x="6104" y="5954"/>
                    <a:pt x="6283" y="6609"/>
                    <a:pt x="6879" y="6996"/>
                  </a:cubicBezTo>
                  <a:cubicBezTo>
                    <a:pt x="7504" y="7413"/>
                    <a:pt x="8308" y="7561"/>
                    <a:pt x="9022" y="7770"/>
                  </a:cubicBezTo>
                  <a:cubicBezTo>
                    <a:pt x="10690" y="8216"/>
                    <a:pt x="12536" y="8871"/>
                    <a:pt x="14024" y="9765"/>
                  </a:cubicBezTo>
                  <a:cubicBezTo>
                    <a:pt x="15662" y="10717"/>
                    <a:pt x="16972" y="11998"/>
                    <a:pt x="18342" y="13308"/>
                  </a:cubicBezTo>
                  <a:cubicBezTo>
                    <a:pt x="18626" y="13592"/>
                    <a:pt x="18937" y="14175"/>
                    <a:pt x="19432" y="14175"/>
                  </a:cubicBezTo>
                  <a:cubicBezTo>
                    <a:pt x="19455" y="14175"/>
                    <a:pt x="19479" y="14174"/>
                    <a:pt x="19503" y="14171"/>
                  </a:cubicBezTo>
                  <a:cubicBezTo>
                    <a:pt x="19562" y="14171"/>
                    <a:pt x="19652" y="14171"/>
                    <a:pt x="19711" y="14141"/>
                  </a:cubicBezTo>
                  <a:cubicBezTo>
                    <a:pt x="20128" y="13993"/>
                    <a:pt x="19979" y="13427"/>
                    <a:pt x="19860" y="13010"/>
                  </a:cubicBezTo>
                  <a:cubicBezTo>
                    <a:pt x="19503" y="11879"/>
                    <a:pt x="18609" y="10866"/>
                    <a:pt x="17746" y="10062"/>
                  </a:cubicBezTo>
                  <a:cubicBezTo>
                    <a:pt x="16615" y="9050"/>
                    <a:pt x="15305" y="8246"/>
                    <a:pt x="14054" y="7413"/>
                  </a:cubicBezTo>
                  <a:cubicBezTo>
                    <a:pt x="12387" y="6251"/>
                    <a:pt x="10273" y="5894"/>
                    <a:pt x="8516" y="4852"/>
                  </a:cubicBezTo>
                  <a:cubicBezTo>
                    <a:pt x="6759" y="3780"/>
                    <a:pt x="5539" y="1964"/>
                    <a:pt x="3663" y="1011"/>
                  </a:cubicBezTo>
                  <a:cubicBezTo>
                    <a:pt x="3227" y="793"/>
                    <a:pt x="1738" y="1"/>
                    <a:pt x="819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3498550" y="2507310"/>
              <a:ext cx="175100" cy="120900"/>
            </a:xfrm>
            <a:custGeom>
              <a:avLst/>
              <a:gdLst/>
              <a:ahLst/>
              <a:cxnLst/>
              <a:rect l="l" t="t" r="r" b="b"/>
              <a:pathLst>
                <a:path w="8755" h="6045" extrusionOk="0">
                  <a:moveTo>
                    <a:pt x="477" y="0"/>
                  </a:moveTo>
                  <a:lnTo>
                    <a:pt x="536" y="298"/>
                  </a:lnTo>
                  <a:cubicBezTo>
                    <a:pt x="0" y="357"/>
                    <a:pt x="358" y="1161"/>
                    <a:pt x="655" y="1280"/>
                  </a:cubicBezTo>
                  <a:cubicBezTo>
                    <a:pt x="745" y="1191"/>
                    <a:pt x="894" y="1161"/>
                    <a:pt x="953" y="1102"/>
                  </a:cubicBezTo>
                  <a:cubicBezTo>
                    <a:pt x="1489" y="1548"/>
                    <a:pt x="2204" y="1727"/>
                    <a:pt x="2769" y="2144"/>
                  </a:cubicBezTo>
                  <a:cubicBezTo>
                    <a:pt x="3544" y="2739"/>
                    <a:pt x="4347" y="3484"/>
                    <a:pt x="4913" y="4288"/>
                  </a:cubicBezTo>
                  <a:cubicBezTo>
                    <a:pt x="4824" y="3692"/>
                    <a:pt x="3960" y="2710"/>
                    <a:pt x="3514" y="2293"/>
                  </a:cubicBezTo>
                  <a:lnTo>
                    <a:pt x="3514" y="2293"/>
                  </a:lnTo>
                  <a:cubicBezTo>
                    <a:pt x="4556" y="2799"/>
                    <a:pt x="5390" y="3871"/>
                    <a:pt x="6223" y="4645"/>
                  </a:cubicBezTo>
                  <a:cubicBezTo>
                    <a:pt x="6610" y="5002"/>
                    <a:pt x="7027" y="5449"/>
                    <a:pt x="7504" y="5687"/>
                  </a:cubicBezTo>
                  <a:cubicBezTo>
                    <a:pt x="7920" y="5895"/>
                    <a:pt x="8367" y="5895"/>
                    <a:pt x="8754" y="6044"/>
                  </a:cubicBezTo>
                  <a:cubicBezTo>
                    <a:pt x="7861" y="5657"/>
                    <a:pt x="7116" y="4764"/>
                    <a:pt x="6432" y="4109"/>
                  </a:cubicBezTo>
                  <a:cubicBezTo>
                    <a:pt x="5628" y="3394"/>
                    <a:pt x="4794" y="2710"/>
                    <a:pt x="3960" y="2025"/>
                  </a:cubicBezTo>
                  <a:cubicBezTo>
                    <a:pt x="3246" y="1489"/>
                    <a:pt x="2501" y="1102"/>
                    <a:pt x="1698" y="655"/>
                  </a:cubicBezTo>
                  <a:cubicBezTo>
                    <a:pt x="1281" y="417"/>
                    <a:pt x="864" y="30"/>
                    <a:pt x="47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3483930" y="2506070"/>
              <a:ext cx="161120" cy="133620"/>
            </a:xfrm>
            <a:custGeom>
              <a:avLst/>
              <a:gdLst/>
              <a:ahLst/>
              <a:cxnLst/>
              <a:rect l="l" t="t" r="r" b="b"/>
              <a:pathLst>
                <a:path w="8056" h="6681" extrusionOk="0">
                  <a:moveTo>
                    <a:pt x="493" y="1"/>
                  </a:moveTo>
                  <a:cubicBezTo>
                    <a:pt x="483" y="1"/>
                    <a:pt x="474" y="1"/>
                    <a:pt x="465" y="3"/>
                  </a:cubicBezTo>
                  <a:lnTo>
                    <a:pt x="523" y="3"/>
                  </a:lnTo>
                  <a:cubicBezTo>
                    <a:pt x="513" y="1"/>
                    <a:pt x="503" y="1"/>
                    <a:pt x="493" y="1"/>
                  </a:cubicBezTo>
                  <a:close/>
                  <a:moveTo>
                    <a:pt x="434" y="3"/>
                  </a:moveTo>
                  <a:cubicBezTo>
                    <a:pt x="435" y="4"/>
                    <a:pt x="436" y="6"/>
                    <a:pt x="437" y="7"/>
                  </a:cubicBezTo>
                  <a:lnTo>
                    <a:pt x="437" y="7"/>
                  </a:lnTo>
                  <a:cubicBezTo>
                    <a:pt x="446" y="5"/>
                    <a:pt x="455" y="4"/>
                    <a:pt x="465" y="3"/>
                  </a:cubicBezTo>
                  <a:close/>
                  <a:moveTo>
                    <a:pt x="437" y="7"/>
                  </a:moveTo>
                  <a:cubicBezTo>
                    <a:pt x="1" y="117"/>
                    <a:pt x="575" y="1581"/>
                    <a:pt x="640" y="1581"/>
                  </a:cubicBezTo>
                  <a:cubicBezTo>
                    <a:pt x="641" y="1581"/>
                    <a:pt x="642" y="1581"/>
                    <a:pt x="642" y="1581"/>
                  </a:cubicBezTo>
                  <a:cubicBezTo>
                    <a:pt x="736" y="1534"/>
                    <a:pt x="841" y="1516"/>
                    <a:pt x="952" y="1516"/>
                  </a:cubicBezTo>
                  <a:cubicBezTo>
                    <a:pt x="1193" y="1516"/>
                    <a:pt x="1460" y="1599"/>
                    <a:pt x="1684" y="1640"/>
                  </a:cubicBezTo>
                  <a:cubicBezTo>
                    <a:pt x="1654" y="1640"/>
                    <a:pt x="1654" y="1670"/>
                    <a:pt x="1625" y="1700"/>
                  </a:cubicBezTo>
                  <a:cubicBezTo>
                    <a:pt x="2965" y="2384"/>
                    <a:pt x="3858" y="3069"/>
                    <a:pt x="4930" y="4171"/>
                  </a:cubicBezTo>
                  <a:cubicBezTo>
                    <a:pt x="5646" y="4887"/>
                    <a:pt x="6749" y="6680"/>
                    <a:pt x="7919" y="6680"/>
                  </a:cubicBezTo>
                  <a:cubicBezTo>
                    <a:pt x="7965" y="6680"/>
                    <a:pt x="8010" y="6677"/>
                    <a:pt x="8056" y="6672"/>
                  </a:cubicBezTo>
                  <a:cubicBezTo>
                    <a:pt x="6686" y="5987"/>
                    <a:pt x="6031" y="4885"/>
                    <a:pt x="5019" y="3814"/>
                  </a:cubicBezTo>
                  <a:cubicBezTo>
                    <a:pt x="4483" y="3218"/>
                    <a:pt x="3947" y="2623"/>
                    <a:pt x="3352" y="2087"/>
                  </a:cubicBezTo>
                  <a:cubicBezTo>
                    <a:pt x="2935" y="1729"/>
                    <a:pt x="2250" y="1432"/>
                    <a:pt x="1922" y="1015"/>
                  </a:cubicBezTo>
                  <a:cubicBezTo>
                    <a:pt x="1982" y="1015"/>
                    <a:pt x="2042" y="1015"/>
                    <a:pt x="2131" y="985"/>
                  </a:cubicBezTo>
                  <a:cubicBezTo>
                    <a:pt x="1627" y="688"/>
                    <a:pt x="768" y="451"/>
                    <a:pt x="437" y="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2936410" y="2500790"/>
              <a:ext cx="414480" cy="268880"/>
            </a:xfrm>
            <a:custGeom>
              <a:avLst/>
              <a:gdLst/>
              <a:ahLst/>
              <a:cxnLst/>
              <a:rect l="l" t="t" r="r" b="b"/>
              <a:pathLst>
                <a:path w="20724" h="13444" extrusionOk="0">
                  <a:moveTo>
                    <a:pt x="19600" y="0"/>
                  </a:moveTo>
                  <a:cubicBezTo>
                    <a:pt x="19118" y="0"/>
                    <a:pt x="18499" y="520"/>
                    <a:pt x="18163" y="773"/>
                  </a:cubicBezTo>
                  <a:cubicBezTo>
                    <a:pt x="15721" y="2529"/>
                    <a:pt x="13518" y="5149"/>
                    <a:pt x="10541" y="5953"/>
                  </a:cubicBezTo>
                  <a:cubicBezTo>
                    <a:pt x="9558" y="6221"/>
                    <a:pt x="8546" y="6430"/>
                    <a:pt x="7653" y="6906"/>
                  </a:cubicBezTo>
                  <a:cubicBezTo>
                    <a:pt x="6045" y="7799"/>
                    <a:pt x="4467" y="8782"/>
                    <a:pt x="3097" y="10032"/>
                  </a:cubicBezTo>
                  <a:cubicBezTo>
                    <a:pt x="2561" y="10509"/>
                    <a:pt x="1" y="12712"/>
                    <a:pt x="1370" y="13397"/>
                  </a:cubicBezTo>
                  <a:cubicBezTo>
                    <a:pt x="1431" y="13429"/>
                    <a:pt x="1496" y="13443"/>
                    <a:pt x="1565" y="13443"/>
                  </a:cubicBezTo>
                  <a:cubicBezTo>
                    <a:pt x="2133" y="13443"/>
                    <a:pt x="2924" y="12442"/>
                    <a:pt x="3216" y="12176"/>
                  </a:cubicBezTo>
                  <a:cubicBezTo>
                    <a:pt x="3961" y="11462"/>
                    <a:pt x="4705" y="10807"/>
                    <a:pt x="5628" y="10300"/>
                  </a:cubicBezTo>
                  <a:cubicBezTo>
                    <a:pt x="6908" y="9556"/>
                    <a:pt x="8427" y="9020"/>
                    <a:pt x="9856" y="8573"/>
                  </a:cubicBezTo>
                  <a:cubicBezTo>
                    <a:pt x="10838" y="8276"/>
                    <a:pt x="11970" y="8127"/>
                    <a:pt x="12863" y="7561"/>
                  </a:cubicBezTo>
                  <a:cubicBezTo>
                    <a:pt x="13459" y="7174"/>
                    <a:pt x="13846" y="6876"/>
                    <a:pt x="14471" y="6579"/>
                  </a:cubicBezTo>
                  <a:cubicBezTo>
                    <a:pt x="14947" y="6370"/>
                    <a:pt x="15364" y="6072"/>
                    <a:pt x="15751" y="5715"/>
                  </a:cubicBezTo>
                  <a:cubicBezTo>
                    <a:pt x="16734" y="4882"/>
                    <a:pt x="17359" y="3750"/>
                    <a:pt x="18252" y="2857"/>
                  </a:cubicBezTo>
                  <a:cubicBezTo>
                    <a:pt x="18848" y="2261"/>
                    <a:pt x="20723" y="1577"/>
                    <a:pt x="20098" y="326"/>
                  </a:cubicBezTo>
                  <a:cubicBezTo>
                    <a:pt x="19976" y="90"/>
                    <a:pt x="19800" y="0"/>
                    <a:pt x="1960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3019190" y="2507570"/>
              <a:ext cx="316220" cy="202220"/>
            </a:xfrm>
            <a:custGeom>
              <a:avLst/>
              <a:gdLst/>
              <a:ahLst/>
              <a:cxnLst/>
              <a:rect l="l" t="t" r="r" b="b"/>
              <a:pathLst>
                <a:path w="15811" h="10111" extrusionOk="0">
                  <a:moveTo>
                    <a:pt x="12736" y="3219"/>
                  </a:moveTo>
                  <a:cubicBezTo>
                    <a:pt x="12552" y="3417"/>
                    <a:pt x="12383" y="3619"/>
                    <a:pt x="12236" y="3819"/>
                  </a:cubicBezTo>
                  <a:lnTo>
                    <a:pt x="12236" y="3819"/>
                  </a:lnTo>
                  <a:cubicBezTo>
                    <a:pt x="12390" y="3614"/>
                    <a:pt x="12608" y="3434"/>
                    <a:pt x="12736" y="3219"/>
                  </a:cubicBezTo>
                  <a:close/>
                  <a:moveTo>
                    <a:pt x="12236" y="3819"/>
                  </a:moveTo>
                  <a:lnTo>
                    <a:pt x="12236" y="3819"/>
                  </a:lnTo>
                  <a:cubicBezTo>
                    <a:pt x="12226" y="3832"/>
                    <a:pt x="12217" y="3845"/>
                    <a:pt x="12208" y="3858"/>
                  </a:cubicBezTo>
                  <a:cubicBezTo>
                    <a:pt x="12217" y="3845"/>
                    <a:pt x="12226" y="3832"/>
                    <a:pt x="12236" y="3819"/>
                  </a:cubicBezTo>
                  <a:close/>
                  <a:moveTo>
                    <a:pt x="15506" y="0"/>
                  </a:moveTo>
                  <a:cubicBezTo>
                    <a:pt x="14594" y="0"/>
                    <a:pt x="13746" y="1184"/>
                    <a:pt x="13160" y="1714"/>
                  </a:cubicBezTo>
                  <a:cubicBezTo>
                    <a:pt x="12476" y="2339"/>
                    <a:pt x="11612" y="2905"/>
                    <a:pt x="10868" y="3560"/>
                  </a:cubicBezTo>
                  <a:cubicBezTo>
                    <a:pt x="9975" y="4394"/>
                    <a:pt x="8933" y="4930"/>
                    <a:pt x="7712" y="5436"/>
                  </a:cubicBezTo>
                  <a:cubicBezTo>
                    <a:pt x="6461" y="5972"/>
                    <a:pt x="4854" y="6210"/>
                    <a:pt x="3722" y="6865"/>
                  </a:cubicBezTo>
                  <a:cubicBezTo>
                    <a:pt x="3752" y="6859"/>
                    <a:pt x="3783" y="6857"/>
                    <a:pt x="3815" y="6857"/>
                  </a:cubicBezTo>
                  <a:cubicBezTo>
                    <a:pt x="3941" y="6857"/>
                    <a:pt x="4079" y="6895"/>
                    <a:pt x="4198" y="6895"/>
                  </a:cubicBezTo>
                  <a:cubicBezTo>
                    <a:pt x="4238" y="6969"/>
                    <a:pt x="4348" y="6999"/>
                    <a:pt x="4501" y="6999"/>
                  </a:cubicBezTo>
                  <a:cubicBezTo>
                    <a:pt x="5094" y="6999"/>
                    <a:pt x="6348" y="6545"/>
                    <a:pt x="6828" y="6415"/>
                  </a:cubicBezTo>
                  <a:lnTo>
                    <a:pt x="6828" y="6415"/>
                  </a:lnTo>
                  <a:cubicBezTo>
                    <a:pt x="6805" y="6425"/>
                    <a:pt x="6782" y="6436"/>
                    <a:pt x="6759" y="6448"/>
                  </a:cubicBezTo>
                  <a:cubicBezTo>
                    <a:pt x="7890" y="6299"/>
                    <a:pt x="8962" y="5733"/>
                    <a:pt x="9945" y="5198"/>
                  </a:cubicBezTo>
                  <a:lnTo>
                    <a:pt x="9945" y="5198"/>
                  </a:lnTo>
                  <a:cubicBezTo>
                    <a:pt x="9290" y="5912"/>
                    <a:pt x="8337" y="6031"/>
                    <a:pt x="7593" y="6567"/>
                  </a:cubicBezTo>
                  <a:cubicBezTo>
                    <a:pt x="7295" y="6805"/>
                    <a:pt x="7206" y="7044"/>
                    <a:pt x="6819" y="7222"/>
                  </a:cubicBezTo>
                  <a:cubicBezTo>
                    <a:pt x="6342" y="7431"/>
                    <a:pt x="5777" y="7520"/>
                    <a:pt x="5270" y="7609"/>
                  </a:cubicBezTo>
                  <a:cubicBezTo>
                    <a:pt x="4109" y="7877"/>
                    <a:pt x="2710" y="8115"/>
                    <a:pt x="1668" y="8741"/>
                  </a:cubicBezTo>
                  <a:cubicBezTo>
                    <a:pt x="1102" y="9068"/>
                    <a:pt x="328" y="9604"/>
                    <a:pt x="0" y="10110"/>
                  </a:cubicBezTo>
                  <a:cubicBezTo>
                    <a:pt x="1162" y="9634"/>
                    <a:pt x="2233" y="8979"/>
                    <a:pt x="3424" y="8592"/>
                  </a:cubicBezTo>
                  <a:cubicBezTo>
                    <a:pt x="4437" y="8264"/>
                    <a:pt x="5389" y="7967"/>
                    <a:pt x="6372" y="7550"/>
                  </a:cubicBezTo>
                  <a:cubicBezTo>
                    <a:pt x="7295" y="7163"/>
                    <a:pt x="8129" y="6776"/>
                    <a:pt x="8992" y="6299"/>
                  </a:cubicBezTo>
                  <a:cubicBezTo>
                    <a:pt x="9468" y="6031"/>
                    <a:pt x="10570" y="5525"/>
                    <a:pt x="10719" y="5019"/>
                  </a:cubicBezTo>
                  <a:lnTo>
                    <a:pt x="10540" y="5019"/>
                  </a:lnTo>
                  <a:cubicBezTo>
                    <a:pt x="10749" y="4215"/>
                    <a:pt x="12089" y="3173"/>
                    <a:pt x="12833" y="2964"/>
                  </a:cubicBezTo>
                  <a:lnTo>
                    <a:pt x="12833" y="2964"/>
                  </a:lnTo>
                  <a:cubicBezTo>
                    <a:pt x="12818" y="3056"/>
                    <a:pt x="12783" y="3140"/>
                    <a:pt x="12736" y="3219"/>
                  </a:cubicBezTo>
                  <a:lnTo>
                    <a:pt x="12736" y="3219"/>
                  </a:lnTo>
                  <a:cubicBezTo>
                    <a:pt x="13225" y="2691"/>
                    <a:pt x="13811" y="2186"/>
                    <a:pt x="14322" y="1803"/>
                  </a:cubicBezTo>
                  <a:cubicBezTo>
                    <a:pt x="15006" y="1238"/>
                    <a:pt x="15810" y="1089"/>
                    <a:pt x="15691" y="17"/>
                  </a:cubicBezTo>
                  <a:cubicBezTo>
                    <a:pt x="15629" y="6"/>
                    <a:pt x="15568" y="0"/>
                    <a:pt x="1550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3254410" y="2517170"/>
              <a:ext cx="76920" cy="79480"/>
            </a:xfrm>
            <a:custGeom>
              <a:avLst/>
              <a:gdLst/>
              <a:ahLst/>
              <a:cxnLst/>
              <a:rect l="l" t="t" r="r" b="b"/>
              <a:pathLst>
                <a:path w="3846" h="3974" extrusionOk="0">
                  <a:moveTo>
                    <a:pt x="3730" y="0"/>
                  </a:moveTo>
                  <a:cubicBezTo>
                    <a:pt x="3560" y="0"/>
                    <a:pt x="3144" y="331"/>
                    <a:pt x="2918" y="519"/>
                  </a:cubicBezTo>
                  <a:cubicBezTo>
                    <a:pt x="1935" y="1383"/>
                    <a:pt x="983" y="2336"/>
                    <a:pt x="209" y="3378"/>
                  </a:cubicBezTo>
                  <a:lnTo>
                    <a:pt x="476" y="3110"/>
                  </a:lnTo>
                  <a:lnTo>
                    <a:pt x="476" y="3110"/>
                  </a:lnTo>
                  <a:cubicBezTo>
                    <a:pt x="268" y="3348"/>
                    <a:pt x="119" y="3675"/>
                    <a:pt x="0" y="3973"/>
                  </a:cubicBezTo>
                  <a:cubicBezTo>
                    <a:pt x="923" y="3556"/>
                    <a:pt x="1757" y="2306"/>
                    <a:pt x="2501" y="1591"/>
                  </a:cubicBezTo>
                  <a:cubicBezTo>
                    <a:pt x="2829" y="1294"/>
                    <a:pt x="3484" y="847"/>
                    <a:pt x="3692" y="430"/>
                  </a:cubicBezTo>
                  <a:cubicBezTo>
                    <a:pt x="3845" y="112"/>
                    <a:pt x="3830" y="0"/>
                    <a:pt x="373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3093030" y="2590570"/>
              <a:ext cx="248180" cy="202560"/>
            </a:xfrm>
            <a:custGeom>
              <a:avLst/>
              <a:gdLst/>
              <a:ahLst/>
              <a:cxnLst/>
              <a:rect l="l" t="t" r="r" b="b"/>
              <a:pathLst>
                <a:path w="12409" h="10128" extrusionOk="0">
                  <a:moveTo>
                    <a:pt x="11969" y="0"/>
                  </a:moveTo>
                  <a:cubicBezTo>
                    <a:pt x="11950" y="0"/>
                    <a:pt x="11931" y="2"/>
                    <a:pt x="11910" y="5"/>
                  </a:cubicBezTo>
                  <a:cubicBezTo>
                    <a:pt x="11404" y="95"/>
                    <a:pt x="10987" y="869"/>
                    <a:pt x="10630" y="1196"/>
                  </a:cubicBezTo>
                  <a:cubicBezTo>
                    <a:pt x="9588" y="2179"/>
                    <a:pt x="8486" y="3132"/>
                    <a:pt x="7235" y="3876"/>
                  </a:cubicBezTo>
                  <a:cubicBezTo>
                    <a:pt x="5896" y="4620"/>
                    <a:pt x="4586" y="5424"/>
                    <a:pt x="3186" y="6079"/>
                  </a:cubicBezTo>
                  <a:cubicBezTo>
                    <a:pt x="2531" y="6347"/>
                    <a:pt x="2085" y="6705"/>
                    <a:pt x="1489" y="7062"/>
                  </a:cubicBezTo>
                  <a:cubicBezTo>
                    <a:pt x="923" y="7419"/>
                    <a:pt x="179" y="7747"/>
                    <a:pt x="90" y="8521"/>
                  </a:cubicBezTo>
                  <a:cubicBezTo>
                    <a:pt x="30" y="8819"/>
                    <a:pt x="0" y="9265"/>
                    <a:pt x="90" y="9622"/>
                  </a:cubicBezTo>
                  <a:cubicBezTo>
                    <a:pt x="155" y="9993"/>
                    <a:pt x="323" y="10127"/>
                    <a:pt x="537" y="10127"/>
                  </a:cubicBezTo>
                  <a:cubicBezTo>
                    <a:pt x="1011" y="10127"/>
                    <a:pt x="1708" y="9470"/>
                    <a:pt x="1995" y="9265"/>
                  </a:cubicBezTo>
                  <a:cubicBezTo>
                    <a:pt x="2859" y="8521"/>
                    <a:pt x="3841" y="7955"/>
                    <a:pt x="4853" y="7419"/>
                  </a:cubicBezTo>
                  <a:cubicBezTo>
                    <a:pt x="6164" y="6705"/>
                    <a:pt x="7355" y="5930"/>
                    <a:pt x="8516" y="4978"/>
                  </a:cubicBezTo>
                  <a:cubicBezTo>
                    <a:pt x="8992" y="4620"/>
                    <a:pt x="9439" y="4174"/>
                    <a:pt x="9915" y="3787"/>
                  </a:cubicBezTo>
                  <a:cubicBezTo>
                    <a:pt x="10511" y="3281"/>
                    <a:pt x="11136" y="2774"/>
                    <a:pt x="11791" y="2417"/>
                  </a:cubicBezTo>
                  <a:cubicBezTo>
                    <a:pt x="12208" y="2209"/>
                    <a:pt x="12178" y="1941"/>
                    <a:pt x="12237" y="1524"/>
                  </a:cubicBezTo>
                  <a:cubicBezTo>
                    <a:pt x="12323" y="981"/>
                    <a:pt x="12409" y="0"/>
                    <a:pt x="1196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3139470" y="2601390"/>
              <a:ext cx="195340" cy="145920"/>
            </a:xfrm>
            <a:custGeom>
              <a:avLst/>
              <a:gdLst/>
              <a:ahLst/>
              <a:cxnLst/>
              <a:rect l="l" t="t" r="r" b="b"/>
              <a:pathLst>
                <a:path w="9767" h="7296" extrusionOk="0">
                  <a:moveTo>
                    <a:pt x="9528" y="0"/>
                  </a:moveTo>
                  <a:cubicBezTo>
                    <a:pt x="9112" y="417"/>
                    <a:pt x="8873" y="536"/>
                    <a:pt x="8665" y="1042"/>
                  </a:cubicBezTo>
                  <a:cubicBezTo>
                    <a:pt x="8457" y="1578"/>
                    <a:pt x="8218" y="1965"/>
                    <a:pt x="7742" y="2323"/>
                  </a:cubicBezTo>
                  <a:cubicBezTo>
                    <a:pt x="6313" y="3454"/>
                    <a:pt x="4556" y="4169"/>
                    <a:pt x="3097" y="5181"/>
                  </a:cubicBezTo>
                  <a:cubicBezTo>
                    <a:pt x="2085" y="5896"/>
                    <a:pt x="1132" y="6729"/>
                    <a:pt x="1" y="7295"/>
                  </a:cubicBezTo>
                  <a:cubicBezTo>
                    <a:pt x="1608" y="6759"/>
                    <a:pt x="3365" y="5955"/>
                    <a:pt x="4705" y="4913"/>
                  </a:cubicBezTo>
                  <a:cubicBezTo>
                    <a:pt x="5598" y="4228"/>
                    <a:pt x="6521" y="3573"/>
                    <a:pt x="7385" y="2859"/>
                  </a:cubicBezTo>
                  <a:cubicBezTo>
                    <a:pt x="7950" y="2382"/>
                    <a:pt x="8724" y="2085"/>
                    <a:pt x="9171" y="1489"/>
                  </a:cubicBezTo>
                  <a:cubicBezTo>
                    <a:pt x="9248" y="1387"/>
                    <a:pt x="9401" y="1148"/>
                    <a:pt x="9497" y="924"/>
                  </a:cubicBezTo>
                  <a:lnTo>
                    <a:pt x="9497" y="924"/>
                  </a:lnTo>
                  <a:lnTo>
                    <a:pt x="9528" y="983"/>
                  </a:lnTo>
                  <a:cubicBezTo>
                    <a:pt x="9547" y="983"/>
                    <a:pt x="9566" y="912"/>
                    <a:pt x="9585" y="912"/>
                  </a:cubicBezTo>
                  <a:cubicBezTo>
                    <a:pt x="9596" y="912"/>
                    <a:pt x="9607" y="936"/>
                    <a:pt x="9618" y="1013"/>
                  </a:cubicBezTo>
                  <a:cubicBezTo>
                    <a:pt x="9677" y="685"/>
                    <a:pt x="9767" y="268"/>
                    <a:pt x="952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3480090" y="2583530"/>
              <a:ext cx="246540" cy="216420"/>
            </a:xfrm>
            <a:custGeom>
              <a:avLst/>
              <a:gdLst/>
              <a:ahLst/>
              <a:cxnLst/>
              <a:rect l="l" t="t" r="r" b="b"/>
              <a:pathLst>
                <a:path w="12327" h="10821" extrusionOk="0">
                  <a:moveTo>
                    <a:pt x="477" y="0"/>
                  </a:moveTo>
                  <a:cubicBezTo>
                    <a:pt x="30" y="298"/>
                    <a:pt x="0" y="1400"/>
                    <a:pt x="30" y="1876"/>
                  </a:cubicBezTo>
                  <a:cubicBezTo>
                    <a:pt x="60" y="2263"/>
                    <a:pt x="179" y="2412"/>
                    <a:pt x="507" y="2531"/>
                  </a:cubicBezTo>
                  <a:cubicBezTo>
                    <a:pt x="983" y="2680"/>
                    <a:pt x="1191" y="2710"/>
                    <a:pt x="1608" y="3067"/>
                  </a:cubicBezTo>
                  <a:cubicBezTo>
                    <a:pt x="2501" y="3781"/>
                    <a:pt x="3335" y="4585"/>
                    <a:pt x="4288" y="5211"/>
                  </a:cubicBezTo>
                  <a:cubicBezTo>
                    <a:pt x="5270" y="5866"/>
                    <a:pt x="6253" y="6580"/>
                    <a:pt x="7176" y="7354"/>
                  </a:cubicBezTo>
                  <a:cubicBezTo>
                    <a:pt x="8218" y="8188"/>
                    <a:pt x="9171" y="9081"/>
                    <a:pt x="10153" y="9974"/>
                  </a:cubicBezTo>
                  <a:cubicBezTo>
                    <a:pt x="10395" y="10194"/>
                    <a:pt x="11320" y="10821"/>
                    <a:pt x="11870" y="10821"/>
                  </a:cubicBezTo>
                  <a:cubicBezTo>
                    <a:pt x="12065" y="10821"/>
                    <a:pt x="12213" y="10742"/>
                    <a:pt x="12267" y="10540"/>
                  </a:cubicBezTo>
                  <a:cubicBezTo>
                    <a:pt x="12327" y="10272"/>
                    <a:pt x="12148" y="9647"/>
                    <a:pt x="12119" y="9349"/>
                  </a:cubicBezTo>
                  <a:cubicBezTo>
                    <a:pt x="12059" y="8873"/>
                    <a:pt x="12029" y="8605"/>
                    <a:pt x="11672" y="8277"/>
                  </a:cubicBezTo>
                  <a:cubicBezTo>
                    <a:pt x="11196" y="7890"/>
                    <a:pt x="10719" y="7503"/>
                    <a:pt x="10213" y="7176"/>
                  </a:cubicBezTo>
                  <a:cubicBezTo>
                    <a:pt x="10094" y="7116"/>
                    <a:pt x="10005" y="7027"/>
                    <a:pt x="9885" y="6997"/>
                  </a:cubicBezTo>
                  <a:cubicBezTo>
                    <a:pt x="9558" y="6818"/>
                    <a:pt x="9230" y="6699"/>
                    <a:pt x="8933" y="6521"/>
                  </a:cubicBezTo>
                  <a:cubicBezTo>
                    <a:pt x="7891" y="5866"/>
                    <a:pt x="6938" y="5151"/>
                    <a:pt x="5985" y="4407"/>
                  </a:cubicBezTo>
                  <a:cubicBezTo>
                    <a:pt x="5390" y="3960"/>
                    <a:pt x="4764" y="3513"/>
                    <a:pt x="4199" y="3067"/>
                  </a:cubicBezTo>
                  <a:cubicBezTo>
                    <a:pt x="3186" y="2323"/>
                    <a:pt x="2234" y="1489"/>
                    <a:pt x="1311" y="625"/>
                  </a:cubicBezTo>
                  <a:cubicBezTo>
                    <a:pt x="1072" y="387"/>
                    <a:pt x="745" y="238"/>
                    <a:pt x="47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3483190" y="2594830"/>
              <a:ext cx="63020" cy="66120"/>
            </a:xfrm>
            <a:custGeom>
              <a:avLst/>
              <a:gdLst/>
              <a:ahLst/>
              <a:cxnLst/>
              <a:rect l="l" t="t" r="r" b="b"/>
              <a:pathLst>
                <a:path w="3151" h="3306" extrusionOk="0">
                  <a:moveTo>
                    <a:pt x="381" y="1"/>
                  </a:moveTo>
                  <a:lnTo>
                    <a:pt x="381" y="1"/>
                  </a:lnTo>
                  <a:cubicBezTo>
                    <a:pt x="417" y="31"/>
                    <a:pt x="457" y="63"/>
                    <a:pt x="498" y="97"/>
                  </a:cubicBezTo>
                  <a:lnTo>
                    <a:pt x="498" y="97"/>
                  </a:lnTo>
                  <a:cubicBezTo>
                    <a:pt x="509" y="94"/>
                    <a:pt x="519" y="92"/>
                    <a:pt x="530" y="90"/>
                  </a:cubicBezTo>
                  <a:lnTo>
                    <a:pt x="381" y="1"/>
                  </a:lnTo>
                  <a:close/>
                  <a:moveTo>
                    <a:pt x="498" y="97"/>
                  </a:moveTo>
                  <a:lnTo>
                    <a:pt x="498" y="97"/>
                  </a:lnTo>
                  <a:cubicBezTo>
                    <a:pt x="23" y="222"/>
                    <a:pt x="1" y="1198"/>
                    <a:pt x="292" y="1460"/>
                  </a:cubicBezTo>
                  <a:cubicBezTo>
                    <a:pt x="381" y="1370"/>
                    <a:pt x="500" y="1370"/>
                    <a:pt x="590" y="1311"/>
                  </a:cubicBezTo>
                  <a:cubicBezTo>
                    <a:pt x="1245" y="2026"/>
                    <a:pt x="2227" y="3038"/>
                    <a:pt x="3150" y="3306"/>
                  </a:cubicBezTo>
                  <a:cubicBezTo>
                    <a:pt x="2495" y="2561"/>
                    <a:pt x="1215" y="1758"/>
                    <a:pt x="888" y="805"/>
                  </a:cubicBezTo>
                  <a:cubicBezTo>
                    <a:pt x="917" y="775"/>
                    <a:pt x="977" y="745"/>
                    <a:pt x="1007" y="715"/>
                  </a:cubicBezTo>
                  <a:cubicBezTo>
                    <a:pt x="957" y="468"/>
                    <a:pt x="703" y="262"/>
                    <a:pt x="498" y="9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3501030" y="2609850"/>
              <a:ext cx="202980" cy="170800"/>
            </a:xfrm>
            <a:custGeom>
              <a:avLst/>
              <a:gdLst/>
              <a:ahLst/>
              <a:cxnLst/>
              <a:rect l="l" t="t" r="r" b="b"/>
              <a:pathLst>
                <a:path w="10149" h="8540" extrusionOk="0">
                  <a:moveTo>
                    <a:pt x="235" y="1"/>
                  </a:moveTo>
                  <a:cubicBezTo>
                    <a:pt x="36" y="1"/>
                    <a:pt x="0" y="213"/>
                    <a:pt x="85" y="530"/>
                  </a:cubicBezTo>
                  <a:cubicBezTo>
                    <a:pt x="264" y="1245"/>
                    <a:pt x="1127" y="1691"/>
                    <a:pt x="1663" y="2138"/>
                  </a:cubicBezTo>
                  <a:cubicBezTo>
                    <a:pt x="2348" y="2674"/>
                    <a:pt x="3003" y="3180"/>
                    <a:pt x="3717" y="3656"/>
                  </a:cubicBezTo>
                  <a:cubicBezTo>
                    <a:pt x="4759" y="4341"/>
                    <a:pt x="5861" y="5205"/>
                    <a:pt x="6754" y="6068"/>
                  </a:cubicBezTo>
                  <a:cubicBezTo>
                    <a:pt x="7739" y="7053"/>
                    <a:pt x="9035" y="7587"/>
                    <a:pt x="10064" y="8466"/>
                  </a:cubicBezTo>
                  <a:lnTo>
                    <a:pt x="10064" y="8466"/>
                  </a:lnTo>
                  <a:cubicBezTo>
                    <a:pt x="9779" y="8203"/>
                    <a:pt x="9559" y="7850"/>
                    <a:pt x="9315" y="7497"/>
                  </a:cubicBezTo>
                  <a:cubicBezTo>
                    <a:pt x="9106" y="7229"/>
                    <a:pt x="8690" y="6485"/>
                    <a:pt x="8362" y="6366"/>
                  </a:cubicBezTo>
                  <a:cubicBezTo>
                    <a:pt x="8348" y="6360"/>
                    <a:pt x="8335" y="6358"/>
                    <a:pt x="8323" y="6358"/>
                  </a:cubicBezTo>
                  <a:cubicBezTo>
                    <a:pt x="8204" y="6358"/>
                    <a:pt x="8124" y="6576"/>
                    <a:pt x="8047" y="6576"/>
                  </a:cubicBezTo>
                  <a:cubicBezTo>
                    <a:pt x="8043" y="6576"/>
                    <a:pt x="8039" y="6576"/>
                    <a:pt x="8035" y="6574"/>
                  </a:cubicBezTo>
                  <a:cubicBezTo>
                    <a:pt x="7856" y="6515"/>
                    <a:pt x="7737" y="6455"/>
                    <a:pt x="7588" y="6366"/>
                  </a:cubicBezTo>
                  <a:cubicBezTo>
                    <a:pt x="7231" y="6157"/>
                    <a:pt x="6933" y="5770"/>
                    <a:pt x="6576" y="5562"/>
                  </a:cubicBezTo>
                  <a:cubicBezTo>
                    <a:pt x="6159" y="5294"/>
                    <a:pt x="5682" y="5026"/>
                    <a:pt x="5295" y="4699"/>
                  </a:cubicBezTo>
                  <a:cubicBezTo>
                    <a:pt x="4015" y="3597"/>
                    <a:pt x="2556" y="2495"/>
                    <a:pt x="1395" y="1275"/>
                  </a:cubicBezTo>
                  <a:cubicBezTo>
                    <a:pt x="1097" y="947"/>
                    <a:pt x="948" y="352"/>
                    <a:pt x="561" y="113"/>
                  </a:cubicBezTo>
                  <a:cubicBezTo>
                    <a:pt x="423" y="36"/>
                    <a:pt x="316" y="1"/>
                    <a:pt x="235" y="1"/>
                  </a:cubicBezTo>
                  <a:close/>
                  <a:moveTo>
                    <a:pt x="10064" y="8466"/>
                  </a:moveTo>
                  <a:cubicBezTo>
                    <a:pt x="10091" y="8491"/>
                    <a:pt x="10120" y="8516"/>
                    <a:pt x="10149" y="8539"/>
                  </a:cubicBezTo>
                  <a:cubicBezTo>
                    <a:pt x="10121" y="8515"/>
                    <a:pt x="10092" y="8490"/>
                    <a:pt x="10064" y="846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2923910" y="2382130"/>
              <a:ext cx="431740" cy="321840"/>
            </a:xfrm>
            <a:custGeom>
              <a:avLst/>
              <a:gdLst/>
              <a:ahLst/>
              <a:cxnLst/>
              <a:rect l="l" t="t" r="r" b="b"/>
              <a:pathLst>
                <a:path w="21587" h="16092" extrusionOk="0">
                  <a:moveTo>
                    <a:pt x="20419" y="0"/>
                  </a:moveTo>
                  <a:cubicBezTo>
                    <a:pt x="19924" y="0"/>
                    <a:pt x="19376" y="333"/>
                    <a:pt x="18937" y="542"/>
                  </a:cubicBezTo>
                  <a:cubicBezTo>
                    <a:pt x="17567" y="1197"/>
                    <a:pt x="16257" y="2210"/>
                    <a:pt x="15007" y="3133"/>
                  </a:cubicBezTo>
                  <a:cubicBezTo>
                    <a:pt x="14560" y="3460"/>
                    <a:pt x="14232" y="3907"/>
                    <a:pt x="13697" y="4115"/>
                  </a:cubicBezTo>
                  <a:cubicBezTo>
                    <a:pt x="12952" y="4413"/>
                    <a:pt x="12089" y="4532"/>
                    <a:pt x="11285" y="4681"/>
                  </a:cubicBezTo>
                  <a:cubicBezTo>
                    <a:pt x="9439" y="4979"/>
                    <a:pt x="7742" y="5485"/>
                    <a:pt x="6015" y="6200"/>
                  </a:cubicBezTo>
                  <a:cubicBezTo>
                    <a:pt x="4467" y="6855"/>
                    <a:pt x="3216" y="7837"/>
                    <a:pt x="1966" y="8939"/>
                  </a:cubicBezTo>
                  <a:cubicBezTo>
                    <a:pt x="804" y="9921"/>
                    <a:pt x="30" y="11082"/>
                    <a:pt x="30" y="12631"/>
                  </a:cubicBezTo>
                  <a:cubicBezTo>
                    <a:pt x="0" y="13286"/>
                    <a:pt x="149" y="14090"/>
                    <a:pt x="596" y="14596"/>
                  </a:cubicBezTo>
                  <a:cubicBezTo>
                    <a:pt x="1190" y="15303"/>
                    <a:pt x="1865" y="16091"/>
                    <a:pt x="2825" y="16091"/>
                  </a:cubicBezTo>
                  <a:cubicBezTo>
                    <a:pt x="2875" y="16091"/>
                    <a:pt x="2926" y="16089"/>
                    <a:pt x="2978" y="16085"/>
                  </a:cubicBezTo>
                  <a:cubicBezTo>
                    <a:pt x="3395" y="16085"/>
                    <a:pt x="4109" y="16025"/>
                    <a:pt x="4377" y="15638"/>
                  </a:cubicBezTo>
                  <a:cubicBezTo>
                    <a:pt x="4467" y="15489"/>
                    <a:pt x="4467" y="15370"/>
                    <a:pt x="4437" y="15251"/>
                  </a:cubicBezTo>
                  <a:cubicBezTo>
                    <a:pt x="4437" y="15162"/>
                    <a:pt x="4407" y="15042"/>
                    <a:pt x="4407" y="14923"/>
                  </a:cubicBezTo>
                  <a:cubicBezTo>
                    <a:pt x="4467" y="14566"/>
                    <a:pt x="4794" y="14209"/>
                    <a:pt x="4705" y="13851"/>
                  </a:cubicBezTo>
                  <a:cubicBezTo>
                    <a:pt x="4556" y="13316"/>
                    <a:pt x="3663" y="13435"/>
                    <a:pt x="3305" y="12928"/>
                  </a:cubicBezTo>
                  <a:cubicBezTo>
                    <a:pt x="2740" y="12214"/>
                    <a:pt x="3841" y="11142"/>
                    <a:pt x="4347" y="10725"/>
                  </a:cubicBezTo>
                  <a:cubicBezTo>
                    <a:pt x="5479" y="9772"/>
                    <a:pt x="7057" y="8998"/>
                    <a:pt x="8397" y="8433"/>
                  </a:cubicBezTo>
                  <a:cubicBezTo>
                    <a:pt x="9915" y="7778"/>
                    <a:pt x="11523" y="7301"/>
                    <a:pt x="13131" y="6974"/>
                  </a:cubicBezTo>
                  <a:cubicBezTo>
                    <a:pt x="13667" y="6855"/>
                    <a:pt x="14411" y="6795"/>
                    <a:pt x="14917" y="6527"/>
                  </a:cubicBezTo>
                  <a:cubicBezTo>
                    <a:pt x="15334" y="6348"/>
                    <a:pt x="15602" y="5932"/>
                    <a:pt x="15959" y="5634"/>
                  </a:cubicBezTo>
                  <a:cubicBezTo>
                    <a:pt x="16882" y="4830"/>
                    <a:pt x="17716" y="3847"/>
                    <a:pt x="18818" y="3252"/>
                  </a:cubicBezTo>
                  <a:cubicBezTo>
                    <a:pt x="19383" y="2954"/>
                    <a:pt x="20158" y="2924"/>
                    <a:pt x="20664" y="2537"/>
                  </a:cubicBezTo>
                  <a:cubicBezTo>
                    <a:pt x="21200" y="2120"/>
                    <a:pt x="21587" y="989"/>
                    <a:pt x="21170" y="394"/>
                  </a:cubicBezTo>
                  <a:cubicBezTo>
                    <a:pt x="20956" y="105"/>
                    <a:pt x="20696" y="0"/>
                    <a:pt x="2041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2963030" y="2387370"/>
              <a:ext cx="389060" cy="252140"/>
            </a:xfrm>
            <a:custGeom>
              <a:avLst/>
              <a:gdLst/>
              <a:ahLst/>
              <a:cxnLst/>
              <a:rect l="l" t="t" r="r" b="b"/>
              <a:pathLst>
                <a:path w="19453" h="12607" extrusionOk="0">
                  <a:moveTo>
                    <a:pt x="18540" y="0"/>
                  </a:moveTo>
                  <a:cubicBezTo>
                    <a:pt x="18374" y="0"/>
                    <a:pt x="18181" y="136"/>
                    <a:pt x="18053" y="161"/>
                  </a:cubicBezTo>
                  <a:lnTo>
                    <a:pt x="18380" y="161"/>
                  </a:lnTo>
                  <a:cubicBezTo>
                    <a:pt x="18172" y="608"/>
                    <a:pt x="17040" y="787"/>
                    <a:pt x="16624" y="965"/>
                  </a:cubicBezTo>
                  <a:cubicBezTo>
                    <a:pt x="15939" y="1263"/>
                    <a:pt x="15313" y="1591"/>
                    <a:pt x="14688" y="2007"/>
                  </a:cubicBezTo>
                  <a:cubicBezTo>
                    <a:pt x="13676" y="2662"/>
                    <a:pt x="12723" y="3704"/>
                    <a:pt x="11681" y="4211"/>
                  </a:cubicBezTo>
                  <a:cubicBezTo>
                    <a:pt x="10311" y="4895"/>
                    <a:pt x="8644" y="5044"/>
                    <a:pt x="7155" y="5402"/>
                  </a:cubicBezTo>
                  <a:cubicBezTo>
                    <a:pt x="6203" y="5670"/>
                    <a:pt x="5101" y="6354"/>
                    <a:pt x="4178" y="6414"/>
                  </a:cubicBezTo>
                  <a:cubicBezTo>
                    <a:pt x="4148" y="6384"/>
                    <a:pt x="4178" y="6384"/>
                    <a:pt x="4208" y="6354"/>
                  </a:cubicBezTo>
                  <a:lnTo>
                    <a:pt x="4208" y="6354"/>
                  </a:lnTo>
                  <a:cubicBezTo>
                    <a:pt x="2868" y="7188"/>
                    <a:pt x="1320" y="7873"/>
                    <a:pt x="516" y="9332"/>
                  </a:cubicBezTo>
                  <a:cubicBezTo>
                    <a:pt x="0" y="10216"/>
                    <a:pt x="20" y="10769"/>
                    <a:pt x="272" y="11366"/>
                  </a:cubicBezTo>
                  <a:lnTo>
                    <a:pt x="272" y="11366"/>
                  </a:lnTo>
                  <a:cubicBezTo>
                    <a:pt x="306" y="10950"/>
                    <a:pt x="565" y="10524"/>
                    <a:pt x="873" y="10285"/>
                  </a:cubicBezTo>
                  <a:cubicBezTo>
                    <a:pt x="1320" y="8200"/>
                    <a:pt x="4446" y="6652"/>
                    <a:pt x="6322" y="6384"/>
                  </a:cubicBezTo>
                  <a:cubicBezTo>
                    <a:pt x="6427" y="6367"/>
                    <a:pt x="6523" y="6359"/>
                    <a:pt x="6614" y="6359"/>
                  </a:cubicBezTo>
                  <a:cubicBezTo>
                    <a:pt x="6982" y="6359"/>
                    <a:pt x="7249" y="6479"/>
                    <a:pt x="7632" y="6503"/>
                  </a:cubicBezTo>
                  <a:cubicBezTo>
                    <a:pt x="7718" y="6513"/>
                    <a:pt x="7805" y="6517"/>
                    <a:pt x="7892" y="6517"/>
                  </a:cubicBezTo>
                  <a:cubicBezTo>
                    <a:pt x="8619" y="6517"/>
                    <a:pt x="9376" y="6210"/>
                    <a:pt x="10014" y="5997"/>
                  </a:cubicBezTo>
                  <a:cubicBezTo>
                    <a:pt x="10937" y="5699"/>
                    <a:pt x="12009" y="5312"/>
                    <a:pt x="12842" y="4806"/>
                  </a:cubicBezTo>
                  <a:cubicBezTo>
                    <a:pt x="13319" y="4508"/>
                    <a:pt x="13616" y="3972"/>
                    <a:pt x="14122" y="3794"/>
                  </a:cubicBezTo>
                  <a:lnTo>
                    <a:pt x="14122" y="3794"/>
                  </a:lnTo>
                  <a:cubicBezTo>
                    <a:pt x="14301" y="4092"/>
                    <a:pt x="14063" y="4449"/>
                    <a:pt x="13914" y="4717"/>
                  </a:cubicBezTo>
                  <a:cubicBezTo>
                    <a:pt x="14510" y="4300"/>
                    <a:pt x="15105" y="3853"/>
                    <a:pt x="15760" y="3496"/>
                  </a:cubicBezTo>
                  <a:cubicBezTo>
                    <a:pt x="16534" y="3079"/>
                    <a:pt x="17487" y="2841"/>
                    <a:pt x="18112" y="2246"/>
                  </a:cubicBezTo>
                  <a:cubicBezTo>
                    <a:pt x="18559" y="1799"/>
                    <a:pt x="19452" y="1323"/>
                    <a:pt x="19065" y="578"/>
                  </a:cubicBezTo>
                  <a:cubicBezTo>
                    <a:pt x="19005" y="459"/>
                    <a:pt x="18708" y="72"/>
                    <a:pt x="18618" y="12"/>
                  </a:cubicBezTo>
                  <a:cubicBezTo>
                    <a:pt x="18593" y="4"/>
                    <a:pt x="18567" y="0"/>
                    <a:pt x="18540" y="0"/>
                  </a:cubicBezTo>
                  <a:close/>
                  <a:moveTo>
                    <a:pt x="272" y="11366"/>
                  </a:moveTo>
                  <a:cubicBezTo>
                    <a:pt x="246" y="11673"/>
                    <a:pt x="343" y="11975"/>
                    <a:pt x="635" y="12190"/>
                  </a:cubicBezTo>
                  <a:lnTo>
                    <a:pt x="933" y="12607"/>
                  </a:lnTo>
                  <a:cubicBezTo>
                    <a:pt x="671" y="12118"/>
                    <a:pt x="427" y="11734"/>
                    <a:pt x="272" y="1136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2950710" y="2397730"/>
              <a:ext cx="394220" cy="248940"/>
            </a:xfrm>
            <a:custGeom>
              <a:avLst/>
              <a:gdLst/>
              <a:ahLst/>
              <a:cxnLst/>
              <a:rect l="l" t="t" r="r" b="b"/>
              <a:pathLst>
                <a:path w="19711" h="12447" extrusionOk="0">
                  <a:moveTo>
                    <a:pt x="2769" y="7236"/>
                  </a:moveTo>
                  <a:cubicBezTo>
                    <a:pt x="2747" y="7255"/>
                    <a:pt x="2722" y="7277"/>
                    <a:pt x="2698" y="7302"/>
                  </a:cubicBezTo>
                  <a:lnTo>
                    <a:pt x="2698" y="7302"/>
                  </a:lnTo>
                  <a:cubicBezTo>
                    <a:pt x="2723" y="7281"/>
                    <a:pt x="2747" y="7258"/>
                    <a:pt x="2769" y="7236"/>
                  </a:cubicBezTo>
                  <a:close/>
                  <a:moveTo>
                    <a:pt x="19651" y="1"/>
                  </a:moveTo>
                  <a:lnTo>
                    <a:pt x="19651" y="1"/>
                  </a:lnTo>
                  <a:cubicBezTo>
                    <a:pt x="19056" y="328"/>
                    <a:pt x="18401" y="566"/>
                    <a:pt x="17805" y="864"/>
                  </a:cubicBezTo>
                  <a:cubicBezTo>
                    <a:pt x="18222" y="745"/>
                    <a:pt x="18728" y="507"/>
                    <a:pt x="19175" y="507"/>
                  </a:cubicBezTo>
                  <a:cubicBezTo>
                    <a:pt x="19115" y="566"/>
                    <a:pt x="19056" y="656"/>
                    <a:pt x="18996" y="685"/>
                  </a:cubicBezTo>
                  <a:cubicBezTo>
                    <a:pt x="19056" y="685"/>
                    <a:pt x="19115" y="715"/>
                    <a:pt x="19175" y="715"/>
                  </a:cubicBezTo>
                  <a:cubicBezTo>
                    <a:pt x="19156" y="874"/>
                    <a:pt x="19029" y="989"/>
                    <a:pt x="18852" y="1077"/>
                  </a:cubicBezTo>
                  <a:lnTo>
                    <a:pt x="18852" y="1077"/>
                  </a:lnTo>
                  <a:cubicBezTo>
                    <a:pt x="18831" y="1086"/>
                    <a:pt x="18809" y="1094"/>
                    <a:pt x="18788" y="1102"/>
                  </a:cubicBezTo>
                  <a:lnTo>
                    <a:pt x="18834" y="1086"/>
                  </a:lnTo>
                  <a:lnTo>
                    <a:pt x="18834" y="1086"/>
                  </a:lnTo>
                  <a:cubicBezTo>
                    <a:pt x="18446" y="1273"/>
                    <a:pt x="17838" y="1339"/>
                    <a:pt x="17597" y="1460"/>
                  </a:cubicBezTo>
                  <a:cubicBezTo>
                    <a:pt x="16704" y="1906"/>
                    <a:pt x="15781" y="2531"/>
                    <a:pt x="14977" y="3127"/>
                  </a:cubicBezTo>
                  <a:cubicBezTo>
                    <a:pt x="15126" y="2978"/>
                    <a:pt x="15096" y="2889"/>
                    <a:pt x="15155" y="2710"/>
                  </a:cubicBezTo>
                  <a:lnTo>
                    <a:pt x="15155" y="2710"/>
                  </a:lnTo>
                  <a:cubicBezTo>
                    <a:pt x="14530" y="3067"/>
                    <a:pt x="14083" y="3752"/>
                    <a:pt x="13518" y="4199"/>
                  </a:cubicBezTo>
                  <a:cubicBezTo>
                    <a:pt x="12654" y="4884"/>
                    <a:pt x="11553" y="5300"/>
                    <a:pt x="10511" y="5479"/>
                  </a:cubicBezTo>
                  <a:cubicBezTo>
                    <a:pt x="9460" y="5706"/>
                    <a:pt x="8491" y="5987"/>
                    <a:pt x="7397" y="5987"/>
                  </a:cubicBezTo>
                  <a:cubicBezTo>
                    <a:pt x="7344" y="5987"/>
                    <a:pt x="7290" y="5987"/>
                    <a:pt x="7235" y="5985"/>
                  </a:cubicBezTo>
                  <a:lnTo>
                    <a:pt x="7235" y="5985"/>
                  </a:lnTo>
                  <a:cubicBezTo>
                    <a:pt x="7265" y="6045"/>
                    <a:pt x="7325" y="6104"/>
                    <a:pt x="7355" y="6134"/>
                  </a:cubicBezTo>
                  <a:cubicBezTo>
                    <a:pt x="6551" y="6998"/>
                    <a:pt x="4734" y="7206"/>
                    <a:pt x="3633" y="7653"/>
                  </a:cubicBezTo>
                  <a:cubicBezTo>
                    <a:pt x="3463" y="7726"/>
                    <a:pt x="3015" y="7997"/>
                    <a:pt x="2742" y="7997"/>
                  </a:cubicBezTo>
                  <a:cubicBezTo>
                    <a:pt x="2681" y="7997"/>
                    <a:pt x="2629" y="7983"/>
                    <a:pt x="2591" y="7950"/>
                  </a:cubicBezTo>
                  <a:cubicBezTo>
                    <a:pt x="2357" y="7768"/>
                    <a:pt x="2531" y="7473"/>
                    <a:pt x="2698" y="7302"/>
                  </a:cubicBezTo>
                  <a:lnTo>
                    <a:pt x="2698" y="7302"/>
                  </a:lnTo>
                  <a:cubicBezTo>
                    <a:pt x="2303" y="7645"/>
                    <a:pt x="1673" y="7828"/>
                    <a:pt x="1281" y="8248"/>
                  </a:cubicBezTo>
                  <a:cubicBezTo>
                    <a:pt x="685" y="8844"/>
                    <a:pt x="0" y="9826"/>
                    <a:pt x="298" y="10690"/>
                  </a:cubicBezTo>
                  <a:cubicBezTo>
                    <a:pt x="536" y="11434"/>
                    <a:pt x="1370" y="12327"/>
                    <a:pt x="2174" y="12446"/>
                  </a:cubicBezTo>
                  <a:cubicBezTo>
                    <a:pt x="1608" y="12357"/>
                    <a:pt x="1608" y="11404"/>
                    <a:pt x="1727" y="11047"/>
                  </a:cubicBezTo>
                  <a:cubicBezTo>
                    <a:pt x="1936" y="10422"/>
                    <a:pt x="2531" y="9915"/>
                    <a:pt x="3007" y="9499"/>
                  </a:cubicBezTo>
                  <a:cubicBezTo>
                    <a:pt x="3811" y="8873"/>
                    <a:pt x="4705" y="8397"/>
                    <a:pt x="5568" y="7861"/>
                  </a:cubicBezTo>
                  <a:cubicBezTo>
                    <a:pt x="6967" y="6968"/>
                    <a:pt x="8605" y="6521"/>
                    <a:pt x="10213" y="6223"/>
                  </a:cubicBezTo>
                  <a:cubicBezTo>
                    <a:pt x="10898" y="6075"/>
                    <a:pt x="11672" y="5985"/>
                    <a:pt x="12357" y="5836"/>
                  </a:cubicBezTo>
                  <a:cubicBezTo>
                    <a:pt x="12863" y="5717"/>
                    <a:pt x="13012" y="5449"/>
                    <a:pt x="13428" y="5241"/>
                  </a:cubicBezTo>
                  <a:cubicBezTo>
                    <a:pt x="13471" y="5277"/>
                    <a:pt x="13522" y="5294"/>
                    <a:pt x="13579" y="5294"/>
                  </a:cubicBezTo>
                  <a:cubicBezTo>
                    <a:pt x="14080" y="5294"/>
                    <a:pt x="15067" y="4019"/>
                    <a:pt x="15334" y="3752"/>
                  </a:cubicBezTo>
                  <a:cubicBezTo>
                    <a:pt x="16019" y="3008"/>
                    <a:pt x="16823" y="2442"/>
                    <a:pt x="17686" y="1996"/>
                  </a:cubicBezTo>
                  <a:cubicBezTo>
                    <a:pt x="18371" y="1608"/>
                    <a:pt x="19711" y="1579"/>
                    <a:pt x="19621" y="566"/>
                  </a:cubicBezTo>
                  <a:lnTo>
                    <a:pt x="19621" y="566"/>
                  </a:lnTo>
                  <a:cubicBezTo>
                    <a:pt x="19617" y="575"/>
                    <a:pt x="19613" y="583"/>
                    <a:pt x="19608" y="591"/>
                  </a:cubicBezTo>
                  <a:lnTo>
                    <a:pt x="19608" y="591"/>
                  </a:lnTo>
                  <a:cubicBezTo>
                    <a:pt x="19639" y="440"/>
                    <a:pt x="19612" y="279"/>
                    <a:pt x="19473" y="209"/>
                  </a:cubicBezTo>
                  <a:cubicBezTo>
                    <a:pt x="19532" y="150"/>
                    <a:pt x="19562" y="60"/>
                    <a:pt x="1965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2923310" y="2638310"/>
              <a:ext cx="78040" cy="55400"/>
            </a:xfrm>
            <a:custGeom>
              <a:avLst/>
              <a:gdLst/>
              <a:ahLst/>
              <a:cxnLst/>
              <a:rect l="l" t="t" r="r" b="b"/>
              <a:pathLst>
                <a:path w="3902" h="2770" extrusionOk="0">
                  <a:moveTo>
                    <a:pt x="626" y="0"/>
                  </a:moveTo>
                  <a:lnTo>
                    <a:pt x="626" y="0"/>
                  </a:lnTo>
                  <a:cubicBezTo>
                    <a:pt x="1" y="1608"/>
                    <a:pt x="2174" y="2382"/>
                    <a:pt x="3127" y="2769"/>
                  </a:cubicBezTo>
                  <a:cubicBezTo>
                    <a:pt x="3038" y="2680"/>
                    <a:pt x="2889" y="2501"/>
                    <a:pt x="2770" y="2442"/>
                  </a:cubicBezTo>
                  <a:lnTo>
                    <a:pt x="2770" y="2442"/>
                  </a:lnTo>
                  <a:cubicBezTo>
                    <a:pt x="2860" y="2470"/>
                    <a:pt x="2969" y="2484"/>
                    <a:pt x="3085" y="2484"/>
                  </a:cubicBezTo>
                  <a:cubicBezTo>
                    <a:pt x="3463" y="2484"/>
                    <a:pt x="3901" y="2324"/>
                    <a:pt x="3901" y="1936"/>
                  </a:cubicBezTo>
                  <a:lnTo>
                    <a:pt x="3901" y="1936"/>
                  </a:lnTo>
                  <a:cubicBezTo>
                    <a:pt x="3884" y="1936"/>
                    <a:pt x="3867" y="1937"/>
                    <a:pt x="3850" y="1937"/>
                  </a:cubicBezTo>
                  <a:cubicBezTo>
                    <a:pt x="3126" y="1937"/>
                    <a:pt x="2485" y="1335"/>
                    <a:pt x="1787" y="1132"/>
                  </a:cubicBezTo>
                  <a:lnTo>
                    <a:pt x="1787" y="1132"/>
                  </a:lnTo>
                  <a:cubicBezTo>
                    <a:pt x="2234" y="1519"/>
                    <a:pt x="2859" y="1668"/>
                    <a:pt x="3335" y="2055"/>
                  </a:cubicBezTo>
                  <a:cubicBezTo>
                    <a:pt x="3201" y="2122"/>
                    <a:pt x="3034" y="2155"/>
                    <a:pt x="2883" y="2155"/>
                  </a:cubicBezTo>
                  <a:cubicBezTo>
                    <a:pt x="2833" y="2155"/>
                    <a:pt x="2785" y="2152"/>
                    <a:pt x="2740" y="2144"/>
                  </a:cubicBezTo>
                  <a:lnTo>
                    <a:pt x="2740" y="2144"/>
                  </a:lnTo>
                  <a:cubicBezTo>
                    <a:pt x="2740" y="2204"/>
                    <a:pt x="2770" y="2293"/>
                    <a:pt x="2770" y="2353"/>
                  </a:cubicBezTo>
                  <a:cubicBezTo>
                    <a:pt x="1817" y="2323"/>
                    <a:pt x="715" y="1459"/>
                    <a:pt x="566" y="477"/>
                  </a:cubicBezTo>
                  <a:lnTo>
                    <a:pt x="626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2862570" y="2288670"/>
              <a:ext cx="497260" cy="328300"/>
            </a:xfrm>
            <a:custGeom>
              <a:avLst/>
              <a:gdLst/>
              <a:ahLst/>
              <a:cxnLst/>
              <a:rect l="l" t="t" r="r" b="b"/>
              <a:pathLst>
                <a:path w="24863" h="16415" extrusionOk="0">
                  <a:moveTo>
                    <a:pt x="23727" y="0"/>
                  </a:moveTo>
                  <a:cubicBezTo>
                    <a:pt x="23210" y="0"/>
                    <a:pt x="22560" y="580"/>
                    <a:pt x="22093" y="720"/>
                  </a:cubicBezTo>
                  <a:cubicBezTo>
                    <a:pt x="21557" y="868"/>
                    <a:pt x="21021" y="988"/>
                    <a:pt x="20485" y="1107"/>
                  </a:cubicBezTo>
                  <a:cubicBezTo>
                    <a:pt x="19562" y="1315"/>
                    <a:pt x="18699" y="1851"/>
                    <a:pt x="17776" y="1940"/>
                  </a:cubicBezTo>
                  <a:cubicBezTo>
                    <a:pt x="16823" y="2059"/>
                    <a:pt x="15960" y="2238"/>
                    <a:pt x="15037" y="2566"/>
                  </a:cubicBezTo>
                  <a:cubicBezTo>
                    <a:pt x="12923" y="3250"/>
                    <a:pt x="10868" y="4084"/>
                    <a:pt x="8814" y="4918"/>
                  </a:cubicBezTo>
                  <a:cubicBezTo>
                    <a:pt x="5836" y="6138"/>
                    <a:pt x="1" y="9562"/>
                    <a:pt x="3008" y="13612"/>
                  </a:cubicBezTo>
                  <a:cubicBezTo>
                    <a:pt x="3365" y="14088"/>
                    <a:pt x="3782" y="14148"/>
                    <a:pt x="4288" y="14416"/>
                  </a:cubicBezTo>
                  <a:cubicBezTo>
                    <a:pt x="5688" y="15190"/>
                    <a:pt x="6819" y="16291"/>
                    <a:pt x="8516" y="16411"/>
                  </a:cubicBezTo>
                  <a:cubicBezTo>
                    <a:pt x="8551" y="16413"/>
                    <a:pt x="8587" y="16414"/>
                    <a:pt x="8624" y="16414"/>
                  </a:cubicBezTo>
                  <a:cubicBezTo>
                    <a:pt x="9877" y="16414"/>
                    <a:pt x="12205" y="14968"/>
                    <a:pt x="11077" y="13493"/>
                  </a:cubicBezTo>
                  <a:cubicBezTo>
                    <a:pt x="10971" y="13345"/>
                    <a:pt x="10738" y="13298"/>
                    <a:pt x="10461" y="13298"/>
                  </a:cubicBezTo>
                  <a:cubicBezTo>
                    <a:pt x="9987" y="13298"/>
                    <a:pt x="9386" y="13435"/>
                    <a:pt x="9077" y="13435"/>
                  </a:cubicBezTo>
                  <a:cubicBezTo>
                    <a:pt x="9057" y="13435"/>
                    <a:pt x="9039" y="13434"/>
                    <a:pt x="9022" y="13433"/>
                  </a:cubicBezTo>
                  <a:cubicBezTo>
                    <a:pt x="8218" y="13403"/>
                    <a:pt x="7742" y="13076"/>
                    <a:pt x="7117" y="12719"/>
                  </a:cubicBezTo>
                  <a:cubicBezTo>
                    <a:pt x="6402" y="12302"/>
                    <a:pt x="5598" y="12123"/>
                    <a:pt x="5241" y="11319"/>
                  </a:cubicBezTo>
                  <a:cubicBezTo>
                    <a:pt x="5033" y="10843"/>
                    <a:pt x="5033" y="10337"/>
                    <a:pt x="5479" y="9771"/>
                  </a:cubicBezTo>
                  <a:cubicBezTo>
                    <a:pt x="6611" y="8312"/>
                    <a:pt x="8873" y="7568"/>
                    <a:pt x="10571" y="6942"/>
                  </a:cubicBezTo>
                  <a:cubicBezTo>
                    <a:pt x="11374" y="6615"/>
                    <a:pt x="12238" y="6466"/>
                    <a:pt x="13042" y="6109"/>
                  </a:cubicBezTo>
                  <a:cubicBezTo>
                    <a:pt x="13875" y="5751"/>
                    <a:pt x="14709" y="5364"/>
                    <a:pt x="15573" y="5067"/>
                  </a:cubicBezTo>
                  <a:cubicBezTo>
                    <a:pt x="17032" y="4560"/>
                    <a:pt x="18550" y="4203"/>
                    <a:pt x="20009" y="3757"/>
                  </a:cubicBezTo>
                  <a:cubicBezTo>
                    <a:pt x="21230" y="3369"/>
                    <a:pt x="22450" y="2923"/>
                    <a:pt x="23612" y="2417"/>
                  </a:cubicBezTo>
                  <a:cubicBezTo>
                    <a:pt x="24415" y="2119"/>
                    <a:pt x="24862" y="868"/>
                    <a:pt x="24118" y="154"/>
                  </a:cubicBezTo>
                  <a:cubicBezTo>
                    <a:pt x="24002" y="44"/>
                    <a:pt x="23869" y="0"/>
                    <a:pt x="2372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2937010" y="2299810"/>
              <a:ext cx="406140" cy="223580"/>
            </a:xfrm>
            <a:custGeom>
              <a:avLst/>
              <a:gdLst/>
              <a:ahLst/>
              <a:cxnLst/>
              <a:rect l="l" t="t" r="r" b="b"/>
              <a:pathLst>
                <a:path w="20307" h="11179" extrusionOk="0">
                  <a:moveTo>
                    <a:pt x="20016" y="0"/>
                  </a:moveTo>
                  <a:cubicBezTo>
                    <a:pt x="19947" y="0"/>
                    <a:pt x="19824" y="31"/>
                    <a:pt x="19592" y="73"/>
                  </a:cubicBezTo>
                  <a:cubicBezTo>
                    <a:pt x="18699" y="222"/>
                    <a:pt x="17627" y="520"/>
                    <a:pt x="16793" y="877"/>
                  </a:cubicBezTo>
                  <a:cubicBezTo>
                    <a:pt x="16887" y="903"/>
                    <a:pt x="16989" y="914"/>
                    <a:pt x="17096" y="914"/>
                  </a:cubicBezTo>
                  <a:cubicBezTo>
                    <a:pt x="17695" y="914"/>
                    <a:pt x="18465" y="575"/>
                    <a:pt x="19084" y="575"/>
                  </a:cubicBezTo>
                  <a:cubicBezTo>
                    <a:pt x="19125" y="575"/>
                    <a:pt x="19165" y="576"/>
                    <a:pt x="19205" y="579"/>
                  </a:cubicBezTo>
                  <a:cubicBezTo>
                    <a:pt x="19235" y="1234"/>
                    <a:pt x="17448" y="1443"/>
                    <a:pt x="16942" y="1562"/>
                  </a:cubicBezTo>
                  <a:cubicBezTo>
                    <a:pt x="15721" y="1830"/>
                    <a:pt x="14322" y="2157"/>
                    <a:pt x="13161" y="2574"/>
                  </a:cubicBezTo>
                  <a:cubicBezTo>
                    <a:pt x="13369" y="3378"/>
                    <a:pt x="8397" y="5075"/>
                    <a:pt x="7533" y="5433"/>
                  </a:cubicBezTo>
                  <a:cubicBezTo>
                    <a:pt x="7087" y="5641"/>
                    <a:pt x="6610" y="5641"/>
                    <a:pt x="6164" y="5760"/>
                  </a:cubicBezTo>
                  <a:cubicBezTo>
                    <a:pt x="5717" y="5879"/>
                    <a:pt x="5330" y="6117"/>
                    <a:pt x="4883" y="6207"/>
                  </a:cubicBezTo>
                  <a:cubicBezTo>
                    <a:pt x="4883" y="6177"/>
                    <a:pt x="4943" y="6147"/>
                    <a:pt x="4943" y="6117"/>
                  </a:cubicBezTo>
                  <a:lnTo>
                    <a:pt x="4943" y="6117"/>
                  </a:lnTo>
                  <a:cubicBezTo>
                    <a:pt x="4377" y="6475"/>
                    <a:pt x="3692" y="6653"/>
                    <a:pt x="3097" y="6951"/>
                  </a:cubicBezTo>
                  <a:cubicBezTo>
                    <a:pt x="2757" y="7108"/>
                    <a:pt x="2279" y="7449"/>
                    <a:pt x="1845" y="7449"/>
                  </a:cubicBezTo>
                  <a:cubicBezTo>
                    <a:pt x="1785" y="7449"/>
                    <a:pt x="1726" y="7442"/>
                    <a:pt x="1668" y="7427"/>
                  </a:cubicBezTo>
                  <a:cubicBezTo>
                    <a:pt x="1668" y="7398"/>
                    <a:pt x="1668" y="7368"/>
                    <a:pt x="1638" y="7308"/>
                  </a:cubicBezTo>
                  <a:cubicBezTo>
                    <a:pt x="1616" y="7311"/>
                    <a:pt x="1596" y="7312"/>
                    <a:pt x="1576" y="7312"/>
                  </a:cubicBezTo>
                  <a:cubicBezTo>
                    <a:pt x="1328" y="7312"/>
                    <a:pt x="1260" y="7140"/>
                    <a:pt x="1370" y="6892"/>
                  </a:cubicBezTo>
                  <a:lnTo>
                    <a:pt x="1370" y="6892"/>
                  </a:lnTo>
                  <a:cubicBezTo>
                    <a:pt x="656" y="7368"/>
                    <a:pt x="1" y="8112"/>
                    <a:pt x="149" y="9035"/>
                  </a:cubicBezTo>
                  <a:cubicBezTo>
                    <a:pt x="298" y="9869"/>
                    <a:pt x="1102" y="10524"/>
                    <a:pt x="1579" y="11179"/>
                  </a:cubicBezTo>
                  <a:lnTo>
                    <a:pt x="1370" y="10673"/>
                  </a:lnTo>
                  <a:cubicBezTo>
                    <a:pt x="149" y="9154"/>
                    <a:pt x="3276" y="7517"/>
                    <a:pt x="4199" y="7040"/>
                  </a:cubicBezTo>
                  <a:cubicBezTo>
                    <a:pt x="5479" y="6326"/>
                    <a:pt x="6849" y="6058"/>
                    <a:pt x="8248" y="5581"/>
                  </a:cubicBezTo>
                  <a:cubicBezTo>
                    <a:pt x="10302" y="4897"/>
                    <a:pt x="12357" y="4242"/>
                    <a:pt x="14411" y="3587"/>
                  </a:cubicBezTo>
                  <a:cubicBezTo>
                    <a:pt x="15989" y="3110"/>
                    <a:pt x="17746" y="2604"/>
                    <a:pt x="19235" y="1860"/>
                  </a:cubicBezTo>
                  <a:cubicBezTo>
                    <a:pt x="19919" y="1532"/>
                    <a:pt x="20306" y="1086"/>
                    <a:pt x="20158" y="431"/>
                  </a:cubicBezTo>
                  <a:cubicBezTo>
                    <a:pt x="20081" y="103"/>
                    <a:pt x="20140" y="0"/>
                    <a:pt x="2001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2954870" y="2309590"/>
              <a:ext cx="373980" cy="140480"/>
            </a:xfrm>
            <a:custGeom>
              <a:avLst/>
              <a:gdLst/>
              <a:ahLst/>
              <a:cxnLst/>
              <a:rect l="l" t="t" r="r" b="b"/>
              <a:pathLst>
                <a:path w="18699" h="7024" extrusionOk="0">
                  <a:moveTo>
                    <a:pt x="18185" y="0"/>
                  </a:moveTo>
                  <a:cubicBezTo>
                    <a:pt x="17140" y="0"/>
                    <a:pt x="14837" y="743"/>
                    <a:pt x="14471" y="835"/>
                  </a:cubicBezTo>
                  <a:cubicBezTo>
                    <a:pt x="13369" y="1132"/>
                    <a:pt x="12238" y="1430"/>
                    <a:pt x="11166" y="1788"/>
                  </a:cubicBezTo>
                  <a:cubicBezTo>
                    <a:pt x="10451" y="2055"/>
                    <a:pt x="9915" y="2353"/>
                    <a:pt x="9231" y="2591"/>
                  </a:cubicBezTo>
                  <a:cubicBezTo>
                    <a:pt x="8129" y="2949"/>
                    <a:pt x="7027" y="3098"/>
                    <a:pt x="5926" y="3425"/>
                  </a:cubicBezTo>
                  <a:cubicBezTo>
                    <a:pt x="5211" y="3634"/>
                    <a:pt x="1" y="5926"/>
                    <a:pt x="328" y="6790"/>
                  </a:cubicBezTo>
                  <a:cubicBezTo>
                    <a:pt x="393" y="6959"/>
                    <a:pt x="555" y="7023"/>
                    <a:pt x="765" y="7023"/>
                  </a:cubicBezTo>
                  <a:cubicBezTo>
                    <a:pt x="1331" y="7023"/>
                    <a:pt x="2241" y="6555"/>
                    <a:pt x="2502" y="6403"/>
                  </a:cubicBezTo>
                  <a:cubicBezTo>
                    <a:pt x="3187" y="6075"/>
                    <a:pt x="3931" y="5777"/>
                    <a:pt x="4645" y="5569"/>
                  </a:cubicBezTo>
                  <a:cubicBezTo>
                    <a:pt x="6611" y="5063"/>
                    <a:pt x="8397" y="4378"/>
                    <a:pt x="10213" y="3514"/>
                  </a:cubicBezTo>
                  <a:cubicBezTo>
                    <a:pt x="11285" y="3008"/>
                    <a:pt x="12178" y="2234"/>
                    <a:pt x="13250" y="1788"/>
                  </a:cubicBezTo>
                  <a:cubicBezTo>
                    <a:pt x="14292" y="1341"/>
                    <a:pt x="15632" y="1460"/>
                    <a:pt x="16734" y="1132"/>
                  </a:cubicBezTo>
                  <a:cubicBezTo>
                    <a:pt x="17061" y="1043"/>
                    <a:pt x="18699" y="656"/>
                    <a:pt x="18699" y="239"/>
                  </a:cubicBezTo>
                  <a:cubicBezTo>
                    <a:pt x="18699" y="67"/>
                    <a:pt x="18499" y="0"/>
                    <a:pt x="1818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2912590" y="2510270"/>
              <a:ext cx="138780" cy="100660"/>
            </a:xfrm>
            <a:custGeom>
              <a:avLst/>
              <a:gdLst/>
              <a:ahLst/>
              <a:cxnLst/>
              <a:rect l="l" t="t" r="r" b="b"/>
              <a:pathLst>
                <a:path w="6939" h="5033" extrusionOk="0">
                  <a:moveTo>
                    <a:pt x="299" y="1"/>
                  </a:moveTo>
                  <a:cubicBezTo>
                    <a:pt x="289" y="21"/>
                    <a:pt x="281" y="41"/>
                    <a:pt x="274" y="62"/>
                  </a:cubicBezTo>
                  <a:lnTo>
                    <a:pt x="274" y="62"/>
                  </a:lnTo>
                  <a:lnTo>
                    <a:pt x="299" y="1"/>
                  </a:lnTo>
                  <a:close/>
                  <a:moveTo>
                    <a:pt x="274" y="62"/>
                  </a:moveTo>
                  <a:lnTo>
                    <a:pt x="239" y="150"/>
                  </a:lnTo>
                  <a:cubicBezTo>
                    <a:pt x="1" y="894"/>
                    <a:pt x="358" y="1966"/>
                    <a:pt x="1013" y="2353"/>
                  </a:cubicBezTo>
                  <a:cubicBezTo>
                    <a:pt x="1013" y="2264"/>
                    <a:pt x="1043" y="2174"/>
                    <a:pt x="1043" y="2085"/>
                  </a:cubicBezTo>
                  <a:cubicBezTo>
                    <a:pt x="1549" y="2978"/>
                    <a:pt x="2621" y="3455"/>
                    <a:pt x="3544" y="3961"/>
                  </a:cubicBezTo>
                  <a:cubicBezTo>
                    <a:pt x="4556" y="4497"/>
                    <a:pt x="5449" y="4973"/>
                    <a:pt x="6581" y="5033"/>
                  </a:cubicBezTo>
                  <a:cubicBezTo>
                    <a:pt x="6551" y="4973"/>
                    <a:pt x="6521" y="4943"/>
                    <a:pt x="6492" y="4884"/>
                  </a:cubicBezTo>
                  <a:cubicBezTo>
                    <a:pt x="6640" y="4854"/>
                    <a:pt x="6789" y="4705"/>
                    <a:pt x="6938" y="4675"/>
                  </a:cubicBezTo>
                  <a:lnTo>
                    <a:pt x="6938" y="4675"/>
                  </a:lnTo>
                  <a:cubicBezTo>
                    <a:pt x="6816" y="4687"/>
                    <a:pt x="6692" y="4693"/>
                    <a:pt x="6567" y="4693"/>
                  </a:cubicBezTo>
                  <a:cubicBezTo>
                    <a:pt x="4503" y="4693"/>
                    <a:pt x="2139" y="3116"/>
                    <a:pt x="1073" y="1460"/>
                  </a:cubicBezTo>
                  <a:cubicBezTo>
                    <a:pt x="1073" y="1519"/>
                    <a:pt x="1073" y="1579"/>
                    <a:pt x="1073" y="1639"/>
                  </a:cubicBezTo>
                  <a:cubicBezTo>
                    <a:pt x="557" y="1581"/>
                    <a:pt x="97" y="588"/>
                    <a:pt x="274" y="6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3472350" y="2383310"/>
              <a:ext cx="457940" cy="342480"/>
            </a:xfrm>
            <a:custGeom>
              <a:avLst/>
              <a:gdLst/>
              <a:ahLst/>
              <a:cxnLst/>
              <a:rect l="l" t="t" r="r" b="b"/>
              <a:pathLst>
                <a:path w="22897" h="17124" extrusionOk="0">
                  <a:moveTo>
                    <a:pt x="1145" y="0"/>
                  </a:moveTo>
                  <a:cubicBezTo>
                    <a:pt x="884" y="0"/>
                    <a:pt x="642" y="97"/>
                    <a:pt x="447" y="364"/>
                  </a:cubicBezTo>
                  <a:cubicBezTo>
                    <a:pt x="0" y="960"/>
                    <a:pt x="358" y="2091"/>
                    <a:pt x="894" y="2508"/>
                  </a:cubicBezTo>
                  <a:cubicBezTo>
                    <a:pt x="1370" y="2925"/>
                    <a:pt x="2144" y="2955"/>
                    <a:pt x="2710" y="3282"/>
                  </a:cubicBezTo>
                  <a:cubicBezTo>
                    <a:pt x="3811" y="3878"/>
                    <a:pt x="4645" y="4890"/>
                    <a:pt x="5568" y="5694"/>
                  </a:cubicBezTo>
                  <a:cubicBezTo>
                    <a:pt x="5896" y="5992"/>
                    <a:pt x="6164" y="6408"/>
                    <a:pt x="6580" y="6617"/>
                  </a:cubicBezTo>
                  <a:cubicBezTo>
                    <a:pt x="7087" y="6885"/>
                    <a:pt x="7831" y="6974"/>
                    <a:pt x="8367" y="7093"/>
                  </a:cubicBezTo>
                  <a:cubicBezTo>
                    <a:pt x="9945" y="7451"/>
                    <a:pt x="11553" y="7927"/>
                    <a:pt x="13041" y="8612"/>
                  </a:cubicBezTo>
                  <a:cubicBezTo>
                    <a:pt x="14381" y="9207"/>
                    <a:pt x="15959" y="9981"/>
                    <a:pt x="17091" y="10964"/>
                  </a:cubicBezTo>
                  <a:cubicBezTo>
                    <a:pt x="17716" y="11530"/>
                    <a:pt x="19354" y="12810"/>
                    <a:pt x="18907" y="13822"/>
                  </a:cubicBezTo>
                  <a:cubicBezTo>
                    <a:pt x="18665" y="14355"/>
                    <a:pt x="18108" y="14533"/>
                    <a:pt x="17572" y="14533"/>
                  </a:cubicBezTo>
                  <a:cubicBezTo>
                    <a:pt x="17449" y="14533"/>
                    <a:pt x="17327" y="14524"/>
                    <a:pt x="17210" y="14507"/>
                  </a:cubicBezTo>
                  <a:cubicBezTo>
                    <a:pt x="16841" y="14464"/>
                    <a:pt x="16425" y="14327"/>
                    <a:pt x="16103" y="14327"/>
                  </a:cubicBezTo>
                  <a:cubicBezTo>
                    <a:pt x="15750" y="14327"/>
                    <a:pt x="15510" y="14493"/>
                    <a:pt x="15572" y="15132"/>
                  </a:cubicBezTo>
                  <a:cubicBezTo>
                    <a:pt x="15602" y="15579"/>
                    <a:pt x="15810" y="16561"/>
                    <a:pt x="16168" y="16829"/>
                  </a:cubicBezTo>
                  <a:cubicBezTo>
                    <a:pt x="16257" y="16904"/>
                    <a:pt x="16324" y="16926"/>
                    <a:pt x="16387" y="16926"/>
                  </a:cubicBezTo>
                  <a:cubicBezTo>
                    <a:pt x="16451" y="16926"/>
                    <a:pt x="16510" y="16904"/>
                    <a:pt x="16585" y="16889"/>
                  </a:cubicBezTo>
                  <a:lnTo>
                    <a:pt x="16763" y="16889"/>
                  </a:lnTo>
                  <a:cubicBezTo>
                    <a:pt x="17480" y="16997"/>
                    <a:pt x="18061" y="17124"/>
                    <a:pt x="18603" y="17124"/>
                  </a:cubicBezTo>
                  <a:cubicBezTo>
                    <a:pt x="19253" y="17124"/>
                    <a:pt x="19846" y="16941"/>
                    <a:pt x="20545" y="16323"/>
                  </a:cubicBezTo>
                  <a:cubicBezTo>
                    <a:pt x="22897" y="14209"/>
                    <a:pt x="21527" y="11023"/>
                    <a:pt x="19502" y="9237"/>
                  </a:cubicBezTo>
                  <a:cubicBezTo>
                    <a:pt x="18252" y="8106"/>
                    <a:pt x="17031" y="7093"/>
                    <a:pt x="15483" y="6438"/>
                  </a:cubicBezTo>
                  <a:cubicBezTo>
                    <a:pt x="13756" y="5694"/>
                    <a:pt x="12089" y="5158"/>
                    <a:pt x="10243" y="4830"/>
                  </a:cubicBezTo>
                  <a:cubicBezTo>
                    <a:pt x="9439" y="4682"/>
                    <a:pt x="8575" y="4533"/>
                    <a:pt x="7831" y="4205"/>
                  </a:cubicBezTo>
                  <a:cubicBezTo>
                    <a:pt x="7295" y="3997"/>
                    <a:pt x="6968" y="3550"/>
                    <a:pt x="6521" y="3223"/>
                  </a:cubicBezTo>
                  <a:cubicBezTo>
                    <a:pt x="5300" y="2270"/>
                    <a:pt x="4020" y="1228"/>
                    <a:pt x="2650" y="543"/>
                  </a:cubicBezTo>
                  <a:cubicBezTo>
                    <a:pt x="2202" y="348"/>
                    <a:pt x="1639" y="0"/>
                    <a:pt x="1145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3481870" y="2397130"/>
              <a:ext cx="403160" cy="275580"/>
            </a:xfrm>
            <a:custGeom>
              <a:avLst/>
              <a:gdLst/>
              <a:ahLst/>
              <a:cxnLst/>
              <a:rect l="l" t="t" r="r" b="b"/>
              <a:pathLst>
                <a:path w="20158" h="13779" extrusionOk="0">
                  <a:moveTo>
                    <a:pt x="3693" y="1043"/>
                  </a:moveTo>
                  <a:lnTo>
                    <a:pt x="3851" y="1161"/>
                  </a:lnTo>
                  <a:lnTo>
                    <a:pt x="3851" y="1161"/>
                  </a:lnTo>
                  <a:cubicBezTo>
                    <a:pt x="3859" y="1127"/>
                    <a:pt x="3818" y="1085"/>
                    <a:pt x="3693" y="1043"/>
                  </a:cubicBezTo>
                  <a:close/>
                  <a:moveTo>
                    <a:pt x="1281" y="1"/>
                  </a:moveTo>
                  <a:cubicBezTo>
                    <a:pt x="1460" y="239"/>
                    <a:pt x="1817" y="447"/>
                    <a:pt x="2085" y="626"/>
                  </a:cubicBezTo>
                  <a:cubicBezTo>
                    <a:pt x="1609" y="507"/>
                    <a:pt x="1162" y="239"/>
                    <a:pt x="686" y="150"/>
                  </a:cubicBezTo>
                  <a:cubicBezTo>
                    <a:pt x="638" y="140"/>
                    <a:pt x="600" y="136"/>
                    <a:pt x="569" y="136"/>
                  </a:cubicBezTo>
                  <a:cubicBezTo>
                    <a:pt x="408" y="136"/>
                    <a:pt x="439" y="249"/>
                    <a:pt x="239" y="299"/>
                  </a:cubicBezTo>
                  <a:cubicBezTo>
                    <a:pt x="328" y="507"/>
                    <a:pt x="626" y="656"/>
                    <a:pt x="834" y="805"/>
                  </a:cubicBezTo>
                  <a:cubicBezTo>
                    <a:pt x="537" y="805"/>
                    <a:pt x="299" y="537"/>
                    <a:pt x="1" y="537"/>
                  </a:cubicBezTo>
                  <a:cubicBezTo>
                    <a:pt x="60" y="805"/>
                    <a:pt x="239" y="805"/>
                    <a:pt x="388" y="954"/>
                  </a:cubicBezTo>
                  <a:cubicBezTo>
                    <a:pt x="507" y="1132"/>
                    <a:pt x="566" y="1400"/>
                    <a:pt x="686" y="1579"/>
                  </a:cubicBezTo>
                  <a:lnTo>
                    <a:pt x="596" y="1549"/>
                  </a:lnTo>
                  <a:lnTo>
                    <a:pt x="596" y="1549"/>
                  </a:lnTo>
                  <a:cubicBezTo>
                    <a:pt x="1370" y="2234"/>
                    <a:pt x="2412" y="2591"/>
                    <a:pt x="3335" y="3127"/>
                  </a:cubicBezTo>
                  <a:cubicBezTo>
                    <a:pt x="3991" y="3484"/>
                    <a:pt x="4586" y="3931"/>
                    <a:pt x="5152" y="4348"/>
                  </a:cubicBezTo>
                  <a:cubicBezTo>
                    <a:pt x="5033" y="4080"/>
                    <a:pt x="4794" y="3723"/>
                    <a:pt x="4973" y="3425"/>
                  </a:cubicBezTo>
                  <a:lnTo>
                    <a:pt x="4973" y="3425"/>
                  </a:lnTo>
                  <a:cubicBezTo>
                    <a:pt x="5479" y="3604"/>
                    <a:pt x="5777" y="4169"/>
                    <a:pt x="6253" y="4467"/>
                  </a:cubicBezTo>
                  <a:cubicBezTo>
                    <a:pt x="7057" y="4973"/>
                    <a:pt x="8129" y="5390"/>
                    <a:pt x="9052" y="5688"/>
                  </a:cubicBezTo>
                  <a:cubicBezTo>
                    <a:pt x="9561" y="5879"/>
                    <a:pt x="10146" y="6115"/>
                    <a:pt x="10720" y="6213"/>
                  </a:cubicBezTo>
                  <a:lnTo>
                    <a:pt x="10720" y="6213"/>
                  </a:lnTo>
                  <a:cubicBezTo>
                    <a:pt x="10556" y="6080"/>
                    <a:pt x="10404" y="5982"/>
                    <a:pt x="10273" y="5956"/>
                  </a:cubicBezTo>
                  <a:lnTo>
                    <a:pt x="3851" y="1161"/>
                  </a:lnTo>
                  <a:lnTo>
                    <a:pt x="3851" y="1161"/>
                  </a:lnTo>
                  <a:cubicBezTo>
                    <a:pt x="3839" y="1206"/>
                    <a:pt x="3741" y="1237"/>
                    <a:pt x="3636" y="1237"/>
                  </a:cubicBezTo>
                  <a:cubicBezTo>
                    <a:pt x="3595" y="1237"/>
                    <a:pt x="3552" y="1233"/>
                    <a:pt x="3514" y="1222"/>
                  </a:cubicBezTo>
                  <a:cubicBezTo>
                    <a:pt x="3276" y="1162"/>
                    <a:pt x="2829" y="983"/>
                    <a:pt x="2740" y="745"/>
                  </a:cubicBezTo>
                  <a:cubicBezTo>
                    <a:pt x="2775" y="728"/>
                    <a:pt x="2810" y="721"/>
                    <a:pt x="2845" y="721"/>
                  </a:cubicBezTo>
                  <a:cubicBezTo>
                    <a:pt x="2929" y="721"/>
                    <a:pt x="3013" y="763"/>
                    <a:pt x="3097" y="805"/>
                  </a:cubicBezTo>
                  <a:cubicBezTo>
                    <a:pt x="2859" y="626"/>
                    <a:pt x="2502" y="477"/>
                    <a:pt x="2234" y="358"/>
                  </a:cubicBezTo>
                  <a:cubicBezTo>
                    <a:pt x="1936" y="239"/>
                    <a:pt x="1609" y="31"/>
                    <a:pt x="1281" y="1"/>
                  </a:cubicBezTo>
                  <a:close/>
                  <a:moveTo>
                    <a:pt x="12441" y="6110"/>
                  </a:moveTo>
                  <a:cubicBezTo>
                    <a:pt x="12064" y="6110"/>
                    <a:pt x="11811" y="6230"/>
                    <a:pt x="11404" y="6253"/>
                  </a:cubicBezTo>
                  <a:cubicBezTo>
                    <a:pt x="11346" y="6258"/>
                    <a:pt x="11288" y="6260"/>
                    <a:pt x="11229" y="6260"/>
                  </a:cubicBezTo>
                  <a:cubicBezTo>
                    <a:pt x="11062" y="6260"/>
                    <a:pt x="10891" y="6243"/>
                    <a:pt x="10720" y="6213"/>
                  </a:cubicBezTo>
                  <a:lnTo>
                    <a:pt x="10720" y="6213"/>
                  </a:lnTo>
                  <a:cubicBezTo>
                    <a:pt x="11114" y="6534"/>
                    <a:pt x="11579" y="7056"/>
                    <a:pt x="12000" y="7266"/>
                  </a:cubicBezTo>
                  <a:cubicBezTo>
                    <a:pt x="12774" y="7653"/>
                    <a:pt x="13727" y="7683"/>
                    <a:pt x="14501" y="8159"/>
                  </a:cubicBezTo>
                  <a:cubicBezTo>
                    <a:pt x="15245" y="8635"/>
                    <a:pt x="15781" y="9380"/>
                    <a:pt x="16525" y="9856"/>
                  </a:cubicBezTo>
                  <a:cubicBezTo>
                    <a:pt x="17270" y="10362"/>
                    <a:pt x="17925" y="11017"/>
                    <a:pt x="18312" y="11821"/>
                  </a:cubicBezTo>
                  <a:cubicBezTo>
                    <a:pt x="18550" y="12357"/>
                    <a:pt x="18729" y="13489"/>
                    <a:pt x="18014" y="13756"/>
                  </a:cubicBezTo>
                  <a:cubicBezTo>
                    <a:pt x="18091" y="13771"/>
                    <a:pt x="18166" y="13778"/>
                    <a:pt x="18240" y="13778"/>
                  </a:cubicBezTo>
                  <a:cubicBezTo>
                    <a:pt x="19056" y="13778"/>
                    <a:pt x="19691" y="12916"/>
                    <a:pt x="19801" y="12178"/>
                  </a:cubicBezTo>
                  <a:cubicBezTo>
                    <a:pt x="20158" y="10184"/>
                    <a:pt x="18550" y="8993"/>
                    <a:pt x="17151" y="8040"/>
                  </a:cubicBezTo>
                  <a:cubicBezTo>
                    <a:pt x="15721" y="7028"/>
                    <a:pt x="14501" y="6432"/>
                    <a:pt x="12744" y="6134"/>
                  </a:cubicBezTo>
                  <a:cubicBezTo>
                    <a:pt x="12633" y="6117"/>
                    <a:pt x="12533" y="6110"/>
                    <a:pt x="12441" y="611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3482470" y="2410230"/>
              <a:ext cx="397800" cy="259060"/>
            </a:xfrm>
            <a:custGeom>
              <a:avLst/>
              <a:gdLst/>
              <a:ahLst/>
              <a:cxnLst/>
              <a:rect l="l" t="t" r="r" b="b"/>
              <a:pathLst>
                <a:path w="19890" h="12953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" y="983"/>
                    <a:pt x="1340" y="1043"/>
                    <a:pt x="2025" y="1430"/>
                  </a:cubicBezTo>
                  <a:cubicBezTo>
                    <a:pt x="2859" y="1936"/>
                    <a:pt x="3663" y="2502"/>
                    <a:pt x="4348" y="3246"/>
                  </a:cubicBezTo>
                  <a:cubicBezTo>
                    <a:pt x="4617" y="3542"/>
                    <a:pt x="5591" y="4811"/>
                    <a:pt x="6084" y="4811"/>
                  </a:cubicBezTo>
                  <a:cubicBezTo>
                    <a:pt x="6136" y="4811"/>
                    <a:pt x="6183" y="4796"/>
                    <a:pt x="6223" y="4765"/>
                  </a:cubicBezTo>
                  <a:cubicBezTo>
                    <a:pt x="6640" y="5003"/>
                    <a:pt x="6789" y="5271"/>
                    <a:pt x="7265" y="5360"/>
                  </a:cubicBezTo>
                  <a:cubicBezTo>
                    <a:pt x="7950" y="5539"/>
                    <a:pt x="8724" y="5628"/>
                    <a:pt x="9439" y="5777"/>
                  </a:cubicBezTo>
                  <a:cubicBezTo>
                    <a:pt x="11017" y="6105"/>
                    <a:pt x="12655" y="6611"/>
                    <a:pt x="14024" y="7504"/>
                  </a:cubicBezTo>
                  <a:cubicBezTo>
                    <a:pt x="15126" y="8219"/>
                    <a:pt x="16347" y="8754"/>
                    <a:pt x="17329" y="9618"/>
                  </a:cubicBezTo>
                  <a:cubicBezTo>
                    <a:pt x="18073" y="10273"/>
                    <a:pt x="19383" y="12000"/>
                    <a:pt x="18490" y="12953"/>
                  </a:cubicBezTo>
                  <a:cubicBezTo>
                    <a:pt x="19890" y="12357"/>
                    <a:pt x="19413" y="10600"/>
                    <a:pt x="19175" y="9439"/>
                  </a:cubicBezTo>
                  <a:cubicBezTo>
                    <a:pt x="19056" y="8784"/>
                    <a:pt x="18699" y="8367"/>
                    <a:pt x="18282" y="8010"/>
                  </a:cubicBezTo>
                  <a:cubicBezTo>
                    <a:pt x="17835" y="7653"/>
                    <a:pt x="17299" y="7355"/>
                    <a:pt x="16853" y="6909"/>
                  </a:cubicBezTo>
                  <a:lnTo>
                    <a:pt x="16853" y="6909"/>
                  </a:lnTo>
                  <a:cubicBezTo>
                    <a:pt x="17031" y="7087"/>
                    <a:pt x="17269" y="7415"/>
                    <a:pt x="17002" y="7653"/>
                  </a:cubicBezTo>
                  <a:cubicBezTo>
                    <a:pt x="16969" y="7676"/>
                    <a:pt x="16926" y="7687"/>
                    <a:pt x="16876" y="7687"/>
                  </a:cubicBezTo>
                  <a:cubicBezTo>
                    <a:pt x="16613" y="7687"/>
                    <a:pt x="16160" y="7400"/>
                    <a:pt x="15959" y="7325"/>
                  </a:cubicBezTo>
                  <a:cubicBezTo>
                    <a:pt x="14888" y="6879"/>
                    <a:pt x="13071" y="6641"/>
                    <a:pt x="12297" y="5747"/>
                  </a:cubicBezTo>
                  <a:cubicBezTo>
                    <a:pt x="12327" y="5718"/>
                    <a:pt x="12357" y="5658"/>
                    <a:pt x="12416" y="5598"/>
                  </a:cubicBezTo>
                  <a:cubicBezTo>
                    <a:pt x="11225" y="5598"/>
                    <a:pt x="10243" y="5301"/>
                    <a:pt x="9141" y="5062"/>
                  </a:cubicBezTo>
                  <a:cubicBezTo>
                    <a:pt x="8069" y="4824"/>
                    <a:pt x="6997" y="4437"/>
                    <a:pt x="6164" y="3723"/>
                  </a:cubicBezTo>
                  <a:cubicBezTo>
                    <a:pt x="5598" y="3246"/>
                    <a:pt x="5151" y="2561"/>
                    <a:pt x="4526" y="2204"/>
                  </a:cubicBezTo>
                  <a:lnTo>
                    <a:pt x="4526" y="2204"/>
                  </a:lnTo>
                  <a:cubicBezTo>
                    <a:pt x="4586" y="2383"/>
                    <a:pt x="4556" y="2472"/>
                    <a:pt x="4705" y="2621"/>
                  </a:cubicBezTo>
                  <a:cubicBezTo>
                    <a:pt x="3901" y="2026"/>
                    <a:pt x="3008" y="1371"/>
                    <a:pt x="2115" y="924"/>
                  </a:cubicBezTo>
                  <a:cubicBezTo>
                    <a:pt x="1638" y="656"/>
                    <a:pt x="358" y="537"/>
                    <a:pt x="12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3796290" y="2678130"/>
              <a:ext cx="70280" cy="41980"/>
            </a:xfrm>
            <a:custGeom>
              <a:avLst/>
              <a:gdLst/>
              <a:ahLst/>
              <a:cxnLst/>
              <a:rect l="l" t="t" r="r" b="b"/>
              <a:pathLst>
                <a:path w="3514" h="2099" extrusionOk="0">
                  <a:moveTo>
                    <a:pt x="604" y="99"/>
                  </a:moveTo>
                  <a:cubicBezTo>
                    <a:pt x="708" y="142"/>
                    <a:pt x="806" y="188"/>
                    <a:pt x="894" y="213"/>
                  </a:cubicBezTo>
                  <a:cubicBezTo>
                    <a:pt x="817" y="136"/>
                    <a:pt x="715" y="108"/>
                    <a:pt x="604" y="99"/>
                  </a:cubicBezTo>
                  <a:close/>
                  <a:moveTo>
                    <a:pt x="210" y="1"/>
                  </a:moveTo>
                  <a:cubicBezTo>
                    <a:pt x="190" y="1"/>
                    <a:pt x="170" y="2"/>
                    <a:pt x="149" y="4"/>
                  </a:cubicBezTo>
                  <a:cubicBezTo>
                    <a:pt x="0" y="34"/>
                    <a:pt x="536" y="1136"/>
                    <a:pt x="566" y="1195"/>
                  </a:cubicBezTo>
                  <a:cubicBezTo>
                    <a:pt x="894" y="1731"/>
                    <a:pt x="1281" y="2029"/>
                    <a:pt x="1936" y="2088"/>
                  </a:cubicBezTo>
                  <a:cubicBezTo>
                    <a:pt x="1987" y="2095"/>
                    <a:pt x="2037" y="2099"/>
                    <a:pt x="2086" y="2099"/>
                  </a:cubicBezTo>
                  <a:cubicBezTo>
                    <a:pt x="2657" y="2099"/>
                    <a:pt x="3048" y="1641"/>
                    <a:pt x="3514" y="1285"/>
                  </a:cubicBezTo>
                  <a:lnTo>
                    <a:pt x="3514" y="1285"/>
                  </a:lnTo>
                  <a:cubicBezTo>
                    <a:pt x="3234" y="1495"/>
                    <a:pt x="2644" y="1659"/>
                    <a:pt x="2085" y="1659"/>
                  </a:cubicBezTo>
                  <a:cubicBezTo>
                    <a:pt x="1456" y="1659"/>
                    <a:pt x="867" y="1451"/>
                    <a:pt x="804" y="868"/>
                  </a:cubicBezTo>
                  <a:lnTo>
                    <a:pt x="804" y="868"/>
                  </a:lnTo>
                  <a:cubicBezTo>
                    <a:pt x="823" y="874"/>
                    <a:pt x="843" y="876"/>
                    <a:pt x="865" y="876"/>
                  </a:cubicBezTo>
                  <a:cubicBezTo>
                    <a:pt x="923" y="876"/>
                    <a:pt x="989" y="859"/>
                    <a:pt x="1057" y="859"/>
                  </a:cubicBezTo>
                  <a:cubicBezTo>
                    <a:pt x="1082" y="859"/>
                    <a:pt x="1107" y="861"/>
                    <a:pt x="1132" y="868"/>
                  </a:cubicBezTo>
                  <a:cubicBezTo>
                    <a:pt x="775" y="689"/>
                    <a:pt x="417" y="481"/>
                    <a:pt x="417" y="94"/>
                  </a:cubicBezTo>
                  <a:cubicBezTo>
                    <a:pt x="480" y="94"/>
                    <a:pt x="543" y="94"/>
                    <a:pt x="604" y="99"/>
                  </a:cubicBezTo>
                  <a:lnTo>
                    <a:pt x="604" y="99"/>
                  </a:lnTo>
                  <a:cubicBezTo>
                    <a:pt x="479" y="47"/>
                    <a:pt x="345" y="1"/>
                    <a:pt x="21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3469970" y="2289850"/>
              <a:ext cx="451980" cy="342820"/>
            </a:xfrm>
            <a:custGeom>
              <a:avLst/>
              <a:gdLst/>
              <a:ahLst/>
              <a:cxnLst/>
              <a:rect l="l" t="t" r="r" b="b"/>
              <a:pathLst>
                <a:path w="22599" h="17141" extrusionOk="0">
                  <a:moveTo>
                    <a:pt x="1136" y="1"/>
                  </a:moveTo>
                  <a:cubicBezTo>
                    <a:pt x="993" y="1"/>
                    <a:pt x="860" y="45"/>
                    <a:pt x="745" y="154"/>
                  </a:cubicBezTo>
                  <a:cubicBezTo>
                    <a:pt x="0" y="839"/>
                    <a:pt x="417" y="2090"/>
                    <a:pt x="1191" y="2417"/>
                  </a:cubicBezTo>
                  <a:cubicBezTo>
                    <a:pt x="2352" y="2923"/>
                    <a:pt x="3573" y="3430"/>
                    <a:pt x="4764" y="3787"/>
                  </a:cubicBezTo>
                  <a:cubicBezTo>
                    <a:pt x="6253" y="4263"/>
                    <a:pt x="7742" y="4680"/>
                    <a:pt x="9200" y="5186"/>
                  </a:cubicBezTo>
                  <a:cubicBezTo>
                    <a:pt x="10064" y="5484"/>
                    <a:pt x="10898" y="5901"/>
                    <a:pt x="11731" y="6288"/>
                  </a:cubicBezTo>
                  <a:cubicBezTo>
                    <a:pt x="12505" y="6645"/>
                    <a:pt x="13369" y="6824"/>
                    <a:pt x="14173" y="7122"/>
                  </a:cubicBezTo>
                  <a:cubicBezTo>
                    <a:pt x="15840" y="7777"/>
                    <a:pt x="18103" y="8580"/>
                    <a:pt x="19205" y="10069"/>
                  </a:cubicBezTo>
                  <a:cubicBezTo>
                    <a:pt x="19592" y="10546"/>
                    <a:pt x="19681" y="11111"/>
                    <a:pt x="19621" y="11647"/>
                  </a:cubicBezTo>
                  <a:cubicBezTo>
                    <a:pt x="19353" y="13404"/>
                    <a:pt x="17567" y="14059"/>
                    <a:pt x="16078" y="14565"/>
                  </a:cubicBezTo>
                  <a:cubicBezTo>
                    <a:pt x="15691" y="14684"/>
                    <a:pt x="15691" y="14565"/>
                    <a:pt x="15602" y="14982"/>
                  </a:cubicBezTo>
                  <a:cubicBezTo>
                    <a:pt x="15483" y="15369"/>
                    <a:pt x="15840" y="16173"/>
                    <a:pt x="16168" y="16411"/>
                  </a:cubicBezTo>
                  <a:cubicBezTo>
                    <a:pt x="16346" y="16560"/>
                    <a:pt x="16584" y="16590"/>
                    <a:pt x="16733" y="16739"/>
                  </a:cubicBezTo>
                  <a:cubicBezTo>
                    <a:pt x="16823" y="16798"/>
                    <a:pt x="16644" y="17007"/>
                    <a:pt x="16763" y="17066"/>
                  </a:cubicBezTo>
                  <a:cubicBezTo>
                    <a:pt x="16867" y="17126"/>
                    <a:pt x="16964" y="17141"/>
                    <a:pt x="17065" y="17141"/>
                  </a:cubicBezTo>
                  <a:cubicBezTo>
                    <a:pt x="17165" y="17141"/>
                    <a:pt x="17269" y="17126"/>
                    <a:pt x="17388" y="17126"/>
                  </a:cubicBezTo>
                  <a:cubicBezTo>
                    <a:pt x="17954" y="17036"/>
                    <a:pt x="18579" y="16828"/>
                    <a:pt x="19085" y="16619"/>
                  </a:cubicBezTo>
                  <a:cubicBezTo>
                    <a:pt x="19711" y="16352"/>
                    <a:pt x="20247" y="15905"/>
                    <a:pt x="20753" y="15488"/>
                  </a:cubicBezTo>
                  <a:cubicBezTo>
                    <a:pt x="22182" y="14297"/>
                    <a:pt x="22599" y="12868"/>
                    <a:pt x="22510" y="11052"/>
                  </a:cubicBezTo>
                  <a:cubicBezTo>
                    <a:pt x="22480" y="10367"/>
                    <a:pt x="22122" y="9920"/>
                    <a:pt x="21765" y="9355"/>
                  </a:cubicBezTo>
                  <a:cubicBezTo>
                    <a:pt x="20455" y="7330"/>
                    <a:pt x="18133" y="6079"/>
                    <a:pt x="15959" y="5156"/>
                  </a:cubicBezTo>
                  <a:cubicBezTo>
                    <a:pt x="13905" y="4293"/>
                    <a:pt x="11880" y="3400"/>
                    <a:pt x="9796" y="2685"/>
                  </a:cubicBezTo>
                  <a:cubicBezTo>
                    <a:pt x="8843" y="2358"/>
                    <a:pt x="8010" y="2149"/>
                    <a:pt x="7057" y="2030"/>
                  </a:cubicBezTo>
                  <a:cubicBezTo>
                    <a:pt x="6104" y="1911"/>
                    <a:pt x="5270" y="1375"/>
                    <a:pt x="4347" y="1167"/>
                  </a:cubicBezTo>
                  <a:cubicBezTo>
                    <a:pt x="3811" y="1018"/>
                    <a:pt x="3275" y="899"/>
                    <a:pt x="2769" y="720"/>
                  </a:cubicBezTo>
                  <a:cubicBezTo>
                    <a:pt x="2303" y="580"/>
                    <a:pt x="1653" y="1"/>
                    <a:pt x="1136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3486050" y="2300970"/>
              <a:ext cx="415480" cy="239700"/>
            </a:xfrm>
            <a:custGeom>
              <a:avLst/>
              <a:gdLst/>
              <a:ahLst/>
              <a:cxnLst/>
              <a:rect l="l" t="t" r="r" b="b"/>
              <a:pathLst>
                <a:path w="20774" h="11985" extrusionOk="0">
                  <a:moveTo>
                    <a:pt x="300" y="0"/>
                  </a:moveTo>
                  <a:cubicBezTo>
                    <a:pt x="180" y="0"/>
                    <a:pt x="225" y="98"/>
                    <a:pt x="149" y="402"/>
                  </a:cubicBezTo>
                  <a:cubicBezTo>
                    <a:pt x="0" y="1087"/>
                    <a:pt x="387" y="1504"/>
                    <a:pt x="1072" y="1861"/>
                  </a:cubicBezTo>
                  <a:cubicBezTo>
                    <a:pt x="2531" y="2635"/>
                    <a:pt x="4288" y="3171"/>
                    <a:pt x="5836" y="3677"/>
                  </a:cubicBezTo>
                  <a:cubicBezTo>
                    <a:pt x="7890" y="4362"/>
                    <a:pt x="9945" y="5047"/>
                    <a:pt x="11969" y="5762"/>
                  </a:cubicBezTo>
                  <a:cubicBezTo>
                    <a:pt x="13369" y="6238"/>
                    <a:pt x="14738" y="6536"/>
                    <a:pt x="16019" y="7280"/>
                  </a:cubicBezTo>
                  <a:cubicBezTo>
                    <a:pt x="17710" y="8230"/>
                    <a:pt x="20230" y="9771"/>
                    <a:pt x="18713" y="11963"/>
                  </a:cubicBezTo>
                  <a:lnTo>
                    <a:pt x="18713" y="11963"/>
                  </a:lnTo>
                  <a:cubicBezTo>
                    <a:pt x="19809" y="10390"/>
                    <a:pt x="20774" y="8584"/>
                    <a:pt x="18847" y="7161"/>
                  </a:cubicBezTo>
                  <a:lnTo>
                    <a:pt x="18847" y="7161"/>
                  </a:lnTo>
                  <a:cubicBezTo>
                    <a:pt x="18959" y="7412"/>
                    <a:pt x="18888" y="7610"/>
                    <a:pt x="18609" y="7610"/>
                  </a:cubicBezTo>
                  <a:cubicBezTo>
                    <a:pt x="18590" y="7610"/>
                    <a:pt x="18570" y="7610"/>
                    <a:pt x="18549" y="7608"/>
                  </a:cubicBezTo>
                  <a:cubicBezTo>
                    <a:pt x="18549" y="7637"/>
                    <a:pt x="18549" y="7667"/>
                    <a:pt x="18520" y="7727"/>
                  </a:cubicBezTo>
                  <a:cubicBezTo>
                    <a:pt x="18477" y="7735"/>
                    <a:pt x="18434" y="7739"/>
                    <a:pt x="18390" y="7739"/>
                  </a:cubicBezTo>
                  <a:cubicBezTo>
                    <a:pt x="17967" y="7739"/>
                    <a:pt x="17468" y="7382"/>
                    <a:pt x="17091" y="7221"/>
                  </a:cubicBezTo>
                  <a:cubicBezTo>
                    <a:pt x="16495" y="6923"/>
                    <a:pt x="15840" y="6714"/>
                    <a:pt x="15274" y="6357"/>
                  </a:cubicBezTo>
                  <a:lnTo>
                    <a:pt x="15274" y="6357"/>
                  </a:lnTo>
                  <a:cubicBezTo>
                    <a:pt x="15274" y="6387"/>
                    <a:pt x="15334" y="6387"/>
                    <a:pt x="15334" y="6446"/>
                  </a:cubicBezTo>
                  <a:cubicBezTo>
                    <a:pt x="14887" y="6357"/>
                    <a:pt x="14530" y="6119"/>
                    <a:pt x="14083" y="5970"/>
                  </a:cubicBezTo>
                  <a:cubicBezTo>
                    <a:pt x="13607" y="5851"/>
                    <a:pt x="13131" y="5821"/>
                    <a:pt x="12684" y="5643"/>
                  </a:cubicBezTo>
                  <a:cubicBezTo>
                    <a:pt x="11850" y="5255"/>
                    <a:pt x="6878" y="3499"/>
                    <a:pt x="7116" y="2695"/>
                  </a:cubicBezTo>
                  <a:cubicBezTo>
                    <a:pt x="5955" y="2248"/>
                    <a:pt x="4585" y="1921"/>
                    <a:pt x="3365" y="1623"/>
                  </a:cubicBezTo>
                  <a:cubicBezTo>
                    <a:pt x="2829" y="1474"/>
                    <a:pt x="1042" y="1236"/>
                    <a:pt x="1102" y="581"/>
                  </a:cubicBezTo>
                  <a:cubicBezTo>
                    <a:pt x="1121" y="580"/>
                    <a:pt x="1140" y="580"/>
                    <a:pt x="1160" y="580"/>
                  </a:cubicBezTo>
                  <a:cubicBezTo>
                    <a:pt x="1778" y="580"/>
                    <a:pt x="2547" y="955"/>
                    <a:pt x="3173" y="955"/>
                  </a:cubicBezTo>
                  <a:cubicBezTo>
                    <a:pt x="3292" y="955"/>
                    <a:pt x="3407" y="941"/>
                    <a:pt x="3514" y="908"/>
                  </a:cubicBezTo>
                  <a:cubicBezTo>
                    <a:pt x="2680" y="551"/>
                    <a:pt x="1608" y="224"/>
                    <a:pt x="715" y="75"/>
                  </a:cubicBezTo>
                  <a:cubicBezTo>
                    <a:pt x="489" y="32"/>
                    <a:pt x="368" y="0"/>
                    <a:pt x="300" y="0"/>
                  </a:cubicBezTo>
                  <a:close/>
                  <a:moveTo>
                    <a:pt x="18713" y="11963"/>
                  </a:moveTo>
                  <a:lnTo>
                    <a:pt x="18713" y="11963"/>
                  </a:lnTo>
                  <a:cubicBezTo>
                    <a:pt x="18708" y="11970"/>
                    <a:pt x="18703" y="11977"/>
                    <a:pt x="18698" y="11984"/>
                  </a:cubicBezTo>
                  <a:cubicBezTo>
                    <a:pt x="18703" y="11977"/>
                    <a:pt x="18708" y="11970"/>
                    <a:pt x="18713" y="1196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3500330" y="2310930"/>
              <a:ext cx="372200" cy="146080"/>
            </a:xfrm>
            <a:custGeom>
              <a:avLst/>
              <a:gdLst/>
              <a:ahLst/>
              <a:cxnLst/>
              <a:rect l="l" t="t" r="r" b="b"/>
              <a:pathLst>
                <a:path w="18610" h="7304" extrusionOk="0">
                  <a:moveTo>
                    <a:pt x="492" y="1"/>
                  </a:moveTo>
                  <a:cubicBezTo>
                    <a:pt x="197" y="1"/>
                    <a:pt x="7" y="66"/>
                    <a:pt x="1" y="232"/>
                  </a:cubicBezTo>
                  <a:cubicBezTo>
                    <a:pt x="1" y="649"/>
                    <a:pt x="1638" y="1065"/>
                    <a:pt x="1966" y="1155"/>
                  </a:cubicBezTo>
                  <a:cubicBezTo>
                    <a:pt x="3038" y="1482"/>
                    <a:pt x="4407" y="1423"/>
                    <a:pt x="5420" y="1869"/>
                  </a:cubicBezTo>
                  <a:cubicBezTo>
                    <a:pt x="6492" y="2316"/>
                    <a:pt x="7385" y="3120"/>
                    <a:pt x="8427" y="3626"/>
                  </a:cubicBezTo>
                  <a:cubicBezTo>
                    <a:pt x="10243" y="4519"/>
                    <a:pt x="12000" y="5264"/>
                    <a:pt x="13965" y="5800"/>
                  </a:cubicBezTo>
                  <a:cubicBezTo>
                    <a:pt x="14679" y="6008"/>
                    <a:pt x="15424" y="6306"/>
                    <a:pt x="16109" y="6663"/>
                  </a:cubicBezTo>
                  <a:cubicBezTo>
                    <a:pt x="16373" y="6795"/>
                    <a:pt x="17292" y="7304"/>
                    <a:pt x="17847" y="7304"/>
                  </a:cubicBezTo>
                  <a:cubicBezTo>
                    <a:pt x="18041" y="7304"/>
                    <a:pt x="18191" y="7242"/>
                    <a:pt x="18252" y="7080"/>
                  </a:cubicBezTo>
                  <a:cubicBezTo>
                    <a:pt x="18610" y="6216"/>
                    <a:pt x="13429" y="3834"/>
                    <a:pt x="12714" y="3626"/>
                  </a:cubicBezTo>
                  <a:cubicBezTo>
                    <a:pt x="11613" y="3269"/>
                    <a:pt x="10511" y="3090"/>
                    <a:pt x="9439" y="2733"/>
                  </a:cubicBezTo>
                  <a:cubicBezTo>
                    <a:pt x="8754" y="2495"/>
                    <a:pt x="8218" y="2167"/>
                    <a:pt x="7504" y="1899"/>
                  </a:cubicBezTo>
                  <a:cubicBezTo>
                    <a:pt x="6432" y="1512"/>
                    <a:pt x="5330" y="1214"/>
                    <a:pt x="4229" y="917"/>
                  </a:cubicBezTo>
                  <a:cubicBezTo>
                    <a:pt x="3858" y="801"/>
                    <a:pt x="1525" y="1"/>
                    <a:pt x="49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3822490" y="2518030"/>
              <a:ext cx="91120" cy="98260"/>
            </a:xfrm>
            <a:custGeom>
              <a:avLst/>
              <a:gdLst/>
              <a:ahLst/>
              <a:cxnLst/>
              <a:rect l="l" t="t" r="r" b="b"/>
              <a:pathLst>
                <a:path w="4556" h="4913" extrusionOk="0">
                  <a:moveTo>
                    <a:pt x="4258" y="0"/>
                  </a:moveTo>
                  <a:lnTo>
                    <a:pt x="4282" y="59"/>
                  </a:lnTo>
                  <a:lnTo>
                    <a:pt x="4282" y="59"/>
                  </a:lnTo>
                  <a:cubicBezTo>
                    <a:pt x="4275" y="39"/>
                    <a:pt x="4267" y="19"/>
                    <a:pt x="4258" y="0"/>
                  </a:cubicBezTo>
                  <a:close/>
                  <a:moveTo>
                    <a:pt x="1995" y="4079"/>
                  </a:moveTo>
                  <a:cubicBezTo>
                    <a:pt x="1949" y="4122"/>
                    <a:pt x="1901" y="4164"/>
                    <a:pt x="1850" y="4206"/>
                  </a:cubicBezTo>
                  <a:lnTo>
                    <a:pt x="1850" y="4206"/>
                  </a:lnTo>
                  <a:cubicBezTo>
                    <a:pt x="1903" y="4174"/>
                    <a:pt x="1952" y="4131"/>
                    <a:pt x="1995" y="4079"/>
                  </a:cubicBezTo>
                  <a:close/>
                  <a:moveTo>
                    <a:pt x="4282" y="59"/>
                  </a:moveTo>
                  <a:cubicBezTo>
                    <a:pt x="4458" y="585"/>
                    <a:pt x="3970" y="1580"/>
                    <a:pt x="3454" y="1638"/>
                  </a:cubicBezTo>
                  <a:cubicBezTo>
                    <a:pt x="3454" y="1578"/>
                    <a:pt x="3454" y="1518"/>
                    <a:pt x="3454" y="1459"/>
                  </a:cubicBezTo>
                  <a:cubicBezTo>
                    <a:pt x="3038" y="2054"/>
                    <a:pt x="2442" y="2531"/>
                    <a:pt x="1876" y="2977"/>
                  </a:cubicBezTo>
                  <a:cubicBezTo>
                    <a:pt x="1459" y="3275"/>
                    <a:pt x="507" y="4109"/>
                    <a:pt x="1" y="4198"/>
                  </a:cubicBezTo>
                  <a:cubicBezTo>
                    <a:pt x="338" y="4146"/>
                    <a:pt x="630" y="3914"/>
                    <a:pt x="955" y="3914"/>
                  </a:cubicBezTo>
                  <a:cubicBezTo>
                    <a:pt x="1003" y="3914"/>
                    <a:pt x="1052" y="3919"/>
                    <a:pt x="1102" y="3930"/>
                  </a:cubicBezTo>
                  <a:cubicBezTo>
                    <a:pt x="1043" y="4436"/>
                    <a:pt x="358" y="4526"/>
                    <a:pt x="149" y="4913"/>
                  </a:cubicBezTo>
                  <a:cubicBezTo>
                    <a:pt x="714" y="4886"/>
                    <a:pt x="1377" y="4592"/>
                    <a:pt x="1850" y="4206"/>
                  </a:cubicBezTo>
                  <a:lnTo>
                    <a:pt x="1850" y="4206"/>
                  </a:lnTo>
                  <a:cubicBezTo>
                    <a:pt x="1769" y="4255"/>
                    <a:pt x="1679" y="4280"/>
                    <a:pt x="1585" y="4280"/>
                  </a:cubicBezTo>
                  <a:cubicBezTo>
                    <a:pt x="1534" y="4280"/>
                    <a:pt x="1482" y="4273"/>
                    <a:pt x="1430" y="4258"/>
                  </a:cubicBezTo>
                  <a:cubicBezTo>
                    <a:pt x="1311" y="3186"/>
                    <a:pt x="3484" y="3007"/>
                    <a:pt x="3484" y="2084"/>
                  </a:cubicBezTo>
                  <a:cubicBezTo>
                    <a:pt x="3484" y="2174"/>
                    <a:pt x="3484" y="2233"/>
                    <a:pt x="3484" y="2322"/>
                  </a:cubicBezTo>
                  <a:cubicBezTo>
                    <a:pt x="4169" y="1965"/>
                    <a:pt x="4556" y="893"/>
                    <a:pt x="4318" y="149"/>
                  </a:cubicBezTo>
                  <a:lnTo>
                    <a:pt x="4282" y="5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2904250" y="2172650"/>
              <a:ext cx="449620" cy="338800"/>
            </a:xfrm>
            <a:custGeom>
              <a:avLst/>
              <a:gdLst/>
              <a:ahLst/>
              <a:cxnLst/>
              <a:rect l="l" t="t" r="r" b="b"/>
              <a:pathLst>
                <a:path w="22481" h="16940" extrusionOk="0">
                  <a:moveTo>
                    <a:pt x="22242" y="0"/>
                  </a:moveTo>
                  <a:cubicBezTo>
                    <a:pt x="21647" y="0"/>
                    <a:pt x="21141" y="566"/>
                    <a:pt x="20664" y="863"/>
                  </a:cubicBezTo>
                  <a:cubicBezTo>
                    <a:pt x="17687" y="2531"/>
                    <a:pt x="14322" y="3603"/>
                    <a:pt x="11136" y="4764"/>
                  </a:cubicBezTo>
                  <a:cubicBezTo>
                    <a:pt x="8278" y="5776"/>
                    <a:pt x="5152" y="6044"/>
                    <a:pt x="2562" y="7652"/>
                  </a:cubicBezTo>
                  <a:cubicBezTo>
                    <a:pt x="358" y="9022"/>
                    <a:pt x="1" y="12505"/>
                    <a:pt x="1758" y="14411"/>
                  </a:cubicBezTo>
                  <a:cubicBezTo>
                    <a:pt x="2889" y="15602"/>
                    <a:pt x="4437" y="16257"/>
                    <a:pt x="6015" y="16554"/>
                  </a:cubicBezTo>
                  <a:cubicBezTo>
                    <a:pt x="6992" y="16705"/>
                    <a:pt x="8031" y="16939"/>
                    <a:pt x="9045" y="16939"/>
                  </a:cubicBezTo>
                  <a:cubicBezTo>
                    <a:pt x="9237" y="16939"/>
                    <a:pt x="9428" y="16931"/>
                    <a:pt x="9618" y="16912"/>
                  </a:cubicBezTo>
                  <a:cubicBezTo>
                    <a:pt x="10541" y="16822"/>
                    <a:pt x="13072" y="16406"/>
                    <a:pt x="12595" y="14857"/>
                  </a:cubicBezTo>
                  <a:cubicBezTo>
                    <a:pt x="12450" y="14407"/>
                    <a:pt x="11909" y="14286"/>
                    <a:pt x="11285" y="14286"/>
                  </a:cubicBezTo>
                  <a:cubicBezTo>
                    <a:pt x="10570" y="14286"/>
                    <a:pt x="9747" y="14444"/>
                    <a:pt x="9285" y="14444"/>
                  </a:cubicBezTo>
                  <a:cubicBezTo>
                    <a:pt x="9244" y="14444"/>
                    <a:pt x="9206" y="14443"/>
                    <a:pt x="9171" y="14440"/>
                  </a:cubicBezTo>
                  <a:cubicBezTo>
                    <a:pt x="7742" y="14381"/>
                    <a:pt x="5896" y="13964"/>
                    <a:pt x="4735" y="13130"/>
                  </a:cubicBezTo>
                  <a:cubicBezTo>
                    <a:pt x="4020" y="12624"/>
                    <a:pt x="2770" y="11850"/>
                    <a:pt x="3246" y="10778"/>
                  </a:cubicBezTo>
                  <a:cubicBezTo>
                    <a:pt x="3663" y="9855"/>
                    <a:pt x="4943" y="9141"/>
                    <a:pt x="5807" y="8783"/>
                  </a:cubicBezTo>
                  <a:cubicBezTo>
                    <a:pt x="7266" y="8158"/>
                    <a:pt x="8814" y="7831"/>
                    <a:pt x="10333" y="7414"/>
                  </a:cubicBezTo>
                  <a:cubicBezTo>
                    <a:pt x="10809" y="7295"/>
                    <a:pt x="11315" y="7146"/>
                    <a:pt x="11791" y="6967"/>
                  </a:cubicBezTo>
                  <a:cubicBezTo>
                    <a:pt x="12387" y="6789"/>
                    <a:pt x="13042" y="6848"/>
                    <a:pt x="13637" y="6610"/>
                  </a:cubicBezTo>
                  <a:cubicBezTo>
                    <a:pt x="14412" y="6312"/>
                    <a:pt x="15245" y="5925"/>
                    <a:pt x="15990" y="5568"/>
                  </a:cubicBezTo>
                  <a:cubicBezTo>
                    <a:pt x="16406" y="5359"/>
                    <a:pt x="16883" y="5121"/>
                    <a:pt x="17300" y="4972"/>
                  </a:cubicBezTo>
                  <a:cubicBezTo>
                    <a:pt x="18133" y="4675"/>
                    <a:pt x="18997" y="4407"/>
                    <a:pt x="19801" y="3990"/>
                  </a:cubicBezTo>
                  <a:cubicBezTo>
                    <a:pt x="20694" y="3513"/>
                    <a:pt x="21528" y="3037"/>
                    <a:pt x="22123" y="2233"/>
                  </a:cubicBezTo>
                  <a:cubicBezTo>
                    <a:pt x="22391" y="1846"/>
                    <a:pt x="22480" y="1608"/>
                    <a:pt x="22451" y="1102"/>
                  </a:cubicBezTo>
                  <a:cubicBezTo>
                    <a:pt x="22451" y="1012"/>
                    <a:pt x="22331" y="0"/>
                    <a:pt x="22242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2937610" y="2183250"/>
              <a:ext cx="413880" cy="247260"/>
            </a:xfrm>
            <a:custGeom>
              <a:avLst/>
              <a:gdLst/>
              <a:ahLst/>
              <a:cxnLst/>
              <a:rect l="l" t="t" r="r" b="b"/>
              <a:pathLst>
                <a:path w="20694" h="12363" extrusionOk="0">
                  <a:moveTo>
                    <a:pt x="20020" y="0"/>
                  </a:moveTo>
                  <a:cubicBezTo>
                    <a:pt x="19510" y="0"/>
                    <a:pt x="18299" y="1683"/>
                    <a:pt x="17924" y="1971"/>
                  </a:cubicBezTo>
                  <a:cubicBezTo>
                    <a:pt x="17061" y="2596"/>
                    <a:pt x="16078" y="3162"/>
                    <a:pt x="15126" y="3609"/>
                  </a:cubicBezTo>
                  <a:cubicBezTo>
                    <a:pt x="14500" y="3906"/>
                    <a:pt x="13935" y="4293"/>
                    <a:pt x="13309" y="4591"/>
                  </a:cubicBezTo>
                  <a:cubicBezTo>
                    <a:pt x="12446" y="5008"/>
                    <a:pt x="11672" y="5484"/>
                    <a:pt x="10719" y="5693"/>
                  </a:cubicBezTo>
                  <a:cubicBezTo>
                    <a:pt x="10484" y="5752"/>
                    <a:pt x="10107" y="5836"/>
                    <a:pt x="9783" y="5836"/>
                  </a:cubicBezTo>
                  <a:cubicBezTo>
                    <a:pt x="9615" y="5836"/>
                    <a:pt x="9461" y="5813"/>
                    <a:pt x="9349" y="5752"/>
                  </a:cubicBezTo>
                  <a:cubicBezTo>
                    <a:pt x="9291" y="5723"/>
                    <a:pt x="8809" y="5186"/>
                    <a:pt x="9060" y="5186"/>
                  </a:cubicBezTo>
                  <a:cubicBezTo>
                    <a:pt x="9067" y="5186"/>
                    <a:pt x="9074" y="5186"/>
                    <a:pt x="9081" y="5187"/>
                  </a:cubicBezTo>
                  <a:cubicBezTo>
                    <a:pt x="8969" y="5175"/>
                    <a:pt x="8857" y="5169"/>
                    <a:pt x="8746" y="5169"/>
                  </a:cubicBezTo>
                  <a:cubicBezTo>
                    <a:pt x="8273" y="5169"/>
                    <a:pt x="7819" y="5278"/>
                    <a:pt x="7384" y="5544"/>
                  </a:cubicBezTo>
                  <a:cubicBezTo>
                    <a:pt x="7429" y="5529"/>
                    <a:pt x="7474" y="5529"/>
                    <a:pt x="7515" y="5529"/>
                  </a:cubicBezTo>
                  <a:cubicBezTo>
                    <a:pt x="7555" y="5529"/>
                    <a:pt x="7593" y="5529"/>
                    <a:pt x="7622" y="5514"/>
                  </a:cubicBezTo>
                  <a:lnTo>
                    <a:pt x="7622" y="5514"/>
                  </a:lnTo>
                  <a:cubicBezTo>
                    <a:pt x="6789" y="6139"/>
                    <a:pt x="5717" y="6497"/>
                    <a:pt x="4734" y="6794"/>
                  </a:cubicBezTo>
                  <a:cubicBezTo>
                    <a:pt x="4381" y="6898"/>
                    <a:pt x="3794" y="7133"/>
                    <a:pt x="3311" y="7133"/>
                  </a:cubicBezTo>
                  <a:cubicBezTo>
                    <a:pt x="3102" y="7133"/>
                    <a:pt x="2913" y="7090"/>
                    <a:pt x="2769" y="6973"/>
                  </a:cubicBezTo>
                  <a:cubicBezTo>
                    <a:pt x="2859" y="6914"/>
                    <a:pt x="2859" y="6824"/>
                    <a:pt x="2978" y="6735"/>
                  </a:cubicBezTo>
                  <a:lnTo>
                    <a:pt x="2978" y="6735"/>
                  </a:lnTo>
                  <a:cubicBezTo>
                    <a:pt x="1876" y="7390"/>
                    <a:pt x="387" y="7717"/>
                    <a:pt x="328" y="9266"/>
                  </a:cubicBezTo>
                  <a:cubicBezTo>
                    <a:pt x="298" y="10635"/>
                    <a:pt x="1221" y="11767"/>
                    <a:pt x="2412" y="12362"/>
                  </a:cubicBezTo>
                  <a:cubicBezTo>
                    <a:pt x="2114" y="12005"/>
                    <a:pt x="1638" y="11767"/>
                    <a:pt x="1429" y="11350"/>
                  </a:cubicBezTo>
                  <a:cubicBezTo>
                    <a:pt x="1429" y="11350"/>
                    <a:pt x="1429" y="11320"/>
                    <a:pt x="1429" y="11320"/>
                  </a:cubicBezTo>
                  <a:cubicBezTo>
                    <a:pt x="0" y="8640"/>
                    <a:pt x="4943" y="7420"/>
                    <a:pt x="6610" y="7003"/>
                  </a:cubicBezTo>
                  <a:cubicBezTo>
                    <a:pt x="8218" y="6616"/>
                    <a:pt x="9826" y="6378"/>
                    <a:pt x="11404" y="5991"/>
                  </a:cubicBezTo>
                  <a:cubicBezTo>
                    <a:pt x="13339" y="5484"/>
                    <a:pt x="15096" y="4472"/>
                    <a:pt x="16852" y="3579"/>
                  </a:cubicBezTo>
                  <a:cubicBezTo>
                    <a:pt x="17746" y="3132"/>
                    <a:pt x="18996" y="2805"/>
                    <a:pt x="19621" y="1941"/>
                  </a:cubicBezTo>
                  <a:cubicBezTo>
                    <a:pt x="19830" y="1644"/>
                    <a:pt x="20693" y="185"/>
                    <a:pt x="20068" y="6"/>
                  </a:cubicBezTo>
                  <a:cubicBezTo>
                    <a:pt x="20053" y="2"/>
                    <a:pt x="20037" y="0"/>
                    <a:pt x="2002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2984650" y="2183350"/>
              <a:ext cx="348380" cy="146720"/>
            </a:xfrm>
            <a:custGeom>
              <a:avLst/>
              <a:gdLst/>
              <a:ahLst/>
              <a:cxnLst/>
              <a:rect l="l" t="t" r="r" b="b"/>
              <a:pathLst>
                <a:path w="17419" h="7336" extrusionOk="0">
                  <a:moveTo>
                    <a:pt x="17418" y="1"/>
                  </a:moveTo>
                  <a:cubicBezTo>
                    <a:pt x="17418" y="1"/>
                    <a:pt x="17417" y="1"/>
                    <a:pt x="17416" y="2"/>
                  </a:cubicBezTo>
                  <a:lnTo>
                    <a:pt x="17416" y="2"/>
                  </a:lnTo>
                  <a:cubicBezTo>
                    <a:pt x="17417" y="2"/>
                    <a:pt x="17417" y="1"/>
                    <a:pt x="17418" y="1"/>
                  </a:cubicBezTo>
                  <a:close/>
                  <a:moveTo>
                    <a:pt x="17416" y="2"/>
                  </a:moveTo>
                  <a:cubicBezTo>
                    <a:pt x="17119" y="121"/>
                    <a:pt x="16822" y="359"/>
                    <a:pt x="16555" y="507"/>
                  </a:cubicBezTo>
                  <a:cubicBezTo>
                    <a:pt x="16257" y="656"/>
                    <a:pt x="15900" y="775"/>
                    <a:pt x="15602" y="954"/>
                  </a:cubicBezTo>
                  <a:cubicBezTo>
                    <a:pt x="15007" y="1281"/>
                    <a:pt x="14471" y="1728"/>
                    <a:pt x="13905" y="2085"/>
                  </a:cubicBezTo>
                  <a:cubicBezTo>
                    <a:pt x="13250" y="2502"/>
                    <a:pt x="12565" y="2830"/>
                    <a:pt x="11880" y="3187"/>
                  </a:cubicBezTo>
                  <a:cubicBezTo>
                    <a:pt x="11255" y="3514"/>
                    <a:pt x="10600" y="3872"/>
                    <a:pt x="9915" y="4140"/>
                  </a:cubicBezTo>
                  <a:cubicBezTo>
                    <a:pt x="8754" y="4646"/>
                    <a:pt x="7504" y="4943"/>
                    <a:pt x="6223" y="5033"/>
                  </a:cubicBezTo>
                  <a:cubicBezTo>
                    <a:pt x="5241" y="5092"/>
                    <a:pt x="4228" y="5479"/>
                    <a:pt x="3305" y="5837"/>
                  </a:cubicBezTo>
                  <a:cubicBezTo>
                    <a:pt x="2621" y="6075"/>
                    <a:pt x="1995" y="6373"/>
                    <a:pt x="1281" y="6581"/>
                  </a:cubicBezTo>
                  <a:cubicBezTo>
                    <a:pt x="864" y="6700"/>
                    <a:pt x="179" y="6849"/>
                    <a:pt x="0" y="7296"/>
                  </a:cubicBezTo>
                  <a:cubicBezTo>
                    <a:pt x="198" y="7323"/>
                    <a:pt x="395" y="7336"/>
                    <a:pt x="591" y="7336"/>
                  </a:cubicBezTo>
                  <a:cubicBezTo>
                    <a:pt x="2100" y="7336"/>
                    <a:pt x="3529" y="6571"/>
                    <a:pt x="4794" y="5807"/>
                  </a:cubicBezTo>
                  <a:cubicBezTo>
                    <a:pt x="5226" y="5537"/>
                    <a:pt x="6098" y="5169"/>
                    <a:pt x="6679" y="5169"/>
                  </a:cubicBezTo>
                  <a:cubicBezTo>
                    <a:pt x="6739" y="5169"/>
                    <a:pt x="6795" y="5173"/>
                    <a:pt x="6848" y="5182"/>
                  </a:cubicBezTo>
                  <a:cubicBezTo>
                    <a:pt x="6228" y="5620"/>
                    <a:pt x="6949" y="5722"/>
                    <a:pt x="7649" y="5722"/>
                  </a:cubicBezTo>
                  <a:cubicBezTo>
                    <a:pt x="8091" y="5722"/>
                    <a:pt x="8524" y="5681"/>
                    <a:pt x="8605" y="5658"/>
                  </a:cubicBezTo>
                  <a:cubicBezTo>
                    <a:pt x="10153" y="5331"/>
                    <a:pt x="11434" y="4735"/>
                    <a:pt x="12833" y="4020"/>
                  </a:cubicBezTo>
                  <a:cubicBezTo>
                    <a:pt x="13548" y="3693"/>
                    <a:pt x="14322" y="3455"/>
                    <a:pt x="15036" y="3157"/>
                  </a:cubicBezTo>
                  <a:cubicBezTo>
                    <a:pt x="15483" y="2949"/>
                    <a:pt x="16406" y="2413"/>
                    <a:pt x="15572" y="2115"/>
                  </a:cubicBezTo>
                  <a:cubicBezTo>
                    <a:pt x="15751" y="1817"/>
                    <a:pt x="16138" y="1698"/>
                    <a:pt x="16406" y="1490"/>
                  </a:cubicBezTo>
                  <a:cubicBezTo>
                    <a:pt x="16674" y="1251"/>
                    <a:pt x="16972" y="984"/>
                    <a:pt x="17150" y="656"/>
                  </a:cubicBezTo>
                  <a:cubicBezTo>
                    <a:pt x="17179" y="598"/>
                    <a:pt x="17379" y="28"/>
                    <a:pt x="17416" y="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2954870" y="2454310"/>
              <a:ext cx="161400" cy="44280"/>
            </a:xfrm>
            <a:custGeom>
              <a:avLst/>
              <a:gdLst/>
              <a:ahLst/>
              <a:cxnLst/>
              <a:rect l="l" t="t" r="r" b="b"/>
              <a:pathLst>
                <a:path w="8070" h="2214" extrusionOk="0">
                  <a:moveTo>
                    <a:pt x="1" y="0"/>
                  </a:moveTo>
                  <a:lnTo>
                    <a:pt x="1" y="0"/>
                  </a:lnTo>
                  <a:cubicBezTo>
                    <a:pt x="924" y="1042"/>
                    <a:pt x="2293" y="1519"/>
                    <a:pt x="3633" y="1816"/>
                  </a:cubicBezTo>
                  <a:cubicBezTo>
                    <a:pt x="4378" y="1995"/>
                    <a:pt x="5152" y="2174"/>
                    <a:pt x="5926" y="2203"/>
                  </a:cubicBezTo>
                  <a:cubicBezTo>
                    <a:pt x="6008" y="2210"/>
                    <a:pt x="6090" y="2213"/>
                    <a:pt x="6172" y="2213"/>
                  </a:cubicBezTo>
                  <a:cubicBezTo>
                    <a:pt x="6823" y="2213"/>
                    <a:pt x="7434" y="2025"/>
                    <a:pt x="8070" y="2025"/>
                  </a:cubicBezTo>
                  <a:cubicBezTo>
                    <a:pt x="7668" y="2025"/>
                    <a:pt x="7124" y="2084"/>
                    <a:pt x="6596" y="2084"/>
                  </a:cubicBezTo>
                  <a:cubicBezTo>
                    <a:pt x="6067" y="2084"/>
                    <a:pt x="5554" y="2025"/>
                    <a:pt x="5211" y="1787"/>
                  </a:cubicBezTo>
                  <a:cubicBezTo>
                    <a:pt x="5449" y="1578"/>
                    <a:pt x="5836" y="1727"/>
                    <a:pt x="6075" y="1519"/>
                  </a:cubicBezTo>
                  <a:cubicBezTo>
                    <a:pt x="5777" y="1519"/>
                    <a:pt x="5456" y="1525"/>
                    <a:pt x="5125" y="1525"/>
                  </a:cubicBezTo>
                  <a:cubicBezTo>
                    <a:pt x="3865" y="1525"/>
                    <a:pt x="2457" y="1432"/>
                    <a:pt x="1609" y="536"/>
                  </a:cubicBezTo>
                  <a:cubicBezTo>
                    <a:pt x="1579" y="596"/>
                    <a:pt x="1489" y="625"/>
                    <a:pt x="1489" y="804"/>
                  </a:cubicBezTo>
                  <a:cubicBezTo>
                    <a:pt x="1489" y="805"/>
                    <a:pt x="1488" y="805"/>
                    <a:pt x="1486" y="805"/>
                  </a:cubicBezTo>
                  <a:cubicBezTo>
                    <a:pt x="1407" y="805"/>
                    <a:pt x="88" y="88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2907830" y="2064410"/>
              <a:ext cx="454960" cy="337140"/>
            </a:xfrm>
            <a:custGeom>
              <a:avLst/>
              <a:gdLst/>
              <a:ahLst/>
              <a:cxnLst/>
              <a:rect l="l" t="t" r="r" b="b"/>
              <a:pathLst>
                <a:path w="22748" h="16857" extrusionOk="0">
                  <a:moveTo>
                    <a:pt x="22200" y="1"/>
                  </a:moveTo>
                  <a:cubicBezTo>
                    <a:pt x="21325" y="1"/>
                    <a:pt x="20688" y="545"/>
                    <a:pt x="19860" y="946"/>
                  </a:cubicBezTo>
                  <a:cubicBezTo>
                    <a:pt x="18788" y="1452"/>
                    <a:pt x="17657" y="1809"/>
                    <a:pt x="16525" y="2226"/>
                  </a:cubicBezTo>
                  <a:cubicBezTo>
                    <a:pt x="15632" y="2554"/>
                    <a:pt x="14739" y="2941"/>
                    <a:pt x="13875" y="3328"/>
                  </a:cubicBezTo>
                  <a:cubicBezTo>
                    <a:pt x="11583" y="4310"/>
                    <a:pt x="9260" y="5174"/>
                    <a:pt x="7027" y="6275"/>
                  </a:cubicBezTo>
                  <a:cubicBezTo>
                    <a:pt x="6015" y="6752"/>
                    <a:pt x="5092" y="7318"/>
                    <a:pt x="4050" y="7705"/>
                  </a:cubicBezTo>
                  <a:cubicBezTo>
                    <a:pt x="3216" y="8032"/>
                    <a:pt x="2293" y="8449"/>
                    <a:pt x="1698" y="9164"/>
                  </a:cubicBezTo>
                  <a:cubicBezTo>
                    <a:pt x="1" y="11188"/>
                    <a:pt x="1817" y="13332"/>
                    <a:pt x="3752" y="14702"/>
                  </a:cubicBezTo>
                  <a:cubicBezTo>
                    <a:pt x="5032" y="15595"/>
                    <a:pt x="6313" y="15982"/>
                    <a:pt x="7742" y="16428"/>
                  </a:cubicBezTo>
                  <a:cubicBezTo>
                    <a:pt x="8665" y="16726"/>
                    <a:pt x="9558" y="16786"/>
                    <a:pt x="10511" y="16845"/>
                  </a:cubicBezTo>
                  <a:cubicBezTo>
                    <a:pt x="10651" y="16852"/>
                    <a:pt x="10792" y="16856"/>
                    <a:pt x="10932" y="16856"/>
                  </a:cubicBezTo>
                  <a:cubicBezTo>
                    <a:pt x="11386" y="16856"/>
                    <a:pt x="11835" y="16817"/>
                    <a:pt x="12267" y="16726"/>
                  </a:cubicBezTo>
                  <a:cubicBezTo>
                    <a:pt x="12684" y="16667"/>
                    <a:pt x="12952" y="16577"/>
                    <a:pt x="13190" y="16250"/>
                  </a:cubicBezTo>
                  <a:cubicBezTo>
                    <a:pt x="13429" y="15922"/>
                    <a:pt x="13816" y="15148"/>
                    <a:pt x="13756" y="14761"/>
                  </a:cubicBezTo>
                  <a:cubicBezTo>
                    <a:pt x="13645" y="14260"/>
                    <a:pt x="13313" y="14117"/>
                    <a:pt x="12928" y="14117"/>
                  </a:cubicBezTo>
                  <a:cubicBezTo>
                    <a:pt x="12695" y="14117"/>
                    <a:pt x="12443" y="14169"/>
                    <a:pt x="12208" y="14225"/>
                  </a:cubicBezTo>
                  <a:cubicBezTo>
                    <a:pt x="11576" y="14394"/>
                    <a:pt x="10885" y="14562"/>
                    <a:pt x="10208" y="14562"/>
                  </a:cubicBezTo>
                  <a:cubicBezTo>
                    <a:pt x="9928" y="14562"/>
                    <a:pt x="9650" y="14533"/>
                    <a:pt x="9379" y="14463"/>
                  </a:cubicBezTo>
                  <a:cubicBezTo>
                    <a:pt x="8367" y="14225"/>
                    <a:pt x="7325" y="13630"/>
                    <a:pt x="6432" y="13183"/>
                  </a:cubicBezTo>
                  <a:cubicBezTo>
                    <a:pt x="5628" y="12766"/>
                    <a:pt x="4258" y="11843"/>
                    <a:pt x="4824" y="10771"/>
                  </a:cubicBezTo>
                  <a:cubicBezTo>
                    <a:pt x="5330" y="9789"/>
                    <a:pt x="6819" y="9610"/>
                    <a:pt x="7712" y="9134"/>
                  </a:cubicBezTo>
                  <a:cubicBezTo>
                    <a:pt x="8963" y="8449"/>
                    <a:pt x="10332" y="7973"/>
                    <a:pt x="11642" y="7407"/>
                  </a:cubicBezTo>
                  <a:cubicBezTo>
                    <a:pt x="13935" y="6424"/>
                    <a:pt x="16227" y="5263"/>
                    <a:pt x="18580" y="4429"/>
                  </a:cubicBezTo>
                  <a:cubicBezTo>
                    <a:pt x="18967" y="4310"/>
                    <a:pt x="19354" y="4191"/>
                    <a:pt x="19741" y="4042"/>
                  </a:cubicBezTo>
                  <a:cubicBezTo>
                    <a:pt x="20664" y="3685"/>
                    <a:pt x="22242" y="3834"/>
                    <a:pt x="22540" y="2673"/>
                  </a:cubicBezTo>
                  <a:cubicBezTo>
                    <a:pt x="22748" y="1839"/>
                    <a:pt x="22659" y="857"/>
                    <a:pt x="22510" y="23"/>
                  </a:cubicBezTo>
                  <a:cubicBezTo>
                    <a:pt x="22403" y="8"/>
                    <a:pt x="22300" y="1"/>
                    <a:pt x="22200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2964410" y="2070810"/>
              <a:ext cx="393620" cy="228100"/>
            </a:xfrm>
            <a:custGeom>
              <a:avLst/>
              <a:gdLst/>
              <a:ahLst/>
              <a:cxnLst/>
              <a:rect l="l" t="t" r="r" b="b"/>
              <a:pathLst>
                <a:path w="19681" h="11405" extrusionOk="0">
                  <a:moveTo>
                    <a:pt x="19115" y="1"/>
                  </a:moveTo>
                  <a:cubicBezTo>
                    <a:pt x="18520" y="358"/>
                    <a:pt x="17894" y="834"/>
                    <a:pt x="17269" y="1192"/>
                  </a:cubicBezTo>
                  <a:cubicBezTo>
                    <a:pt x="18133" y="1698"/>
                    <a:pt x="16257" y="2502"/>
                    <a:pt x="15840" y="2502"/>
                  </a:cubicBezTo>
                  <a:cubicBezTo>
                    <a:pt x="15751" y="2799"/>
                    <a:pt x="15453" y="2799"/>
                    <a:pt x="15185" y="2919"/>
                  </a:cubicBezTo>
                  <a:cubicBezTo>
                    <a:pt x="14232" y="3365"/>
                    <a:pt x="13279" y="3782"/>
                    <a:pt x="12327" y="4258"/>
                  </a:cubicBezTo>
                  <a:cubicBezTo>
                    <a:pt x="11046" y="4943"/>
                    <a:pt x="9736" y="5509"/>
                    <a:pt x="8337" y="5955"/>
                  </a:cubicBezTo>
                  <a:cubicBezTo>
                    <a:pt x="8009" y="6049"/>
                    <a:pt x="7369" y="6364"/>
                    <a:pt x="6922" y="6364"/>
                  </a:cubicBezTo>
                  <a:cubicBezTo>
                    <a:pt x="6800" y="6364"/>
                    <a:pt x="6693" y="6340"/>
                    <a:pt x="6610" y="6283"/>
                  </a:cubicBezTo>
                  <a:cubicBezTo>
                    <a:pt x="6610" y="6223"/>
                    <a:pt x="6640" y="6223"/>
                    <a:pt x="6670" y="6164"/>
                  </a:cubicBezTo>
                  <a:cubicBezTo>
                    <a:pt x="6651" y="6162"/>
                    <a:pt x="6632" y="6162"/>
                    <a:pt x="6614" y="6162"/>
                  </a:cubicBezTo>
                  <a:cubicBezTo>
                    <a:pt x="6278" y="6162"/>
                    <a:pt x="5966" y="6407"/>
                    <a:pt x="5627" y="6491"/>
                  </a:cubicBezTo>
                  <a:cubicBezTo>
                    <a:pt x="5866" y="7266"/>
                    <a:pt x="3424" y="7950"/>
                    <a:pt x="2829" y="8099"/>
                  </a:cubicBezTo>
                  <a:cubicBezTo>
                    <a:pt x="2754" y="8112"/>
                    <a:pt x="2669" y="8119"/>
                    <a:pt x="2580" y="8119"/>
                  </a:cubicBezTo>
                  <a:cubicBezTo>
                    <a:pt x="2070" y="8119"/>
                    <a:pt x="1454" y="7897"/>
                    <a:pt x="2114" y="7414"/>
                  </a:cubicBezTo>
                  <a:lnTo>
                    <a:pt x="2114" y="7414"/>
                  </a:lnTo>
                  <a:cubicBezTo>
                    <a:pt x="1429" y="7831"/>
                    <a:pt x="0" y="8546"/>
                    <a:pt x="268" y="9588"/>
                  </a:cubicBezTo>
                  <a:cubicBezTo>
                    <a:pt x="418" y="10187"/>
                    <a:pt x="1175" y="10577"/>
                    <a:pt x="1644" y="11091"/>
                  </a:cubicBezTo>
                  <a:lnTo>
                    <a:pt x="1644" y="11091"/>
                  </a:lnTo>
                  <a:cubicBezTo>
                    <a:pt x="985" y="9743"/>
                    <a:pt x="4789" y="8637"/>
                    <a:pt x="5508" y="8278"/>
                  </a:cubicBezTo>
                  <a:cubicBezTo>
                    <a:pt x="6580" y="7712"/>
                    <a:pt x="7593" y="6998"/>
                    <a:pt x="8754" y="6581"/>
                  </a:cubicBezTo>
                  <a:cubicBezTo>
                    <a:pt x="11582" y="5509"/>
                    <a:pt x="14321" y="4407"/>
                    <a:pt x="17120" y="3335"/>
                  </a:cubicBezTo>
                  <a:cubicBezTo>
                    <a:pt x="17716" y="3097"/>
                    <a:pt x="18877" y="2978"/>
                    <a:pt x="19264" y="2412"/>
                  </a:cubicBezTo>
                  <a:cubicBezTo>
                    <a:pt x="19681" y="1847"/>
                    <a:pt x="19651" y="477"/>
                    <a:pt x="19115" y="1"/>
                  </a:cubicBezTo>
                  <a:close/>
                  <a:moveTo>
                    <a:pt x="1644" y="11091"/>
                  </a:moveTo>
                  <a:lnTo>
                    <a:pt x="1644" y="11091"/>
                  </a:lnTo>
                  <a:cubicBezTo>
                    <a:pt x="1694" y="11194"/>
                    <a:pt x="1770" y="11299"/>
                    <a:pt x="1876" y="11404"/>
                  </a:cubicBezTo>
                  <a:cubicBezTo>
                    <a:pt x="1813" y="11294"/>
                    <a:pt x="1734" y="11190"/>
                    <a:pt x="1644" y="1109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3020370" y="2085710"/>
              <a:ext cx="306700" cy="142440"/>
            </a:xfrm>
            <a:custGeom>
              <a:avLst/>
              <a:gdLst/>
              <a:ahLst/>
              <a:cxnLst/>
              <a:rect l="l" t="t" r="r" b="b"/>
              <a:pathLst>
                <a:path w="15335" h="7122" extrusionOk="0">
                  <a:moveTo>
                    <a:pt x="15096" y="0"/>
                  </a:moveTo>
                  <a:lnTo>
                    <a:pt x="15096" y="0"/>
                  </a:lnTo>
                  <a:cubicBezTo>
                    <a:pt x="13995" y="30"/>
                    <a:pt x="12714" y="953"/>
                    <a:pt x="11702" y="1370"/>
                  </a:cubicBezTo>
                  <a:cubicBezTo>
                    <a:pt x="10154" y="1995"/>
                    <a:pt x="8516" y="2412"/>
                    <a:pt x="7028" y="3097"/>
                  </a:cubicBezTo>
                  <a:cubicBezTo>
                    <a:pt x="5777" y="3692"/>
                    <a:pt x="4556" y="4258"/>
                    <a:pt x="3306" y="4794"/>
                  </a:cubicBezTo>
                  <a:cubicBezTo>
                    <a:pt x="2323" y="5240"/>
                    <a:pt x="1192" y="5568"/>
                    <a:pt x="299" y="6193"/>
                  </a:cubicBezTo>
                  <a:cubicBezTo>
                    <a:pt x="504" y="6131"/>
                    <a:pt x="766" y="6027"/>
                    <a:pt x="997" y="6027"/>
                  </a:cubicBezTo>
                  <a:cubicBezTo>
                    <a:pt x="1101" y="6027"/>
                    <a:pt x="1198" y="6048"/>
                    <a:pt x="1281" y="6104"/>
                  </a:cubicBezTo>
                  <a:cubicBezTo>
                    <a:pt x="1073" y="6461"/>
                    <a:pt x="1" y="7027"/>
                    <a:pt x="1073" y="7116"/>
                  </a:cubicBezTo>
                  <a:cubicBezTo>
                    <a:pt x="1107" y="7119"/>
                    <a:pt x="1141" y="7121"/>
                    <a:pt x="1174" y="7121"/>
                  </a:cubicBezTo>
                  <a:cubicBezTo>
                    <a:pt x="1719" y="7121"/>
                    <a:pt x="2135" y="6675"/>
                    <a:pt x="2472" y="6282"/>
                  </a:cubicBezTo>
                  <a:cubicBezTo>
                    <a:pt x="2770" y="5925"/>
                    <a:pt x="3246" y="5806"/>
                    <a:pt x="3574" y="5478"/>
                  </a:cubicBezTo>
                  <a:lnTo>
                    <a:pt x="3574" y="5478"/>
                  </a:lnTo>
                  <a:cubicBezTo>
                    <a:pt x="3338" y="5728"/>
                    <a:pt x="3432" y="5803"/>
                    <a:pt x="3620" y="5803"/>
                  </a:cubicBezTo>
                  <a:cubicBezTo>
                    <a:pt x="3837" y="5803"/>
                    <a:pt x="4177" y="5705"/>
                    <a:pt x="4288" y="5657"/>
                  </a:cubicBezTo>
                  <a:cubicBezTo>
                    <a:pt x="5062" y="5359"/>
                    <a:pt x="5837" y="5032"/>
                    <a:pt x="6581" y="4675"/>
                  </a:cubicBezTo>
                  <a:cubicBezTo>
                    <a:pt x="7653" y="4168"/>
                    <a:pt x="8814" y="3543"/>
                    <a:pt x="9945" y="3186"/>
                  </a:cubicBezTo>
                  <a:lnTo>
                    <a:pt x="9945" y="3186"/>
                  </a:lnTo>
                  <a:cubicBezTo>
                    <a:pt x="9916" y="3275"/>
                    <a:pt x="9945" y="3364"/>
                    <a:pt x="9916" y="3454"/>
                  </a:cubicBezTo>
                  <a:cubicBezTo>
                    <a:pt x="10481" y="3394"/>
                    <a:pt x="15156" y="1876"/>
                    <a:pt x="14620" y="893"/>
                  </a:cubicBezTo>
                  <a:cubicBezTo>
                    <a:pt x="14858" y="596"/>
                    <a:pt x="15215" y="298"/>
                    <a:pt x="15335" y="30"/>
                  </a:cubicBezTo>
                  <a:lnTo>
                    <a:pt x="15335" y="30"/>
                  </a:lnTo>
                  <a:cubicBezTo>
                    <a:pt x="15126" y="60"/>
                    <a:pt x="14918" y="149"/>
                    <a:pt x="14709" y="208"/>
                  </a:cubicBezTo>
                  <a:cubicBezTo>
                    <a:pt x="14858" y="149"/>
                    <a:pt x="14977" y="60"/>
                    <a:pt x="1509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2997750" y="2344730"/>
              <a:ext cx="164920" cy="48860"/>
            </a:xfrm>
            <a:custGeom>
              <a:avLst/>
              <a:gdLst/>
              <a:ahLst/>
              <a:cxnLst/>
              <a:rect l="l" t="t" r="r" b="b"/>
              <a:pathLst>
                <a:path w="8246" h="2443" extrusionOk="0">
                  <a:moveTo>
                    <a:pt x="0" y="1"/>
                  </a:moveTo>
                  <a:cubicBezTo>
                    <a:pt x="16" y="14"/>
                    <a:pt x="32" y="27"/>
                    <a:pt x="48" y="40"/>
                  </a:cubicBezTo>
                  <a:lnTo>
                    <a:pt x="48" y="40"/>
                  </a:lnTo>
                  <a:cubicBezTo>
                    <a:pt x="32" y="26"/>
                    <a:pt x="16" y="13"/>
                    <a:pt x="0" y="1"/>
                  </a:cubicBezTo>
                  <a:close/>
                  <a:moveTo>
                    <a:pt x="8039" y="566"/>
                  </a:moveTo>
                  <a:lnTo>
                    <a:pt x="8039" y="566"/>
                  </a:lnTo>
                  <a:cubicBezTo>
                    <a:pt x="8038" y="581"/>
                    <a:pt x="8037" y="595"/>
                    <a:pt x="8037" y="609"/>
                  </a:cubicBezTo>
                  <a:lnTo>
                    <a:pt x="8037" y="609"/>
                  </a:lnTo>
                  <a:cubicBezTo>
                    <a:pt x="8038" y="596"/>
                    <a:pt x="8039" y="582"/>
                    <a:pt x="8039" y="566"/>
                  </a:cubicBezTo>
                  <a:close/>
                  <a:moveTo>
                    <a:pt x="48" y="40"/>
                  </a:moveTo>
                  <a:lnTo>
                    <a:pt x="48" y="40"/>
                  </a:lnTo>
                  <a:cubicBezTo>
                    <a:pt x="330" y="283"/>
                    <a:pt x="615" y="670"/>
                    <a:pt x="953" y="924"/>
                  </a:cubicBezTo>
                  <a:cubicBezTo>
                    <a:pt x="1668" y="1489"/>
                    <a:pt x="2472" y="1728"/>
                    <a:pt x="3305" y="2055"/>
                  </a:cubicBezTo>
                  <a:cubicBezTo>
                    <a:pt x="4347" y="2442"/>
                    <a:pt x="5419" y="2353"/>
                    <a:pt x="6521" y="2383"/>
                  </a:cubicBezTo>
                  <a:cubicBezTo>
                    <a:pt x="6592" y="2385"/>
                    <a:pt x="6665" y="2387"/>
                    <a:pt x="6739" y="2387"/>
                  </a:cubicBezTo>
                  <a:cubicBezTo>
                    <a:pt x="7462" y="2387"/>
                    <a:pt x="8245" y="2219"/>
                    <a:pt x="8218" y="1192"/>
                  </a:cubicBezTo>
                  <a:cubicBezTo>
                    <a:pt x="8218" y="966"/>
                    <a:pt x="8032" y="848"/>
                    <a:pt x="8037" y="609"/>
                  </a:cubicBezTo>
                  <a:lnTo>
                    <a:pt x="8037" y="609"/>
                  </a:lnTo>
                  <a:cubicBezTo>
                    <a:pt x="8025" y="694"/>
                    <a:pt x="7976" y="727"/>
                    <a:pt x="7950" y="805"/>
                  </a:cubicBezTo>
                  <a:cubicBezTo>
                    <a:pt x="7950" y="805"/>
                    <a:pt x="8010" y="864"/>
                    <a:pt x="8010" y="894"/>
                  </a:cubicBezTo>
                  <a:cubicBezTo>
                    <a:pt x="7712" y="1102"/>
                    <a:pt x="7206" y="1400"/>
                    <a:pt x="6819" y="1430"/>
                  </a:cubicBezTo>
                  <a:cubicBezTo>
                    <a:pt x="6840" y="1432"/>
                    <a:pt x="6863" y="1433"/>
                    <a:pt x="6885" y="1433"/>
                  </a:cubicBezTo>
                  <a:cubicBezTo>
                    <a:pt x="7107" y="1433"/>
                    <a:pt x="7365" y="1353"/>
                    <a:pt x="7595" y="1353"/>
                  </a:cubicBezTo>
                  <a:cubicBezTo>
                    <a:pt x="7727" y="1353"/>
                    <a:pt x="7849" y="1379"/>
                    <a:pt x="7950" y="1460"/>
                  </a:cubicBezTo>
                  <a:cubicBezTo>
                    <a:pt x="7593" y="1757"/>
                    <a:pt x="6908" y="2055"/>
                    <a:pt x="6461" y="2144"/>
                  </a:cubicBezTo>
                  <a:cubicBezTo>
                    <a:pt x="6168" y="2218"/>
                    <a:pt x="5869" y="2250"/>
                    <a:pt x="5569" y="2250"/>
                  </a:cubicBezTo>
                  <a:cubicBezTo>
                    <a:pt x="4650" y="2250"/>
                    <a:pt x="3719" y="1952"/>
                    <a:pt x="2889" y="1638"/>
                  </a:cubicBezTo>
                  <a:cubicBezTo>
                    <a:pt x="1995" y="1311"/>
                    <a:pt x="1251" y="894"/>
                    <a:pt x="507" y="388"/>
                  </a:cubicBezTo>
                  <a:cubicBezTo>
                    <a:pt x="344" y="279"/>
                    <a:pt x="206" y="171"/>
                    <a:pt x="48" y="4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3158530" y="2374510"/>
              <a:ext cx="23840" cy="10240"/>
            </a:xfrm>
            <a:custGeom>
              <a:avLst/>
              <a:gdLst/>
              <a:ahLst/>
              <a:cxnLst/>
              <a:rect l="l" t="t" r="r" b="b"/>
              <a:pathLst>
                <a:path w="1192" h="512" extrusionOk="0">
                  <a:moveTo>
                    <a:pt x="1191" y="0"/>
                  </a:moveTo>
                  <a:lnTo>
                    <a:pt x="1191" y="0"/>
                  </a:lnTo>
                  <a:cubicBezTo>
                    <a:pt x="1013" y="268"/>
                    <a:pt x="358" y="328"/>
                    <a:pt x="0" y="477"/>
                  </a:cubicBezTo>
                  <a:cubicBezTo>
                    <a:pt x="224" y="494"/>
                    <a:pt x="437" y="511"/>
                    <a:pt x="653" y="511"/>
                  </a:cubicBezTo>
                  <a:cubicBezTo>
                    <a:pt x="810" y="511"/>
                    <a:pt x="968" y="502"/>
                    <a:pt x="1132" y="477"/>
                  </a:cubicBezTo>
                  <a:lnTo>
                    <a:pt x="920" y="477"/>
                  </a:lnTo>
                  <a:cubicBezTo>
                    <a:pt x="1121" y="451"/>
                    <a:pt x="1191" y="238"/>
                    <a:pt x="119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3461630" y="2164890"/>
              <a:ext cx="489500" cy="358040"/>
            </a:xfrm>
            <a:custGeom>
              <a:avLst/>
              <a:gdLst/>
              <a:ahLst/>
              <a:cxnLst/>
              <a:rect l="l" t="t" r="r" b="b"/>
              <a:pathLst>
                <a:path w="24475" h="17902" extrusionOk="0">
                  <a:moveTo>
                    <a:pt x="775" y="1"/>
                  </a:moveTo>
                  <a:cubicBezTo>
                    <a:pt x="0" y="596"/>
                    <a:pt x="536" y="2115"/>
                    <a:pt x="923" y="2800"/>
                  </a:cubicBezTo>
                  <a:cubicBezTo>
                    <a:pt x="1400" y="3574"/>
                    <a:pt x="2204" y="4259"/>
                    <a:pt x="2978" y="4705"/>
                  </a:cubicBezTo>
                  <a:cubicBezTo>
                    <a:pt x="3097" y="4795"/>
                    <a:pt x="3216" y="4854"/>
                    <a:pt x="3335" y="4943"/>
                  </a:cubicBezTo>
                  <a:cubicBezTo>
                    <a:pt x="4943" y="5896"/>
                    <a:pt x="6640" y="7177"/>
                    <a:pt x="8367" y="7832"/>
                  </a:cubicBezTo>
                  <a:cubicBezTo>
                    <a:pt x="9439" y="8248"/>
                    <a:pt x="10600" y="8546"/>
                    <a:pt x="11672" y="8784"/>
                  </a:cubicBezTo>
                  <a:cubicBezTo>
                    <a:pt x="14113" y="9350"/>
                    <a:pt x="16614" y="9588"/>
                    <a:pt x="18937" y="10571"/>
                  </a:cubicBezTo>
                  <a:cubicBezTo>
                    <a:pt x="19979" y="11017"/>
                    <a:pt x="21646" y="11792"/>
                    <a:pt x="20872" y="13221"/>
                  </a:cubicBezTo>
                  <a:cubicBezTo>
                    <a:pt x="19830" y="15096"/>
                    <a:pt x="16436" y="15067"/>
                    <a:pt x="14620" y="15245"/>
                  </a:cubicBezTo>
                  <a:cubicBezTo>
                    <a:pt x="14428" y="15268"/>
                    <a:pt x="14228" y="15277"/>
                    <a:pt x="14023" y="15277"/>
                  </a:cubicBezTo>
                  <a:cubicBezTo>
                    <a:pt x="13454" y="15277"/>
                    <a:pt x="12846" y="15212"/>
                    <a:pt x="12283" y="15212"/>
                  </a:cubicBezTo>
                  <a:cubicBezTo>
                    <a:pt x="12006" y="15212"/>
                    <a:pt x="11739" y="15228"/>
                    <a:pt x="11493" y="15275"/>
                  </a:cubicBezTo>
                  <a:cubicBezTo>
                    <a:pt x="11553" y="15275"/>
                    <a:pt x="12744" y="16287"/>
                    <a:pt x="12833" y="16466"/>
                  </a:cubicBezTo>
                  <a:cubicBezTo>
                    <a:pt x="13012" y="16794"/>
                    <a:pt x="12952" y="17597"/>
                    <a:pt x="13369" y="17806"/>
                  </a:cubicBezTo>
                  <a:cubicBezTo>
                    <a:pt x="13408" y="17821"/>
                    <a:pt x="13461" y="17827"/>
                    <a:pt x="13522" y="17827"/>
                  </a:cubicBezTo>
                  <a:cubicBezTo>
                    <a:pt x="13658" y="17827"/>
                    <a:pt x="13831" y="17800"/>
                    <a:pt x="13962" y="17800"/>
                  </a:cubicBezTo>
                  <a:cubicBezTo>
                    <a:pt x="13996" y="17800"/>
                    <a:pt x="14027" y="17801"/>
                    <a:pt x="14054" y="17806"/>
                  </a:cubicBezTo>
                  <a:cubicBezTo>
                    <a:pt x="14322" y="17836"/>
                    <a:pt x="14560" y="17865"/>
                    <a:pt x="14828" y="17895"/>
                  </a:cubicBezTo>
                  <a:cubicBezTo>
                    <a:pt x="14897" y="17899"/>
                    <a:pt x="14967" y="17901"/>
                    <a:pt x="15037" y="17901"/>
                  </a:cubicBezTo>
                  <a:cubicBezTo>
                    <a:pt x="15480" y="17901"/>
                    <a:pt x="15939" y="17828"/>
                    <a:pt x="16376" y="17776"/>
                  </a:cubicBezTo>
                  <a:cubicBezTo>
                    <a:pt x="17895" y="17627"/>
                    <a:pt x="19651" y="17478"/>
                    <a:pt x="20961" y="16704"/>
                  </a:cubicBezTo>
                  <a:cubicBezTo>
                    <a:pt x="22152" y="15990"/>
                    <a:pt x="23343" y="15483"/>
                    <a:pt x="23939" y="14084"/>
                  </a:cubicBezTo>
                  <a:cubicBezTo>
                    <a:pt x="24475" y="12774"/>
                    <a:pt x="23909" y="11107"/>
                    <a:pt x="22986" y="10094"/>
                  </a:cubicBezTo>
                  <a:cubicBezTo>
                    <a:pt x="22212" y="9201"/>
                    <a:pt x="21081" y="8903"/>
                    <a:pt x="19979" y="8516"/>
                  </a:cubicBezTo>
                  <a:cubicBezTo>
                    <a:pt x="18044" y="7832"/>
                    <a:pt x="16198" y="7415"/>
                    <a:pt x="14203" y="6968"/>
                  </a:cubicBezTo>
                  <a:cubicBezTo>
                    <a:pt x="12625" y="6611"/>
                    <a:pt x="10570" y="6254"/>
                    <a:pt x="9111" y="5479"/>
                  </a:cubicBezTo>
                  <a:cubicBezTo>
                    <a:pt x="7682" y="4705"/>
                    <a:pt x="6045" y="4110"/>
                    <a:pt x="4735" y="3157"/>
                  </a:cubicBezTo>
                  <a:cubicBezTo>
                    <a:pt x="3365" y="2145"/>
                    <a:pt x="2174" y="954"/>
                    <a:pt x="775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3469370" y="2170250"/>
              <a:ext cx="437700" cy="283480"/>
            </a:xfrm>
            <a:custGeom>
              <a:avLst/>
              <a:gdLst/>
              <a:ahLst/>
              <a:cxnLst/>
              <a:rect l="l" t="t" r="r" b="b"/>
              <a:pathLst>
                <a:path w="21885" h="14174" extrusionOk="0">
                  <a:moveTo>
                    <a:pt x="19711" y="8814"/>
                  </a:moveTo>
                  <a:lnTo>
                    <a:pt x="19711" y="8814"/>
                  </a:lnTo>
                  <a:cubicBezTo>
                    <a:pt x="19726" y="8823"/>
                    <a:pt x="19740" y="8831"/>
                    <a:pt x="19755" y="8840"/>
                  </a:cubicBezTo>
                  <a:lnTo>
                    <a:pt x="19755" y="8840"/>
                  </a:lnTo>
                  <a:cubicBezTo>
                    <a:pt x="19742" y="8831"/>
                    <a:pt x="19727" y="8822"/>
                    <a:pt x="19711" y="8814"/>
                  </a:cubicBezTo>
                  <a:close/>
                  <a:moveTo>
                    <a:pt x="90" y="1"/>
                  </a:moveTo>
                  <a:lnTo>
                    <a:pt x="90" y="1"/>
                  </a:lnTo>
                  <a:cubicBezTo>
                    <a:pt x="1" y="567"/>
                    <a:pt x="417" y="1549"/>
                    <a:pt x="626" y="2085"/>
                  </a:cubicBezTo>
                  <a:cubicBezTo>
                    <a:pt x="1013" y="3068"/>
                    <a:pt x="1579" y="3514"/>
                    <a:pt x="2502" y="4020"/>
                  </a:cubicBezTo>
                  <a:cubicBezTo>
                    <a:pt x="3008" y="4288"/>
                    <a:pt x="3484" y="4646"/>
                    <a:pt x="3990" y="4973"/>
                  </a:cubicBezTo>
                  <a:cubicBezTo>
                    <a:pt x="5092" y="5688"/>
                    <a:pt x="6432" y="6224"/>
                    <a:pt x="7623" y="6789"/>
                  </a:cubicBezTo>
                  <a:cubicBezTo>
                    <a:pt x="8784" y="7355"/>
                    <a:pt x="9975" y="7832"/>
                    <a:pt x="11225" y="8099"/>
                  </a:cubicBezTo>
                  <a:cubicBezTo>
                    <a:pt x="12416" y="8338"/>
                    <a:pt x="13578" y="8516"/>
                    <a:pt x="14768" y="8784"/>
                  </a:cubicBezTo>
                  <a:cubicBezTo>
                    <a:pt x="16346" y="9142"/>
                    <a:pt x="18073" y="9558"/>
                    <a:pt x="19503" y="10362"/>
                  </a:cubicBezTo>
                  <a:cubicBezTo>
                    <a:pt x="20187" y="10749"/>
                    <a:pt x="20872" y="11434"/>
                    <a:pt x="20902" y="12268"/>
                  </a:cubicBezTo>
                  <a:cubicBezTo>
                    <a:pt x="20902" y="13131"/>
                    <a:pt x="19979" y="13637"/>
                    <a:pt x="19473" y="14173"/>
                  </a:cubicBezTo>
                  <a:cubicBezTo>
                    <a:pt x="20009" y="14025"/>
                    <a:pt x="20574" y="13637"/>
                    <a:pt x="21021" y="13161"/>
                  </a:cubicBezTo>
                  <a:cubicBezTo>
                    <a:pt x="21319" y="12804"/>
                    <a:pt x="21587" y="12417"/>
                    <a:pt x="21676" y="12000"/>
                  </a:cubicBezTo>
                  <a:cubicBezTo>
                    <a:pt x="21884" y="11315"/>
                    <a:pt x="21795" y="10601"/>
                    <a:pt x="21378" y="10065"/>
                  </a:cubicBezTo>
                  <a:cubicBezTo>
                    <a:pt x="20913" y="9453"/>
                    <a:pt x="20390" y="9212"/>
                    <a:pt x="19755" y="8840"/>
                  </a:cubicBezTo>
                  <a:lnTo>
                    <a:pt x="19755" y="8840"/>
                  </a:lnTo>
                  <a:cubicBezTo>
                    <a:pt x="19839" y="8898"/>
                    <a:pt x="19868" y="8975"/>
                    <a:pt x="19919" y="9052"/>
                  </a:cubicBezTo>
                  <a:cubicBezTo>
                    <a:pt x="19776" y="9169"/>
                    <a:pt x="19586" y="9213"/>
                    <a:pt x="19378" y="9213"/>
                  </a:cubicBezTo>
                  <a:cubicBezTo>
                    <a:pt x="18894" y="9213"/>
                    <a:pt x="18308" y="8978"/>
                    <a:pt x="17954" y="8874"/>
                  </a:cubicBezTo>
                  <a:cubicBezTo>
                    <a:pt x="16972" y="8576"/>
                    <a:pt x="15930" y="8219"/>
                    <a:pt x="15066" y="7593"/>
                  </a:cubicBezTo>
                  <a:cubicBezTo>
                    <a:pt x="15126" y="7593"/>
                    <a:pt x="15215" y="7593"/>
                    <a:pt x="15304" y="7623"/>
                  </a:cubicBezTo>
                  <a:cubicBezTo>
                    <a:pt x="14870" y="7358"/>
                    <a:pt x="14416" y="7249"/>
                    <a:pt x="13942" y="7249"/>
                  </a:cubicBezTo>
                  <a:cubicBezTo>
                    <a:pt x="13832" y="7249"/>
                    <a:pt x="13720" y="7255"/>
                    <a:pt x="13607" y="7266"/>
                  </a:cubicBezTo>
                  <a:cubicBezTo>
                    <a:pt x="13811" y="7727"/>
                    <a:pt x="13466" y="7879"/>
                    <a:pt x="12923" y="7879"/>
                  </a:cubicBezTo>
                  <a:cubicBezTo>
                    <a:pt x="11962" y="7879"/>
                    <a:pt x="10382" y="7402"/>
                    <a:pt x="10153" y="7325"/>
                  </a:cubicBezTo>
                  <a:cubicBezTo>
                    <a:pt x="8575" y="6819"/>
                    <a:pt x="7087" y="6105"/>
                    <a:pt x="5658" y="5271"/>
                  </a:cubicBezTo>
                  <a:cubicBezTo>
                    <a:pt x="5300" y="5063"/>
                    <a:pt x="4377" y="4735"/>
                    <a:pt x="4318" y="4318"/>
                  </a:cubicBezTo>
                  <a:cubicBezTo>
                    <a:pt x="4467" y="4194"/>
                    <a:pt x="4574" y="4132"/>
                    <a:pt x="4709" y="4132"/>
                  </a:cubicBezTo>
                  <a:cubicBezTo>
                    <a:pt x="4736" y="4132"/>
                    <a:pt x="4764" y="4135"/>
                    <a:pt x="4794" y="4140"/>
                  </a:cubicBezTo>
                  <a:cubicBezTo>
                    <a:pt x="4705" y="4020"/>
                    <a:pt x="4645" y="3842"/>
                    <a:pt x="4496" y="3723"/>
                  </a:cubicBezTo>
                  <a:cubicBezTo>
                    <a:pt x="4526" y="3663"/>
                    <a:pt x="4556" y="3663"/>
                    <a:pt x="4556" y="3604"/>
                  </a:cubicBezTo>
                  <a:cubicBezTo>
                    <a:pt x="4586" y="3395"/>
                    <a:pt x="3633" y="2740"/>
                    <a:pt x="3484" y="2621"/>
                  </a:cubicBezTo>
                  <a:cubicBezTo>
                    <a:pt x="2918" y="2115"/>
                    <a:pt x="2353" y="1639"/>
                    <a:pt x="1787" y="1132"/>
                  </a:cubicBezTo>
                  <a:cubicBezTo>
                    <a:pt x="1340" y="775"/>
                    <a:pt x="685" y="60"/>
                    <a:pt x="9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3547850" y="2240530"/>
              <a:ext cx="328260" cy="118120"/>
            </a:xfrm>
            <a:custGeom>
              <a:avLst/>
              <a:gdLst/>
              <a:ahLst/>
              <a:cxnLst/>
              <a:rect l="l" t="t" r="r" b="b"/>
              <a:pathLst>
                <a:path w="16413" h="5906" extrusionOk="0">
                  <a:moveTo>
                    <a:pt x="304" y="0"/>
                  </a:moveTo>
                  <a:cubicBezTo>
                    <a:pt x="483" y="298"/>
                    <a:pt x="721" y="655"/>
                    <a:pt x="1019" y="864"/>
                  </a:cubicBezTo>
                  <a:cubicBezTo>
                    <a:pt x="916" y="851"/>
                    <a:pt x="829" y="845"/>
                    <a:pt x="757" y="845"/>
                  </a:cubicBezTo>
                  <a:cubicBezTo>
                    <a:pt x="0" y="845"/>
                    <a:pt x="887" y="1507"/>
                    <a:pt x="1376" y="1697"/>
                  </a:cubicBezTo>
                  <a:cubicBezTo>
                    <a:pt x="2091" y="2025"/>
                    <a:pt x="2865" y="2233"/>
                    <a:pt x="3580" y="2591"/>
                  </a:cubicBezTo>
                  <a:cubicBezTo>
                    <a:pt x="4979" y="3305"/>
                    <a:pt x="6259" y="3901"/>
                    <a:pt x="7837" y="4228"/>
                  </a:cubicBezTo>
                  <a:cubicBezTo>
                    <a:pt x="7903" y="4250"/>
                    <a:pt x="8293" y="4284"/>
                    <a:pt x="8707" y="4284"/>
                  </a:cubicBezTo>
                  <a:cubicBezTo>
                    <a:pt x="9418" y="4284"/>
                    <a:pt x="10203" y="4184"/>
                    <a:pt x="9564" y="3752"/>
                  </a:cubicBezTo>
                  <a:cubicBezTo>
                    <a:pt x="9617" y="3743"/>
                    <a:pt x="9674" y="3740"/>
                    <a:pt x="9734" y="3740"/>
                  </a:cubicBezTo>
                  <a:cubicBezTo>
                    <a:pt x="10315" y="3740"/>
                    <a:pt x="11187" y="4107"/>
                    <a:pt x="11619" y="4377"/>
                  </a:cubicBezTo>
                  <a:cubicBezTo>
                    <a:pt x="12884" y="5141"/>
                    <a:pt x="14312" y="5906"/>
                    <a:pt x="15822" y="5906"/>
                  </a:cubicBezTo>
                  <a:cubicBezTo>
                    <a:pt x="16017" y="5906"/>
                    <a:pt x="16214" y="5893"/>
                    <a:pt x="16412" y="5866"/>
                  </a:cubicBezTo>
                  <a:cubicBezTo>
                    <a:pt x="16234" y="5419"/>
                    <a:pt x="15549" y="5270"/>
                    <a:pt x="15132" y="5151"/>
                  </a:cubicBezTo>
                  <a:cubicBezTo>
                    <a:pt x="14417" y="4943"/>
                    <a:pt x="13792" y="4645"/>
                    <a:pt x="13107" y="4377"/>
                  </a:cubicBezTo>
                  <a:cubicBezTo>
                    <a:pt x="12184" y="4050"/>
                    <a:pt x="11172" y="3662"/>
                    <a:pt x="10189" y="3573"/>
                  </a:cubicBezTo>
                  <a:cubicBezTo>
                    <a:pt x="8909" y="3484"/>
                    <a:pt x="7659" y="3216"/>
                    <a:pt x="6497" y="2710"/>
                  </a:cubicBezTo>
                  <a:cubicBezTo>
                    <a:pt x="5068" y="2114"/>
                    <a:pt x="3639" y="1549"/>
                    <a:pt x="2210" y="923"/>
                  </a:cubicBezTo>
                  <a:cubicBezTo>
                    <a:pt x="1644" y="685"/>
                    <a:pt x="930" y="0"/>
                    <a:pt x="30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3725430" y="2469790"/>
              <a:ext cx="186400" cy="44260"/>
            </a:xfrm>
            <a:custGeom>
              <a:avLst/>
              <a:gdLst/>
              <a:ahLst/>
              <a:cxnLst/>
              <a:rect l="l" t="t" r="r" b="b"/>
              <a:pathLst>
                <a:path w="9320" h="2213" extrusionOk="0">
                  <a:moveTo>
                    <a:pt x="9320" y="0"/>
                  </a:moveTo>
                  <a:lnTo>
                    <a:pt x="9320" y="0"/>
                  </a:lnTo>
                  <a:cubicBezTo>
                    <a:pt x="9255" y="43"/>
                    <a:pt x="9191" y="90"/>
                    <a:pt x="9127" y="138"/>
                  </a:cubicBezTo>
                  <a:lnTo>
                    <a:pt x="9127" y="138"/>
                  </a:lnTo>
                  <a:cubicBezTo>
                    <a:pt x="9191" y="91"/>
                    <a:pt x="9255" y="45"/>
                    <a:pt x="9320" y="0"/>
                  </a:cubicBezTo>
                  <a:close/>
                  <a:moveTo>
                    <a:pt x="9127" y="138"/>
                  </a:moveTo>
                  <a:cubicBezTo>
                    <a:pt x="8802" y="374"/>
                    <a:pt x="8471" y="630"/>
                    <a:pt x="8099" y="804"/>
                  </a:cubicBezTo>
                  <a:cubicBezTo>
                    <a:pt x="7902" y="902"/>
                    <a:pt x="7524" y="1102"/>
                    <a:pt x="7247" y="1102"/>
                  </a:cubicBezTo>
                  <a:cubicBezTo>
                    <a:pt x="7188" y="1102"/>
                    <a:pt x="7134" y="1093"/>
                    <a:pt x="7087" y="1072"/>
                  </a:cubicBezTo>
                  <a:cubicBezTo>
                    <a:pt x="7116" y="1042"/>
                    <a:pt x="7146" y="983"/>
                    <a:pt x="7176" y="953"/>
                  </a:cubicBezTo>
                  <a:lnTo>
                    <a:pt x="7176" y="953"/>
                  </a:lnTo>
                  <a:cubicBezTo>
                    <a:pt x="6908" y="1161"/>
                    <a:pt x="6432" y="1370"/>
                    <a:pt x="6104" y="1519"/>
                  </a:cubicBezTo>
                  <a:cubicBezTo>
                    <a:pt x="5886" y="1598"/>
                    <a:pt x="5588" y="1678"/>
                    <a:pt x="5317" y="1678"/>
                  </a:cubicBezTo>
                  <a:cubicBezTo>
                    <a:pt x="5181" y="1678"/>
                    <a:pt x="5052" y="1658"/>
                    <a:pt x="4943" y="1608"/>
                  </a:cubicBezTo>
                  <a:cubicBezTo>
                    <a:pt x="5181" y="1370"/>
                    <a:pt x="5657" y="1191"/>
                    <a:pt x="5955" y="1042"/>
                  </a:cubicBezTo>
                  <a:lnTo>
                    <a:pt x="5955" y="1042"/>
                  </a:lnTo>
                  <a:cubicBezTo>
                    <a:pt x="5475" y="1245"/>
                    <a:pt x="4909" y="1490"/>
                    <a:pt x="4366" y="1523"/>
                  </a:cubicBezTo>
                  <a:lnTo>
                    <a:pt x="4366" y="1523"/>
                  </a:lnTo>
                  <a:cubicBezTo>
                    <a:pt x="4331" y="1516"/>
                    <a:pt x="4294" y="1514"/>
                    <a:pt x="4256" y="1514"/>
                  </a:cubicBezTo>
                  <a:cubicBezTo>
                    <a:pt x="4199" y="1514"/>
                    <a:pt x="4139" y="1519"/>
                    <a:pt x="4079" y="1519"/>
                  </a:cubicBezTo>
                  <a:cubicBezTo>
                    <a:pt x="4134" y="1524"/>
                    <a:pt x="4190" y="1526"/>
                    <a:pt x="4245" y="1526"/>
                  </a:cubicBezTo>
                  <a:cubicBezTo>
                    <a:pt x="4285" y="1526"/>
                    <a:pt x="4326" y="1525"/>
                    <a:pt x="4366" y="1523"/>
                  </a:cubicBezTo>
                  <a:lnTo>
                    <a:pt x="4366" y="1523"/>
                  </a:lnTo>
                  <a:cubicBezTo>
                    <a:pt x="4412" y="1531"/>
                    <a:pt x="4456" y="1548"/>
                    <a:pt x="4496" y="1578"/>
                  </a:cubicBezTo>
                  <a:cubicBezTo>
                    <a:pt x="4288" y="1817"/>
                    <a:pt x="3782" y="1846"/>
                    <a:pt x="3454" y="1906"/>
                  </a:cubicBezTo>
                  <a:cubicBezTo>
                    <a:pt x="3067" y="1965"/>
                    <a:pt x="2650" y="2025"/>
                    <a:pt x="2263" y="2055"/>
                  </a:cubicBezTo>
                  <a:cubicBezTo>
                    <a:pt x="2041" y="2073"/>
                    <a:pt x="1795" y="2115"/>
                    <a:pt x="1562" y="2115"/>
                  </a:cubicBezTo>
                  <a:cubicBezTo>
                    <a:pt x="1421" y="2115"/>
                    <a:pt x="1285" y="2100"/>
                    <a:pt x="1162" y="2055"/>
                  </a:cubicBezTo>
                  <a:cubicBezTo>
                    <a:pt x="983" y="1995"/>
                    <a:pt x="447" y="1668"/>
                    <a:pt x="715" y="1489"/>
                  </a:cubicBezTo>
                  <a:cubicBezTo>
                    <a:pt x="596" y="1370"/>
                    <a:pt x="328" y="1310"/>
                    <a:pt x="328" y="1132"/>
                  </a:cubicBezTo>
                  <a:cubicBezTo>
                    <a:pt x="447" y="1132"/>
                    <a:pt x="586" y="1151"/>
                    <a:pt x="721" y="1151"/>
                  </a:cubicBezTo>
                  <a:cubicBezTo>
                    <a:pt x="823" y="1151"/>
                    <a:pt x="923" y="1140"/>
                    <a:pt x="1013" y="1102"/>
                  </a:cubicBezTo>
                  <a:cubicBezTo>
                    <a:pt x="655" y="1102"/>
                    <a:pt x="298" y="1072"/>
                    <a:pt x="0" y="894"/>
                  </a:cubicBezTo>
                  <a:lnTo>
                    <a:pt x="0" y="894"/>
                  </a:lnTo>
                  <a:cubicBezTo>
                    <a:pt x="179" y="1132"/>
                    <a:pt x="298" y="1370"/>
                    <a:pt x="536" y="1608"/>
                  </a:cubicBezTo>
                  <a:cubicBezTo>
                    <a:pt x="516" y="1598"/>
                    <a:pt x="500" y="1595"/>
                    <a:pt x="484" y="1595"/>
                  </a:cubicBezTo>
                  <a:cubicBezTo>
                    <a:pt x="454" y="1595"/>
                    <a:pt x="427" y="1608"/>
                    <a:pt x="387" y="1608"/>
                  </a:cubicBezTo>
                  <a:cubicBezTo>
                    <a:pt x="447" y="1727"/>
                    <a:pt x="596" y="1757"/>
                    <a:pt x="715" y="1846"/>
                  </a:cubicBezTo>
                  <a:cubicBezTo>
                    <a:pt x="804" y="1936"/>
                    <a:pt x="894" y="2055"/>
                    <a:pt x="983" y="2114"/>
                  </a:cubicBezTo>
                  <a:cubicBezTo>
                    <a:pt x="1123" y="2191"/>
                    <a:pt x="1291" y="2213"/>
                    <a:pt x="1465" y="2213"/>
                  </a:cubicBezTo>
                  <a:cubicBezTo>
                    <a:pt x="1697" y="2213"/>
                    <a:pt x="1940" y="2174"/>
                    <a:pt x="2144" y="2174"/>
                  </a:cubicBezTo>
                  <a:cubicBezTo>
                    <a:pt x="2531" y="2174"/>
                    <a:pt x="2918" y="2114"/>
                    <a:pt x="3335" y="2055"/>
                  </a:cubicBezTo>
                  <a:cubicBezTo>
                    <a:pt x="4556" y="1906"/>
                    <a:pt x="5806" y="1727"/>
                    <a:pt x="7027" y="1489"/>
                  </a:cubicBezTo>
                  <a:cubicBezTo>
                    <a:pt x="7866" y="1327"/>
                    <a:pt x="8484" y="622"/>
                    <a:pt x="9127" y="13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3481870" y="2072470"/>
              <a:ext cx="448420" cy="329740"/>
            </a:xfrm>
            <a:custGeom>
              <a:avLst/>
              <a:gdLst/>
              <a:ahLst/>
              <a:cxnLst/>
              <a:rect l="l" t="t" r="r" b="b"/>
              <a:pathLst>
                <a:path w="22421" h="16487" extrusionOk="0">
                  <a:moveTo>
                    <a:pt x="622" y="1"/>
                  </a:moveTo>
                  <a:cubicBezTo>
                    <a:pt x="470" y="1"/>
                    <a:pt x="345" y="37"/>
                    <a:pt x="269" y="126"/>
                  </a:cubicBezTo>
                  <a:cubicBezTo>
                    <a:pt x="1" y="424"/>
                    <a:pt x="358" y="1317"/>
                    <a:pt x="299" y="1674"/>
                  </a:cubicBezTo>
                  <a:cubicBezTo>
                    <a:pt x="239" y="2091"/>
                    <a:pt x="60" y="2508"/>
                    <a:pt x="328" y="2865"/>
                  </a:cubicBezTo>
                  <a:cubicBezTo>
                    <a:pt x="626" y="3282"/>
                    <a:pt x="1489" y="3371"/>
                    <a:pt x="1966" y="3550"/>
                  </a:cubicBezTo>
                  <a:cubicBezTo>
                    <a:pt x="2889" y="3878"/>
                    <a:pt x="3812" y="4265"/>
                    <a:pt x="4765" y="4592"/>
                  </a:cubicBezTo>
                  <a:cubicBezTo>
                    <a:pt x="7117" y="5396"/>
                    <a:pt x="9380" y="6587"/>
                    <a:pt x="11672" y="7570"/>
                  </a:cubicBezTo>
                  <a:cubicBezTo>
                    <a:pt x="13012" y="8135"/>
                    <a:pt x="14382" y="8612"/>
                    <a:pt x="15632" y="9297"/>
                  </a:cubicBezTo>
                  <a:cubicBezTo>
                    <a:pt x="16079" y="9535"/>
                    <a:pt x="16585" y="9684"/>
                    <a:pt x="17061" y="9862"/>
                  </a:cubicBezTo>
                  <a:cubicBezTo>
                    <a:pt x="17925" y="10220"/>
                    <a:pt x="18997" y="10726"/>
                    <a:pt x="18788" y="11857"/>
                  </a:cubicBezTo>
                  <a:cubicBezTo>
                    <a:pt x="18639" y="12572"/>
                    <a:pt x="17984" y="13018"/>
                    <a:pt x="17359" y="13286"/>
                  </a:cubicBezTo>
                  <a:cubicBezTo>
                    <a:pt x="16251" y="13734"/>
                    <a:pt x="14919" y="13958"/>
                    <a:pt x="13674" y="13958"/>
                  </a:cubicBezTo>
                  <a:cubicBezTo>
                    <a:pt x="13346" y="13958"/>
                    <a:pt x="13024" y="13943"/>
                    <a:pt x="12714" y="13911"/>
                  </a:cubicBezTo>
                  <a:cubicBezTo>
                    <a:pt x="11583" y="13792"/>
                    <a:pt x="10451" y="13644"/>
                    <a:pt x="9320" y="13584"/>
                  </a:cubicBezTo>
                  <a:cubicBezTo>
                    <a:pt x="9192" y="13575"/>
                    <a:pt x="9083" y="13563"/>
                    <a:pt x="8988" y="13563"/>
                  </a:cubicBezTo>
                  <a:cubicBezTo>
                    <a:pt x="8775" y="13563"/>
                    <a:pt x="8631" y="13623"/>
                    <a:pt x="8486" y="13911"/>
                  </a:cubicBezTo>
                  <a:cubicBezTo>
                    <a:pt x="8308" y="14299"/>
                    <a:pt x="8308" y="14805"/>
                    <a:pt x="8516" y="15132"/>
                  </a:cubicBezTo>
                  <a:cubicBezTo>
                    <a:pt x="9231" y="16323"/>
                    <a:pt x="10987" y="16383"/>
                    <a:pt x="12208" y="16442"/>
                  </a:cubicBezTo>
                  <a:cubicBezTo>
                    <a:pt x="12770" y="16467"/>
                    <a:pt x="13332" y="16486"/>
                    <a:pt x="13895" y="16486"/>
                  </a:cubicBezTo>
                  <a:cubicBezTo>
                    <a:pt x="14702" y="16486"/>
                    <a:pt x="15509" y="16446"/>
                    <a:pt x="16317" y="16323"/>
                  </a:cubicBezTo>
                  <a:cubicBezTo>
                    <a:pt x="17508" y="16145"/>
                    <a:pt x="18669" y="15638"/>
                    <a:pt x="19592" y="14894"/>
                  </a:cubicBezTo>
                  <a:cubicBezTo>
                    <a:pt x="21319" y="13524"/>
                    <a:pt x="22421" y="11410"/>
                    <a:pt x="21259" y="9297"/>
                  </a:cubicBezTo>
                  <a:cubicBezTo>
                    <a:pt x="20843" y="8522"/>
                    <a:pt x="20098" y="8165"/>
                    <a:pt x="19265" y="7867"/>
                  </a:cubicBezTo>
                  <a:cubicBezTo>
                    <a:pt x="18252" y="7480"/>
                    <a:pt x="17329" y="6915"/>
                    <a:pt x="16317" y="6438"/>
                  </a:cubicBezTo>
                  <a:cubicBezTo>
                    <a:pt x="14084" y="5337"/>
                    <a:pt x="11762" y="4473"/>
                    <a:pt x="9469" y="3461"/>
                  </a:cubicBezTo>
                  <a:cubicBezTo>
                    <a:pt x="8605" y="3103"/>
                    <a:pt x="7712" y="2716"/>
                    <a:pt x="6819" y="2389"/>
                  </a:cubicBezTo>
                  <a:cubicBezTo>
                    <a:pt x="5360" y="1853"/>
                    <a:pt x="3931" y="1079"/>
                    <a:pt x="2442" y="602"/>
                  </a:cubicBezTo>
                  <a:cubicBezTo>
                    <a:pt x="2115" y="485"/>
                    <a:pt x="1180" y="1"/>
                    <a:pt x="622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3486110" y="2077070"/>
              <a:ext cx="395040" cy="248620"/>
            </a:xfrm>
            <a:custGeom>
              <a:avLst/>
              <a:gdLst/>
              <a:ahLst/>
              <a:cxnLst/>
              <a:rect l="l" t="t" r="r" b="b"/>
              <a:pathLst>
                <a:path w="19752" h="12431" extrusionOk="0">
                  <a:moveTo>
                    <a:pt x="18189" y="7667"/>
                  </a:moveTo>
                  <a:lnTo>
                    <a:pt x="18189" y="7667"/>
                  </a:lnTo>
                  <a:cubicBezTo>
                    <a:pt x="18234" y="7698"/>
                    <a:pt x="18279" y="7730"/>
                    <a:pt x="18324" y="7763"/>
                  </a:cubicBezTo>
                  <a:lnTo>
                    <a:pt x="18324" y="7763"/>
                  </a:lnTo>
                  <a:cubicBezTo>
                    <a:pt x="18287" y="7732"/>
                    <a:pt x="18242" y="7700"/>
                    <a:pt x="18189" y="7667"/>
                  </a:cubicBezTo>
                  <a:close/>
                  <a:moveTo>
                    <a:pt x="678" y="1"/>
                  </a:moveTo>
                  <a:cubicBezTo>
                    <a:pt x="44" y="1"/>
                    <a:pt x="1" y="863"/>
                    <a:pt x="27" y="1444"/>
                  </a:cubicBezTo>
                  <a:cubicBezTo>
                    <a:pt x="27" y="2903"/>
                    <a:pt x="2141" y="3201"/>
                    <a:pt x="3183" y="3588"/>
                  </a:cubicBezTo>
                  <a:cubicBezTo>
                    <a:pt x="5982" y="4630"/>
                    <a:pt x="8721" y="5762"/>
                    <a:pt x="11520" y="6804"/>
                  </a:cubicBezTo>
                  <a:cubicBezTo>
                    <a:pt x="12681" y="7250"/>
                    <a:pt x="13693" y="7935"/>
                    <a:pt x="14795" y="8531"/>
                  </a:cubicBezTo>
                  <a:cubicBezTo>
                    <a:pt x="15926" y="9126"/>
                    <a:pt x="19321" y="9751"/>
                    <a:pt x="18666" y="11687"/>
                  </a:cubicBezTo>
                  <a:cubicBezTo>
                    <a:pt x="18546" y="11984"/>
                    <a:pt x="18278" y="12282"/>
                    <a:pt x="18011" y="12431"/>
                  </a:cubicBezTo>
                  <a:cubicBezTo>
                    <a:pt x="18695" y="12074"/>
                    <a:pt x="19410" y="11389"/>
                    <a:pt x="19648" y="10615"/>
                  </a:cubicBezTo>
                  <a:cubicBezTo>
                    <a:pt x="19751" y="10263"/>
                    <a:pt x="19744" y="9922"/>
                    <a:pt x="19656" y="9602"/>
                  </a:cubicBezTo>
                  <a:lnTo>
                    <a:pt x="19656" y="9602"/>
                  </a:lnTo>
                  <a:lnTo>
                    <a:pt x="19678" y="9632"/>
                  </a:lnTo>
                  <a:cubicBezTo>
                    <a:pt x="19484" y="8884"/>
                    <a:pt x="18928" y="8212"/>
                    <a:pt x="18324" y="7763"/>
                  </a:cubicBezTo>
                  <a:lnTo>
                    <a:pt x="18324" y="7763"/>
                  </a:lnTo>
                  <a:cubicBezTo>
                    <a:pt x="18739" y="8115"/>
                    <a:pt x="18132" y="8348"/>
                    <a:pt x="17697" y="8348"/>
                  </a:cubicBezTo>
                  <a:cubicBezTo>
                    <a:pt x="17614" y="8348"/>
                    <a:pt x="17537" y="8340"/>
                    <a:pt x="17475" y="8322"/>
                  </a:cubicBezTo>
                  <a:cubicBezTo>
                    <a:pt x="16879" y="8203"/>
                    <a:pt x="14438" y="7518"/>
                    <a:pt x="14676" y="6744"/>
                  </a:cubicBezTo>
                  <a:cubicBezTo>
                    <a:pt x="14319" y="6625"/>
                    <a:pt x="13991" y="6387"/>
                    <a:pt x="13634" y="6387"/>
                  </a:cubicBezTo>
                  <a:cubicBezTo>
                    <a:pt x="13664" y="6446"/>
                    <a:pt x="13693" y="6446"/>
                    <a:pt x="13693" y="6536"/>
                  </a:cubicBezTo>
                  <a:cubicBezTo>
                    <a:pt x="13611" y="6593"/>
                    <a:pt x="13505" y="6616"/>
                    <a:pt x="13384" y="6616"/>
                  </a:cubicBezTo>
                  <a:cubicBezTo>
                    <a:pt x="12937" y="6616"/>
                    <a:pt x="12295" y="6296"/>
                    <a:pt x="11966" y="6178"/>
                  </a:cubicBezTo>
                  <a:cubicBezTo>
                    <a:pt x="10567" y="5762"/>
                    <a:pt x="9257" y="5196"/>
                    <a:pt x="7947" y="4511"/>
                  </a:cubicBezTo>
                  <a:cubicBezTo>
                    <a:pt x="7024" y="4035"/>
                    <a:pt x="6071" y="3618"/>
                    <a:pt x="5118" y="3171"/>
                  </a:cubicBezTo>
                  <a:cubicBezTo>
                    <a:pt x="4850" y="3052"/>
                    <a:pt x="4553" y="3052"/>
                    <a:pt x="4434" y="2725"/>
                  </a:cubicBezTo>
                  <a:cubicBezTo>
                    <a:pt x="4427" y="2725"/>
                    <a:pt x="4420" y="2725"/>
                    <a:pt x="4412" y="2725"/>
                  </a:cubicBezTo>
                  <a:cubicBezTo>
                    <a:pt x="3982" y="2725"/>
                    <a:pt x="2185" y="1912"/>
                    <a:pt x="3004" y="1444"/>
                  </a:cubicBezTo>
                  <a:lnTo>
                    <a:pt x="3004" y="1444"/>
                  </a:lnTo>
                  <a:cubicBezTo>
                    <a:pt x="2991" y="1452"/>
                    <a:pt x="2976" y="1455"/>
                    <a:pt x="2957" y="1455"/>
                  </a:cubicBezTo>
                  <a:cubicBezTo>
                    <a:pt x="2600" y="1455"/>
                    <a:pt x="1290" y="130"/>
                    <a:pt x="950" y="45"/>
                  </a:cubicBezTo>
                  <a:cubicBezTo>
                    <a:pt x="849" y="15"/>
                    <a:pt x="759" y="1"/>
                    <a:pt x="67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3529510" y="2096410"/>
              <a:ext cx="306700" cy="143040"/>
            </a:xfrm>
            <a:custGeom>
              <a:avLst/>
              <a:gdLst/>
              <a:ahLst/>
              <a:cxnLst/>
              <a:rect l="l" t="t" r="r" b="b"/>
              <a:pathLst>
                <a:path w="15335" h="7152" extrusionOk="0">
                  <a:moveTo>
                    <a:pt x="209" y="1"/>
                  </a:moveTo>
                  <a:lnTo>
                    <a:pt x="209" y="1"/>
                  </a:lnTo>
                  <a:cubicBezTo>
                    <a:pt x="358" y="90"/>
                    <a:pt x="477" y="180"/>
                    <a:pt x="626" y="239"/>
                  </a:cubicBezTo>
                  <a:cubicBezTo>
                    <a:pt x="418" y="180"/>
                    <a:pt x="209" y="90"/>
                    <a:pt x="1" y="61"/>
                  </a:cubicBezTo>
                  <a:lnTo>
                    <a:pt x="1" y="61"/>
                  </a:lnTo>
                  <a:cubicBezTo>
                    <a:pt x="120" y="328"/>
                    <a:pt x="477" y="626"/>
                    <a:pt x="686" y="894"/>
                  </a:cubicBezTo>
                  <a:cubicBezTo>
                    <a:pt x="179" y="1906"/>
                    <a:pt x="4854" y="3395"/>
                    <a:pt x="5420" y="3485"/>
                  </a:cubicBezTo>
                  <a:cubicBezTo>
                    <a:pt x="5390" y="3395"/>
                    <a:pt x="5420" y="3306"/>
                    <a:pt x="5360" y="3217"/>
                  </a:cubicBezTo>
                  <a:lnTo>
                    <a:pt x="5360" y="3217"/>
                  </a:lnTo>
                  <a:cubicBezTo>
                    <a:pt x="6491" y="3544"/>
                    <a:pt x="7682" y="4199"/>
                    <a:pt x="8754" y="4705"/>
                  </a:cubicBezTo>
                  <a:cubicBezTo>
                    <a:pt x="9499" y="5033"/>
                    <a:pt x="10273" y="5390"/>
                    <a:pt x="11017" y="5688"/>
                  </a:cubicBezTo>
                  <a:cubicBezTo>
                    <a:pt x="11139" y="5734"/>
                    <a:pt x="11464" y="5818"/>
                    <a:pt x="11684" y="5818"/>
                  </a:cubicBezTo>
                  <a:cubicBezTo>
                    <a:pt x="11889" y="5818"/>
                    <a:pt x="12004" y="5744"/>
                    <a:pt x="11777" y="5496"/>
                  </a:cubicBezTo>
                  <a:lnTo>
                    <a:pt x="11777" y="5496"/>
                  </a:lnTo>
                  <a:cubicBezTo>
                    <a:pt x="12077" y="5812"/>
                    <a:pt x="12571" y="5962"/>
                    <a:pt x="12863" y="6313"/>
                  </a:cubicBezTo>
                  <a:cubicBezTo>
                    <a:pt x="13200" y="6706"/>
                    <a:pt x="13616" y="7152"/>
                    <a:pt x="14161" y="7152"/>
                  </a:cubicBezTo>
                  <a:cubicBezTo>
                    <a:pt x="14195" y="7152"/>
                    <a:pt x="14228" y="7150"/>
                    <a:pt x="14262" y="7147"/>
                  </a:cubicBezTo>
                  <a:cubicBezTo>
                    <a:pt x="15334" y="7057"/>
                    <a:pt x="14262" y="6492"/>
                    <a:pt x="14054" y="6134"/>
                  </a:cubicBezTo>
                  <a:cubicBezTo>
                    <a:pt x="14143" y="6075"/>
                    <a:pt x="14246" y="6052"/>
                    <a:pt x="14354" y="6052"/>
                  </a:cubicBezTo>
                  <a:cubicBezTo>
                    <a:pt x="14570" y="6052"/>
                    <a:pt x="14808" y="6144"/>
                    <a:pt x="15007" y="6224"/>
                  </a:cubicBezTo>
                  <a:cubicBezTo>
                    <a:pt x="14143" y="5598"/>
                    <a:pt x="13012" y="5241"/>
                    <a:pt x="12029" y="4824"/>
                  </a:cubicBezTo>
                  <a:cubicBezTo>
                    <a:pt x="10779" y="4288"/>
                    <a:pt x="9558" y="3723"/>
                    <a:pt x="8308" y="3127"/>
                  </a:cubicBezTo>
                  <a:cubicBezTo>
                    <a:pt x="6819" y="2413"/>
                    <a:pt x="5152" y="2026"/>
                    <a:pt x="3633" y="1400"/>
                  </a:cubicBezTo>
                  <a:cubicBezTo>
                    <a:pt x="2621" y="954"/>
                    <a:pt x="1341" y="61"/>
                    <a:pt x="20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3662050" y="2361410"/>
              <a:ext cx="183680" cy="28420"/>
            </a:xfrm>
            <a:custGeom>
              <a:avLst/>
              <a:gdLst/>
              <a:ahLst/>
              <a:cxnLst/>
              <a:rect l="l" t="t" r="r" b="b"/>
              <a:pathLst>
                <a:path w="9184" h="1421" extrusionOk="0">
                  <a:moveTo>
                    <a:pt x="13" y="0"/>
                  </a:moveTo>
                  <a:cubicBezTo>
                    <a:pt x="1" y="242"/>
                    <a:pt x="221" y="456"/>
                    <a:pt x="510" y="639"/>
                  </a:cubicBezTo>
                  <a:lnTo>
                    <a:pt x="510" y="639"/>
                  </a:lnTo>
                  <a:cubicBezTo>
                    <a:pt x="531" y="632"/>
                    <a:pt x="552" y="626"/>
                    <a:pt x="579" y="626"/>
                  </a:cubicBezTo>
                  <a:cubicBezTo>
                    <a:pt x="460" y="477"/>
                    <a:pt x="311" y="358"/>
                    <a:pt x="162" y="209"/>
                  </a:cubicBezTo>
                  <a:cubicBezTo>
                    <a:pt x="226" y="200"/>
                    <a:pt x="290" y="197"/>
                    <a:pt x="354" y="197"/>
                  </a:cubicBezTo>
                  <a:cubicBezTo>
                    <a:pt x="736" y="197"/>
                    <a:pt x="1115" y="328"/>
                    <a:pt x="1472" y="328"/>
                  </a:cubicBezTo>
                  <a:cubicBezTo>
                    <a:pt x="996" y="298"/>
                    <a:pt x="490" y="149"/>
                    <a:pt x="13" y="0"/>
                  </a:cubicBezTo>
                  <a:close/>
                  <a:moveTo>
                    <a:pt x="510" y="639"/>
                  </a:moveTo>
                  <a:cubicBezTo>
                    <a:pt x="486" y="647"/>
                    <a:pt x="462" y="655"/>
                    <a:pt x="430" y="655"/>
                  </a:cubicBezTo>
                  <a:cubicBezTo>
                    <a:pt x="560" y="889"/>
                    <a:pt x="962" y="1010"/>
                    <a:pt x="1260" y="1017"/>
                  </a:cubicBezTo>
                  <a:lnTo>
                    <a:pt x="1260" y="1017"/>
                  </a:lnTo>
                  <a:cubicBezTo>
                    <a:pt x="1023" y="913"/>
                    <a:pt x="744" y="786"/>
                    <a:pt x="510" y="639"/>
                  </a:cubicBezTo>
                  <a:close/>
                  <a:moveTo>
                    <a:pt x="9184" y="536"/>
                  </a:moveTo>
                  <a:cubicBezTo>
                    <a:pt x="8112" y="626"/>
                    <a:pt x="7070" y="864"/>
                    <a:pt x="6057" y="1132"/>
                  </a:cubicBezTo>
                  <a:cubicBezTo>
                    <a:pt x="5764" y="1216"/>
                    <a:pt x="5457" y="1247"/>
                    <a:pt x="5144" y="1247"/>
                  </a:cubicBezTo>
                  <a:cubicBezTo>
                    <a:pt x="4343" y="1247"/>
                    <a:pt x="3502" y="1039"/>
                    <a:pt x="2753" y="953"/>
                  </a:cubicBezTo>
                  <a:cubicBezTo>
                    <a:pt x="2339" y="905"/>
                    <a:pt x="1946" y="856"/>
                    <a:pt x="1556" y="856"/>
                  </a:cubicBezTo>
                  <a:cubicBezTo>
                    <a:pt x="1468" y="856"/>
                    <a:pt x="1381" y="858"/>
                    <a:pt x="1294" y="864"/>
                  </a:cubicBezTo>
                  <a:cubicBezTo>
                    <a:pt x="1323" y="923"/>
                    <a:pt x="1353" y="953"/>
                    <a:pt x="1383" y="1013"/>
                  </a:cubicBezTo>
                  <a:cubicBezTo>
                    <a:pt x="1353" y="1016"/>
                    <a:pt x="1321" y="1017"/>
                    <a:pt x="1288" y="1017"/>
                  </a:cubicBezTo>
                  <a:cubicBezTo>
                    <a:pt x="1279" y="1017"/>
                    <a:pt x="1270" y="1017"/>
                    <a:pt x="1260" y="1017"/>
                  </a:cubicBezTo>
                  <a:lnTo>
                    <a:pt x="1260" y="1017"/>
                  </a:lnTo>
                  <a:cubicBezTo>
                    <a:pt x="1417" y="1085"/>
                    <a:pt x="1556" y="1144"/>
                    <a:pt x="1651" y="1191"/>
                  </a:cubicBezTo>
                  <a:cubicBezTo>
                    <a:pt x="1562" y="1221"/>
                    <a:pt x="1413" y="1251"/>
                    <a:pt x="1294" y="1281"/>
                  </a:cubicBezTo>
                  <a:cubicBezTo>
                    <a:pt x="1328" y="1283"/>
                    <a:pt x="1363" y="1284"/>
                    <a:pt x="1399" y="1284"/>
                  </a:cubicBezTo>
                  <a:cubicBezTo>
                    <a:pt x="1827" y="1284"/>
                    <a:pt x="2343" y="1132"/>
                    <a:pt x="2782" y="1132"/>
                  </a:cubicBezTo>
                  <a:cubicBezTo>
                    <a:pt x="3467" y="1132"/>
                    <a:pt x="4122" y="1340"/>
                    <a:pt x="4777" y="1400"/>
                  </a:cubicBezTo>
                  <a:cubicBezTo>
                    <a:pt x="4957" y="1414"/>
                    <a:pt x="5135" y="1420"/>
                    <a:pt x="5312" y="1420"/>
                  </a:cubicBezTo>
                  <a:cubicBezTo>
                    <a:pt x="6663" y="1420"/>
                    <a:pt x="7947" y="1036"/>
                    <a:pt x="9184" y="53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2935230" y="1961370"/>
              <a:ext cx="444840" cy="331660"/>
            </a:xfrm>
            <a:custGeom>
              <a:avLst/>
              <a:gdLst/>
              <a:ahLst/>
              <a:cxnLst/>
              <a:rect l="l" t="t" r="r" b="b"/>
              <a:pathLst>
                <a:path w="22242" h="16583" extrusionOk="0">
                  <a:moveTo>
                    <a:pt x="21311" y="0"/>
                  </a:moveTo>
                  <a:cubicBezTo>
                    <a:pt x="20855" y="0"/>
                    <a:pt x="20226" y="428"/>
                    <a:pt x="19919" y="619"/>
                  </a:cubicBezTo>
                  <a:cubicBezTo>
                    <a:pt x="19026" y="1155"/>
                    <a:pt x="18133" y="1423"/>
                    <a:pt x="17150" y="1840"/>
                  </a:cubicBezTo>
                  <a:cubicBezTo>
                    <a:pt x="16435" y="2138"/>
                    <a:pt x="15721" y="2436"/>
                    <a:pt x="15006" y="2733"/>
                  </a:cubicBezTo>
                  <a:cubicBezTo>
                    <a:pt x="13428" y="3359"/>
                    <a:pt x="11969" y="4103"/>
                    <a:pt x="10481" y="4818"/>
                  </a:cubicBezTo>
                  <a:cubicBezTo>
                    <a:pt x="8843" y="5592"/>
                    <a:pt x="7057" y="6098"/>
                    <a:pt x="5389" y="6783"/>
                  </a:cubicBezTo>
                  <a:cubicBezTo>
                    <a:pt x="4466" y="7170"/>
                    <a:pt x="3484" y="7438"/>
                    <a:pt x="2591" y="7855"/>
                  </a:cubicBezTo>
                  <a:cubicBezTo>
                    <a:pt x="1757" y="8242"/>
                    <a:pt x="506" y="8807"/>
                    <a:pt x="298" y="9790"/>
                  </a:cubicBezTo>
                  <a:cubicBezTo>
                    <a:pt x="0" y="11189"/>
                    <a:pt x="893" y="12440"/>
                    <a:pt x="2025" y="13184"/>
                  </a:cubicBezTo>
                  <a:cubicBezTo>
                    <a:pt x="3126" y="13929"/>
                    <a:pt x="4288" y="14732"/>
                    <a:pt x="5538" y="15239"/>
                  </a:cubicBezTo>
                  <a:cubicBezTo>
                    <a:pt x="6729" y="15745"/>
                    <a:pt x="8099" y="16042"/>
                    <a:pt x="9379" y="16281"/>
                  </a:cubicBezTo>
                  <a:cubicBezTo>
                    <a:pt x="9558" y="16340"/>
                    <a:pt x="9736" y="16370"/>
                    <a:pt x="9915" y="16370"/>
                  </a:cubicBezTo>
                  <a:cubicBezTo>
                    <a:pt x="10608" y="16482"/>
                    <a:pt x="11324" y="16583"/>
                    <a:pt x="12034" y="16583"/>
                  </a:cubicBezTo>
                  <a:cubicBezTo>
                    <a:pt x="12453" y="16583"/>
                    <a:pt x="12870" y="16548"/>
                    <a:pt x="13279" y="16459"/>
                  </a:cubicBezTo>
                  <a:cubicBezTo>
                    <a:pt x="13905" y="16340"/>
                    <a:pt x="15632" y="15030"/>
                    <a:pt x="15096" y="14256"/>
                  </a:cubicBezTo>
                  <a:cubicBezTo>
                    <a:pt x="14967" y="14063"/>
                    <a:pt x="14669" y="14001"/>
                    <a:pt x="14316" y="14001"/>
                  </a:cubicBezTo>
                  <a:cubicBezTo>
                    <a:pt x="13688" y="14001"/>
                    <a:pt x="12889" y="14196"/>
                    <a:pt x="12565" y="14196"/>
                  </a:cubicBezTo>
                  <a:cubicBezTo>
                    <a:pt x="12516" y="14198"/>
                    <a:pt x="12466" y="14199"/>
                    <a:pt x="12417" y="14199"/>
                  </a:cubicBezTo>
                  <a:cubicBezTo>
                    <a:pt x="11511" y="14199"/>
                    <a:pt x="10583" y="13948"/>
                    <a:pt x="9736" y="13750"/>
                  </a:cubicBezTo>
                  <a:cubicBezTo>
                    <a:pt x="8277" y="13452"/>
                    <a:pt x="6908" y="13244"/>
                    <a:pt x="5657" y="12380"/>
                  </a:cubicBezTo>
                  <a:cubicBezTo>
                    <a:pt x="5002" y="11934"/>
                    <a:pt x="3365" y="11130"/>
                    <a:pt x="3871" y="10147"/>
                  </a:cubicBezTo>
                  <a:cubicBezTo>
                    <a:pt x="4288" y="9373"/>
                    <a:pt x="5627" y="9016"/>
                    <a:pt x="6402" y="8748"/>
                  </a:cubicBezTo>
                  <a:cubicBezTo>
                    <a:pt x="8337" y="8033"/>
                    <a:pt x="10183" y="7289"/>
                    <a:pt x="12088" y="6545"/>
                  </a:cubicBezTo>
                  <a:cubicBezTo>
                    <a:pt x="13190" y="6098"/>
                    <a:pt x="14441" y="6009"/>
                    <a:pt x="15483" y="5443"/>
                  </a:cubicBezTo>
                  <a:cubicBezTo>
                    <a:pt x="16406" y="4907"/>
                    <a:pt x="17210" y="4341"/>
                    <a:pt x="18252" y="3924"/>
                  </a:cubicBezTo>
                  <a:cubicBezTo>
                    <a:pt x="19859" y="3299"/>
                    <a:pt x="22241" y="2704"/>
                    <a:pt x="21825" y="500"/>
                  </a:cubicBezTo>
                  <a:cubicBezTo>
                    <a:pt x="21761" y="130"/>
                    <a:pt x="21562" y="0"/>
                    <a:pt x="2131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2982870" y="1980310"/>
              <a:ext cx="365040" cy="209020"/>
            </a:xfrm>
            <a:custGeom>
              <a:avLst/>
              <a:gdLst/>
              <a:ahLst/>
              <a:cxnLst/>
              <a:rect l="l" t="t" r="r" b="b"/>
              <a:pathLst>
                <a:path w="18252" h="10451" extrusionOk="0">
                  <a:moveTo>
                    <a:pt x="18133" y="0"/>
                  </a:moveTo>
                  <a:cubicBezTo>
                    <a:pt x="16793" y="1012"/>
                    <a:pt x="15125" y="1429"/>
                    <a:pt x="13726" y="2352"/>
                  </a:cubicBezTo>
                  <a:cubicBezTo>
                    <a:pt x="12535" y="3126"/>
                    <a:pt x="10927" y="3632"/>
                    <a:pt x="9617" y="3871"/>
                  </a:cubicBezTo>
                  <a:cubicBezTo>
                    <a:pt x="8783" y="4020"/>
                    <a:pt x="7980" y="4496"/>
                    <a:pt x="7205" y="4823"/>
                  </a:cubicBezTo>
                  <a:cubicBezTo>
                    <a:pt x="6193" y="5240"/>
                    <a:pt x="5211" y="5598"/>
                    <a:pt x="4198" y="5985"/>
                  </a:cubicBezTo>
                  <a:cubicBezTo>
                    <a:pt x="3365" y="6282"/>
                    <a:pt x="3037" y="6818"/>
                    <a:pt x="2442" y="7146"/>
                  </a:cubicBezTo>
                  <a:cubicBezTo>
                    <a:pt x="2300" y="7240"/>
                    <a:pt x="2043" y="7318"/>
                    <a:pt x="1805" y="7318"/>
                  </a:cubicBezTo>
                  <a:cubicBezTo>
                    <a:pt x="1592" y="7318"/>
                    <a:pt x="1395" y="7255"/>
                    <a:pt x="1310" y="7086"/>
                  </a:cubicBezTo>
                  <a:cubicBezTo>
                    <a:pt x="1429" y="7027"/>
                    <a:pt x="1489" y="6878"/>
                    <a:pt x="1578" y="6818"/>
                  </a:cubicBezTo>
                  <a:lnTo>
                    <a:pt x="1578" y="6818"/>
                  </a:lnTo>
                  <a:cubicBezTo>
                    <a:pt x="774" y="6848"/>
                    <a:pt x="0" y="7533"/>
                    <a:pt x="89" y="8367"/>
                  </a:cubicBezTo>
                  <a:cubicBezTo>
                    <a:pt x="154" y="9012"/>
                    <a:pt x="545" y="9455"/>
                    <a:pt x="970" y="9910"/>
                  </a:cubicBezTo>
                  <a:lnTo>
                    <a:pt x="970" y="9910"/>
                  </a:lnTo>
                  <a:cubicBezTo>
                    <a:pt x="774" y="9576"/>
                    <a:pt x="692" y="9011"/>
                    <a:pt x="625" y="8724"/>
                  </a:cubicBezTo>
                  <a:cubicBezTo>
                    <a:pt x="953" y="8367"/>
                    <a:pt x="1638" y="8188"/>
                    <a:pt x="2084" y="8009"/>
                  </a:cubicBezTo>
                  <a:cubicBezTo>
                    <a:pt x="3097" y="7592"/>
                    <a:pt x="4049" y="7086"/>
                    <a:pt x="5062" y="6640"/>
                  </a:cubicBezTo>
                  <a:cubicBezTo>
                    <a:pt x="6878" y="5806"/>
                    <a:pt x="8635" y="5240"/>
                    <a:pt x="10600" y="5210"/>
                  </a:cubicBezTo>
                  <a:lnTo>
                    <a:pt x="10600" y="5210"/>
                  </a:lnTo>
                  <a:cubicBezTo>
                    <a:pt x="10540" y="5359"/>
                    <a:pt x="10600" y="5508"/>
                    <a:pt x="10421" y="5657"/>
                  </a:cubicBezTo>
                  <a:cubicBezTo>
                    <a:pt x="11433" y="5538"/>
                    <a:pt x="12595" y="4526"/>
                    <a:pt x="13428" y="3990"/>
                  </a:cubicBezTo>
                  <a:cubicBezTo>
                    <a:pt x="14292" y="3394"/>
                    <a:pt x="15006" y="3037"/>
                    <a:pt x="15929" y="2650"/>
                  </a:cubicBezTo>
                  <a:cubicBezTo>
                    <a:pt x="16852" y="2233"/>
                    <a:pt x="18252" y="1161"/>
                    <a:pt x="18133" y="0"/>
                  </a:cubicBezTo>
                  <a:close/>
                  <a:moveTo>
                    <a:pt x="970" y="9910"/>
                  </a:moveTo>
                  <a:cubicBezTo>
                    <a:pt x="1029" y="10010"/>
                    <a:pt x="1098" y="10089"/>
                    <a:pt x="1180" y="10134"/>
                  </a:cubicBezTo>
                  <a:lnTo>
                    <a:pt x="1180" y="10134"/>
                  </a:lnTo>
                  <a:cubicBezTo>
                    <a:pt x="1110" y="10058"/>
                    <a:pt x="1039" y="9984"/>
                    <a:pt x="970" y="9910"/>
                  </a:cubicBezTo>
                  <a:close/>
                  <a:moveTo>
                    <a:pt x="1180" y="10134"/>
                  </a:moveTo>
                  <a:cubicBezTo>
                    <a:pt x="1274" y="10236"/>
                    <a:pt x="1369" y="10341"/>
                    <a:pt x="1459" y="10451"/>
                  </a:cubicBezTo>
                  <a:lnTo>
                    <a:pt x="1221" y="10153"/>
                  </a:lnTo>
                  <a:cubicBezTo>
                    <a:pt x="1207" y="10148"/>
                    <a:pt x="1193" y="10141"/>
                    <a:pt x="1180" y="1013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2956070" y="1966010"/>
              <a:ext cx="413280" cy="232260"/>
            </a:xfrm>
            <a:custGeom>
              <a:avLst/>
              <a:gdLst/>
              <a:ahLst/>
              <a:cxnLst/>
              <a:rect l="l" t="t" r="r" b="b"/>
              <a:pathLst>
                <a:path w="20664" h="11613" extrusionOk="0">
                  <a:moveTo>
                    <a:pt x="20574" y="0"/>
                  </a:moveTo>
                  <a:lnTo>
                    <a:pt x="20574" y="0"/>
                  </a:lnTo>
                  <a:cubicBezTo>
                    <a:pt x="19830" y="417"/>
                    <a:pt x="18877" y="655"/>
                    <a:pt x="18430" y="1400"/>
                  </a:cubicBezTo>
                  <a:cubicBezTo>
                    <a:pt x="18520" y="1370"/>
                    <a:pt x="18669" y="1370"/>
                    <a:pt x="18758" y="1340"/>
                  </a:cubicBezTo>
                  <a:lnTo>
                    <a:pt x="18758" y="1340"/>
                  </a:lnTo>
                  <a:cubicBezTo>
                    <a:pt x="18609" y="2710"/>
                    <a:pt x="16942" y="2889"/>
                    <a:pt x="15900" y="3424"/>
                  </a:cubicBezTo>
                  <a:cubicBezTo>
                    <a:pt x="14470" y="4199"/>
                    <a:pt x="12982" y="4883"/>
                    <a:pt x="11463" y="5568"/>
                  </a:cubicBezTo>
                  <a:cubicBezTo>
                    <a:pt x="10451" y="6015"/>
                    <a:pt x="9379" y="6461"/>
                    <a:pt x="8307" y="6789"/>
                  </a:cubicBezTo>
                  <a:cubicBezTo>
                    <a:pt x="7325" y="7087"/>
                    <a:pt x="6372" y="7504"/>
                    <a:pt x="5360" y="7682"/>
                  </a:cubicBezTo>
                  <a:cubicBezTo>
                    <a:pt x="5189" y="7701"/>
                    <a:pt x="4394" y="7924"/>
                    <a:pt x="3890" y="7924"/>
                  </a:cubicBezTo>
                  <a:cubicBezTo>
                    <a:pt x="3601" y="7924"/>
                    <a:pt x="3408" y="7851"/>
                    <a:pt x="3484" y="7623"/>
                  </a:cubicBezTo>
                  <a:cubicBezTo>
                    <a:pt x="3573" y="7325"/>
                    <a:pt x="4675" y="6938"/>
                    <a:pt x="5002" y="6819"/>
                  </a:cubicBezTo>
                  <a:lnTo>
                    <a:pt x="5002" y="6819"/>
                  </a:lnTo>
                  <a:cubicBezTo>
                    <a:pt x="4020" y="6878"/>
                    <a:pt x="2620" y="7533"/>
                    <a:pt x="1787" y="8099"/>
                  </a:cubicBezTo>
                  <a:cubicBezTo>
                    <a:pt x="0" y="9320"/>
                    <a:pt x="2442" y="10928"/>
                    <a:pt x="3484" y="11612"/>
                  </a:cubicBezTo>
                  <a:cubicBezTo>
                    <a:pt x="2650" y="11047"/>
                    <a:pt x="2114" y="10064"/>
                    <a:pt x="3007" y="9320"/>
                  </a:cubicBezTo>
                  <a:cubicBezTo>
                    <a:pt x="5181" y="7504"/>
                    <a:pt x="8248" y="7384"/>
                    <a:pt x="10808" y="6491"/>
                  </a:cubicBezTo>
                  <a:cubicBezTo>
                    <a:pt x="12237" y="5985"/>
                    <a:pt x="13547" y="5270"/>
                    <a:pt x="14917" y="4645"/>
                  </a:cubicBezTo>
                  <a:cubicBezTo>
                    <a:pt x="16287" y="3990"/>
                    <a:pt x="17656" y="3246"/>
                    <a:pt x="19056" y="2621"/>
                  </a:cubicBezTo>
                  <a:cubicBezTo>
                    <a:pt x="19651" y="2382"/>
                    <a:pt x="20187" y="2263"/>
                    <a:pt x="20455" y="1638"/>
                  </a:cubicBezTo>
                  <a:cubicBezTo>
                    <a:pt x="20663" y="1072"/>
                    <a:pt x="20515" y="566"/>
                    <a:pt x="2057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3070990" y="2252430"/>
              <a:ext cx="122700" cy="31480"/>
            </a:xfrm>
            <a:custGeom>
              <a:avLst/>
              <a:gdLst/>
              <a:ahLst/>
              <a:cxnLst/>
              <a:rect l="l" t="t" r="r" b="b"/>
              <a:pathLst>
                <a:path w="6135" h="1574" extrusionOk="0">
                  <a:moveTo>
                    <a:pt x="1" y="1"/>
                  </a:moveTo>
                  <a:lnTo>
                    <a:pt x="1" y="1"/>
                  </a:lnTo>
                  <a:cubicBezTo>
                    <a:pt x="179" y="100"/>
                    <a:pt x="358" y="186"/>
                    <a:pt x="545" y="259"/>
                  </a:cubicBezTo>
                  <a:lnTo>
                    <a:pt x="545" y="259"/>
                  </a:lnTo>
                  <a:cubicBezTo>
                    <a:pt x="358" y="173"/>
                    <a:pt x="179" y="60"/>
                    <a:pt x="1" y="1"/>
                  </a:cubicBezTo>
                  <a:close/>
                  <a:moveTo>
                    <a:pt x="545" y="259"/>
                  </a:moveTo>
                  <a:cubicBezTo>
                    <a:pt x="639" y="302"/>
                    <a:pt x="735" y="338"/>
                    <a:pt x="834" y="358"/>
                  </a:cubicBezTo>
                  <a:cubicBezTo>
                    <a:pt x="735" y="328"/>
                    <a:pt x="639" y="295"/>
                    <a:pt x="545" y="259"/>
                  </a:cubicBezTo>
                  <a:close/>
                  <a:moveTo>
                    <a:pt x="805" y="120"/>
                  </a:moveTo>
                  <a:cubicBezTo>
                    <a:pt x="805" y="209"/>
                    <a:pt x="805" y="269"/>
                    <a:pt x="834" y="358"/>
                  </a:cubicBezTo>
                  <a:lnTo>
                    <a:pt x="983" y="418"/>
                  </a:lnTo>
                  <a:cubicBezTo>
                    <a:pt x="2234" y="924"/>
                    <a:pt x="3157" y="1162"/>
                    <a:pt x="4229" y="1370"/>
                  </a:cubicBezTo>
                  <a:cubicBezTo>
                    <a:pt x="4662" y="1443"/>
                    <a:pt x="5154" y="1573"/>
                    <a:pt x="5610" y="1573"/>
                  </a:cubicBezTo>
                  <a:cubicBezTo>
                    <a:pt x="5718" y="1573"/>
                    <a:pt x="5823" y="1566"/>
                    <a:pt x="5926" y="1549"/>
                  </a:cubicBezTo>
                  <a:cubicBezTo>
                    <a:pt x="5866" y="1460"/>
                    <a:pt x="5866" y="1311"/>
                    <a:pt x="5807" y="1222"/>
                  </a:cubicBezTo>
                  <a:cubicBezTo>
                    <a:pt x="5896" y="1132"/>
                    <a:pt x="6015" y="954"/>
                    <a:pt x="6134" y="805"/>
                  </a:cubicBezTo>
                  <a:lnTo>
                    <a:pt x="6134" y="805"/>
                  </a:lnTo>
                  <a:cubicBezTo>
                    <a:pt x="5717" y="1013"/>
                    <a:pt x="5390" y="1043"/>
                    <a:pt x="4943" y="1073"/>
                  </a:cubicBezTo>
                  <a:cubicBezTo>
                    <a:pt x="5062" y="1162"/>
                    <a:pt x="5300" y="1311"/>
                    <a:pt x="5420" y="1341"/>
                  </a:cubicBezTo>
                  <a:cubicBezTo>
                    <a:pt x="5227" y="1396"/>
                    <a:pt x="5032" y="1419"/>
                    <a:pt x="4836" y="1419"/>
                  </a:cubicBezTo>
                  <a:cubicBezTo>
                    <a:pt x="4180" y="1419"/>
                    <a:pt x="3514" y="1160"/>
                    <a:pt x="2919" y="954"/>
                  </a:cubicBezTo>
                  <a:cubicBezTo>
                    <a:pt x="2174" y="686"/>
                    <a:pt x="1519" y="507"/>
                    <a:pt x="805" y="1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3475330" y="1958070"/>
              <a:ext cx="424000" cy="342020"/>
            </a:xfrm>
            <a:custGeom>
              <a:avLst/>
              <a:gdLst/>
              <a:ahLst/>
              <a:cxnLst/>
              <a:rect l="l" t="t" r="r" b="b"/>
              <a:pathLst>
                <a:path w="21200" h="17101" extrusionOk="0">
                  <a:moveTo>
                    <a:pt x="651" y="1"/>
                  </a:moveTo>
                  <a:cubicBezTo>
                    <a:pt x="403" y="1"/>
                    <a:pt x="217" y="133"/>
                    <a:pt x="149" y="487"/>
                  </a:cubicBezTo>
                  <a:cubicBezTo>
                    <a:pt x="0" y="1201"/>
                    <a:pt x="209" y="2392"/>
                    <a:pt x="834" y="2809"/>
                  </a:cubicBezTo>
                  <a:cubicBezTo>
                    <a:pt x="1161" y="3047"/>
                    <a:pt x="1727" y="3137"/>
                    <a:pt x="2084" y="3345"/>
                  </a:cubicBezTo>
                  <a:cubicBezTo>
                    <a:pt x="2501" y="3553"/>
                    <a:pt x="2888" y="3821"/>
                    <a:pt x="3275" y="4060"/>
                  </a:cubicBezTo>
                  <a:cubicBezTo>
                    <a:pt x="4645" y="4834"/>
                    <a:pt x="6134" y="5697"/>
                    <a:pt x="7593" y="6293"/>
                  </a:cubicBezTo>
                  <a:cubicBezTo>
                    <a:pt x="8694" y="6769"/>
                    <a:pt x="9855" y="7037"/>
                    <a:pt x="10927" y="7573"/>
                  </a:cubicBezTo>
                  <a:cubicBezTo>
                    <a:pt x="12327" y="8288"/>
                    <a:pt x="13994" y="8407"/>
                    <a:pt x="15453" y="8972"/>
                  </a:cubicBezTo>
                  <a:cubicBezTo>
                    <a:pt x="16257" y="9300"/>
                    <a:pt x="17150" y="9657"/>
                    <a:pt x="17805" y="10223"/>
                  </a:cubicBezTo>
                  <a:cubicBezTo>
                    <a:pt x="18460" y="10759"/>
                    <a:pt x="18252" y="11831"/>
                    <a:pt x="17805" y="12456"/>
                  </a:cubicBezTo>
                  <a:cubicBezTo>
                    <a:pt x="17269" y="13141"/>
                    <a:pt x="16465" y="13706"/>
                    <a:pt x="15661" y="14064"/>
                  </a:cubicBezTo>
                  <a:cubicBezTo>
                    <a:pt x="14262" y="14689"/>
                    <a:pt x="12684" y="14749"/>
                    <a:pt x="11166" y="14927"/>
                  </a:cubicBezTo>
                  <a:cubicBezTo>
                    <a:pt x="10778" y="14957"/>
                    <a:pt x="10391" y="14987"/>
                    <a:pt x="10004" y="14987"/>
                  </a:cubicBezTo>
                  <a:cubicBezTo>
                    <a:pt x="9707" y="14987"/>
                    <a:pt x="9468" y="14897"/>
                    <a:pt x="9200" y="14868"/>
                  </a:cubicBezTo>
                  <a:cubicBezTo>
                    <a:pt x="9132" y="14857"/>
                    <a:pt x="9067" y="14851"/>
                    <a:pt x="9005" y="14851"/>
                  </a:cubicBezTo>
                  <a:cubicBezTo>
                    <a:pt x="7725" y="14851"/>
                    <a:pt x="7894" y="17101"/>
                    <a:pt x="9200" y="17101"/>
                  </a:cubicBezTo>
                  <a:cubicBezTo>
                    <a:pt x="9945" y="17101"/>
                    <a:pt x="10719" y="17041"/>
                    <a:pt x="11493" y="17011"/>
                  </a:cubicBezTo>
                  <a:cubicBezTo>
                    <a:pt x="11582" y="16982"/>
                    <a:pt x="11672" y="16982"/>
                    <a:pt x="11761" y="16982"/>
                  </a:cubicBezTo>
                  <a:cubicBezTo>
                    <a:pt x="12833" y="16922"/>
                    <a:pt x="13875" y="16684"/>
                    <a:pt x="14917" y="16446"/>
                  </a:cubicBezTo>
                  <a:cubicBezTo>
                    <a:pt x="16108" y="16178"/>
                    <a:pt x="17239" y="15761"/>
                    <a:pt x="18311" y="15195"/>
                  </a:cubicBezTo>
                  <a:cubicBezTo>
                    <a:pt x="19324" y="14659"/>
                    <a:pt x="20485" y="13855"/>
                    <a:pt x="20872" y="12694"/>
                  </a:cubicBezTo>
                  <a:cubicBezTo>
                    <a:pt x="21170" y="11831"/>
                    <a:pt x="21199" y="10550"/>
                    <a:pt x="20812" y="9717"/>
                  </a:cubicBezTo>
                  <a:cubicBezTo>
                    <a:pt x="20515" y="9002"/>
                    <a:pt x="19949" y="8496"/>
                    <a:pt x="19264" y="8139"/>
                  </a:cubicBezTo>
                  <a:cubicBezTo>
                    <a:pt x="17924" y="7484"/>
                    <a:pt x="16406" y="6948"/>
                    <a:pt x="14977" y="6471"/>
                  </a:cubicBezTo>
                  <a:cubicBezTo>
                    <a:pt x="13786" y="6025"/>
                    <a:pt x="12595" y="5697"/>
                    <a:pt x="11404" y="5251"/>
                  </a:cubicBezTo>
                  <a:cubicBezTo>
                    <a:pt x="8337" y="4179"/>
                    <a:pt x="5568" y="2690"/>
                    <a:pt x="2739" y="1082"/>
                  </a:cubicBezTo>
                  <a:cubicBezTo>
                    <a:pt x="2291" y="847"/>
                    <a:pt x="1277" y="1"/>
                    <a:pt x="651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3501530" y="1977330"/>
              <a:ext cx="372200" cy="213800"/>
            </a:xfrm>
            <a:custGeom>
              <a:avLst/>
              <a:gdLst/>
              <a:ahLst/>
              <a:cxnLst/>
              <a:rect l="l" t="t" r="r" b="b"/>
              <a:pathLst>
                <a:path w="18610" h="10690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1161"/>
                    <a:pt x="1400" y="2263"/>
                    <a:pt x="2323" y="2680"/>
                  </a:cubicBezTo>
                  <a:cubicBezTo>
                    <a:pt x="3216" y="3097"/>
                    <a:pt x="3931" y="3484"/>
                    <a:pt x="4794" y="4049"/>
                  </a:cubicBezTo>
                  <a:cubicBezTo>
                    <a:pt x="5598" y="4615"/>
                    <a:pt x="6759" y="5627"/>
                    <a:pt x="7771" y="5776"/>
                  </a:cubicBezTo>
                  <a:cubicBezTo>
                    <a:pt x="7593" y="5627"/>
                    <a:pt x="7652" y="5479"/>
                    <a:pt x="7593" y="5359"/>
                  </a:cubicBezTo>
                  <a:cubicBezTo>
                    <a:pt x="7686" y="5359"/>
                    <a:pt x="7776" y="5359"/>
                    <a:pt x="7863" y="5359"/>
                  </a:cubicBezTo>
                  <a:cubicBezTo>
                    <a:pt x="8386" y="5359"/>
                    <a:pt x="8805" y="5381"/>
                    <a:pt x="9290" y="5687"/>
                  </a:cubicBezTo>
                  <a:cubicBezTo>
                    <a:pt x="9707" y="5955"/>
                    <a:pt x="10183" y="6104"/>
                    <a:pt x="10659" y="6282"/>
                  </a:cubicBezTo>
                  <a:cubicBezTo>
                    <a:pt x="11582" y="6640"/>
                    <a:pt x="12535" y="6818"/>
                    <a:pt x="13458" y="7146"/>
                  </a:cubicBezTo>
                  <a:cubicBezTo>
                    <a:pt x="13428" y="7086"/>
                    <a:pt x="13399" y="7027"/>
                    <a:pt x="13369" y="6997"/>
                  </a:cubicBezTo>
                  <a:cubicBezTo>
                    <a:pt x="13461" y="6956"/>
                    <a:pt x="13560" y="6938"/>
                    <a:pt x="13664" y="6938"/>
                  </a:cubicBezTo>
                  <a:cubicBezTo>
                    <a:pt x="14399" y="6938"/>
                    <a:pt x="15378" y="7845"/>
                    <a:pt x="15900" y="8158"/>
                  </a:cubicBezTo>
                  <a:cubicBezTo>
                    <a:pt x="16376" y="8426"/>
                    <a:pt x="17418" y="8575"/>
                    <a:pt x="17507" y="9141"/>
                  </a:cubicBezTo>
                  <a:cubicBezTo>
                    <a:pt x="17537" y="9468"/>
                    <a:pt x="17240" y="10302"/>
                    <a:pt x="16882" y="10421"/>
                  </a:cubicBezTo>
                  <a:lnTo>
                    <a:pt x="16674" y="10689"/>
                  </a:lnTo>
                  <a:cubicBezTo>
                    <a:pt x="17180" y="10094"/>
                    <a:pt x="18609" y="9528"/>
                    <a:pt x="18520" y="8635"/>
                  </a:cubicBezTo>
                  <a:cubicBezTo>
                    <a:pt x="18401" y="7593"/>
                    <a:pt x="16972" y="7116"/>
                    <a:pt x="16138" y="6818"/>
                  </a:cubicBezTo>
                  <a:cubicBezTo>
                    <a:pt x="14649" y="6342"/>
                    <a:pt x="13280" y="5479"/>
                    <a:pt x="11761" y="5032"/>
                  </a:cubicBezTo>
                  <a:cubicBezTo>
                    <a:pt x="10719" y="4734"/>
                    <a:pt x="9677" y="4228"/>
                    <a:pt x="8605" y="3990"/>
                  </a:cubicBezTo>
                  <a:cubicBezTo>
                    <a:pt x="7325" y="3722"/>
                    <a:pt x="5687" y="3216"/>
                    <a:pt x="4526" y="2412"/>
                  </a:cubicBezTo>
                  <a:cubicBezTo>
                    <a:pt x="3127" y="1489"/>
                    <a:pt x="1459" y="1042"/>
                    <a:pt x="14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3480690" y="1963030"/>
              <a:ext cx="407920" cy="251900"/>
            </a:xfrm>
            <a:custGeom>
              <a:avLst/>
              <a:gdLst/>
              <a:ahLst/>
              <a:cxnLst/>
              <a:rect l="l" t="t" r="r" b="b"/>
              <a:pathLst>
                <a:path w="20396" h="12595" extrusionOk="0">
                  <a:moveTo>
                    <a:pt x="90" y="1"/>
                  </a:moveTo>
                  <a:lnTo>
                    <a:pt x="90" y="1"/>
                  </a:lnTo>
                  <a:cubicBezTo>
                    <a:pt x="149" y="536"/>
                    <a:pt x="0" y="1072"/>
                    <a:pt x="209" y="1638"/>
                  </a:cubicBezTo>
                  <a:cubicBezTo>
                    <a:pt x="447" y="2263"/>
                    <a:pt x="1013" y="2382"/>
                    <a:pt x="1578" y="2650"/>
                  </a:cubicBezTo>
                  <a:cubicBezTo>
                    <a:pt x="2978" y="3276"/>
                    <a:pt x="4317" y="4050"/>
                    <a:pt x="5687" y="4705"/>
                  </a:cubicBezTo>
                  <a:cubicBezTo>
                    <a:pt x="7027" y="5360"/>
                    <a:pt x="8337" y="6104"/>
                    <a:pt x="9766" y="6610"/>
                  </a:cubicBezTo>
                  <a:cubicBezTo>
                    <a:pt x="11255" y="7176"/>
                    <a:pt x="12833" y="7444"/>
                    <a:pt x="14351" y="7920"/>
                  </a:cubicBezTo>
                  <a:cubicBezTo>
                    <a:pt x="15036" y="8159"/>
                    <a:pt x="15602" y="8367"/>
                    <a:pt x="16108" y="8843"/>
                  </a:cubicBezTo>
                  <a:cubicBezTo>
                    <a:pt x="16436" y="9111"/>
                    <a:pt x="16942" y="9320"/>
                    <a:pt x="17359" y="9618"/>
                  </a:cubicBezTo>
                  <a:cubicBezTo>
                    <a:pt x="17686" y="9826"/>
                    <a:pt x="17954" y="10064"/>
                    <a:pt x="18043" y="10451"/>
                  </a:cubicBezTo>
                  <a:cubicBezTo>
                    <a:pt x="18222" y="11166"/>
                    <a:pt x="17775" y="12267"/>
                    <a:pt x="17091" y="12595"/>
                  </a:cubicBezTo>
                  <a:cubicBezTo>
                    <a:pt x="18103" y="12208"/>
                    <a:pt x="18817" y="11493"/>
                    <a:pt x="19383" y="10570"/>
                  </a:cubicBezTo>
                  <a:cubicBezTo>
                    <a:pt x="20395" y="8843"/>
                    <a:pt x="16971" y="7474"/>
                    <a:pt x="15691" y="7355"/>
                  </a:cubicBezTo>
                  <a:lnTo>
                    <a:pt x="15691" y="7355"/>
                  </a:lnTo>
                  <a:cubicBezTo>
                    <a:pt x="15900" y="7444"/>
                    <a:pt x="16376" y="7653"/>
                    <a:pt x="16168" y="7980"/>
                  </a:cubicBezTo>
                  <a:cubicBezTo>
                    <a:pt x="16113" y="8052"/>
                    <a:pt x="16027" y="8078"/>
                    <a:pt x="15926" y="8078"/>
                  </a:cubicBezTo>
                  <a:cubicBezTo>
                    <a:pt x="15695" y="8078"/>
                    <a:pt x="15390" y="7941"/>
                    <a:pt x="15245" y="7920"/>
                  </a:cubicBezTo>
                  <a:cubicBezTo>
                    <a:pt x="14202" y="7653"/>
                    <a:pt x="13250" y="7295"/>
                    <a:pt x="12267" y="6968"/>
                  </a:cubicBezTo>
                  <a:cubicBezTo>
                    <a:pt x="11195" y="6610"/>
                    <a:pt x="10123" y="6164"/>
                    <a:pt x="9141" y="5687"/>
                  </a:cubicBezTo>
                  <a:cubicBezTo>
                    <a:pt x="7622" y="5003"/>
                    <a:pt x="6163" y="4288"/>
                    <a:pt x="4705" y="3484"/>
                  </a:cubicBezTo>
                  <a:cubicBezTo>
                    <a:pt x="3692" y="2918"/>
                    <a:pt x="2025" y="2740"/>
                    <a:pt x="1876" y="1370"/>
                  </a:cubicBezTo>
                  <a:lnTo>
                    <a:pt x="1876" y="1370"/>
                  </a:lnTo>
                  <a:cubicBezTo>
                    <a:pt x="1995" y="1400"/>
                    <a:pt x="2144" y="1370"/>
                    <a:pt x="2233" y="1430"/>
                  </a:cubicBezTo>
                  <a:cubicBezTo>
                    <a:pt x="1787" y="656"/>
                    <a:pt x="834" y="417"/>
                    <a:pt x="9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3651590" y="2261970"/>
              <a:ext cx="123280" cy="30280"/>
            </a:xfrm>
            <a:custGeom>
              <a:avLst/>
              <a:gdLst/>
              <a:ahLst/>
              <a:cxnLst/>
              <a:rect l="l" t="t" r="r" b="b"/>
              <a:pathLst>
                <a:path w="6164" h="1514" extrusionOk="0">
                  <a:moveTo>
                    <a:pt x="6164" y="0"/>
                  </a:moveTo>
                  <a:cubicBezTo>
                    <a:pt x="6015" y="60"/>
                    <a:pt x="5881" y="134"/>
                    <a:pt x="5747" y="201"/>
                  </a:cubicBezTo>
                  <a:lnTo>
                    <a:pt x="5747" y="201"/>
                  </a:lnTo>
                  <a:cubicBezTo>
                    <a:pt x="5888" y="142"/>
                    <a:pt x="6030" y="75"/>
                    <a:pt x="6164" y="0"/>
                  </a:cubicBezTo>
                  <a:close/>
                  <a:moveTo>
                    <a:pt x="5747" y="201"/>
                  </a:moveTo>
                  <a:cubicBezTo>
                    <a:pt x="5605" y="261"/>
                    <a:pt x="5464" y="313"/>
                    <a:pt x="5330" y="357"/>
                  </a:cubicBezTo>
                  <a:cubicBezTo>
                    <a:pt x="5479" y="328"/>
                    <a:pt x="5613" y="268"/>
                    <a:pt x="5747" y="201"/>
                  </a:cubicBezTo>
                  <a:close/>
                  <a:moveTo>
                    <a:pt x="5360" y="149"/>
                  </a:moveTo>
                  <a:lnTo>
                    <a:pt x="5360" y="149"/>
                  </a:lnTo>
                  <a:cubicBezTo>
                    <a:pt x="4645" y="506"/>
                    <a:pt x="3960" y="655"/>
                    <a:pt x="3216" y="923"/>
                  </a:cubicBezTo>
                  <a:cubicBezTo>
                    <a:pt x="2860" y="1046"/>
                    <a:pt x="2479" y="1188"/>
                    <a:pt x="2090" y="1280"/>
                  </a:cubicBezTo>
                  <a:lnTo>
                    <a:pt x="2090" y="1280"/>
                  </a:lnTo>
                  <a:cubicBezTo>
                    <a:pt x="3151" y="1099"/>
                    <a:pt x="4139" y="811"/>
                    <a:pt x="5181" y="417"/>
                  </a:cubicBezTo>
                  <a:lnTo>
                    <a:pt x="5330" y="357"/>
                  </a:lnTo>
                  <a:cubicBezTo>
                    <a:pt x="5330" y="268"/>
                    <a:pt x="5330" y="209"/>
                    <a:pt x="5360" y="149"/>
                  </a:cubicBezTo>
                  <a:close/>
                  <a:moveTo>
                    <a:pt x="2090" y="1280"/>
                  </a:moveTo>
                  <a:cubicBezTo>
                    <a:pt x="2029" y="1290"/>
                    <a:pt x="1968" y="1300"/>
                    <a:pt x="1906" y="1310"/>
                  </a:cubicBezTo>
                  <a:cubicBezTo>
                    <a:pt x="1819" y="1325"/>
                    <a:pt x="1730" y="1341"/>
                    <a:pt x="1639" y="1359"/>
                  </a:cubicBezTo>
                  <a:lnTo>
                    <a:pt x="1639" y="1359"/>
                  </a:lnTo>
                  <a:cubicBezTo>
                    <a:pt x="1790" y="1343"/>
                    <a:pt x="1941" y="1315"/>
                    <a:pt x="2090" y="1280"/>
                  </a:cubicBezTo>
                  <a:close/>
                  <a:moveTo>
                    <a:pt x="0" y="745"/>
                  </a:moveTo>
                  <a:cubicBezTo>
                    <a:pt x="119" y="893"/>
                    <a:pt x="239" y="1042"/>
                    <a:pt x="328" y="1132"/>
                  </a:cubicBezTo>
                  <a:cubicBezTo>
                    <a:pt x="268" y="1251"/>
                    <a:pt x="268" y="1370"/>
                    <a:pt x="209" y="1489"/>
                  </a:cubicBezTo>
                  <a:cubicBezTo>
                    <a:pt x="311" y="1506"/>
                    <a:pt x="417" y="1513"/>
                    <a:pt x="524" y="1513"/>
                  </a:cubicBezTo>
                  <a:cubicBezTo>
                    <a:pt x="889" y="1513"/>
                    <a:pt x="1277" y="1430"/>
                    <a:pt x="1639" y="1359"/>
                  </a:cubicBezTo>
                  <a:lnTo>
                    <a:pt x="1639" y="1359"/>
                  </a:lnTo>
                  <a:cubicBezTo>
                    <a:pt x="1542" y="1370"/>
                    <a:pt x="1445" y="1375"/>
                    <a:pt x="1349" y="1375"/>
                  </a:cubicBezTo>
                  <a:cubicBezTo>
                    <a:pt x="1136" y="1375"/>
                    <a:pt x="923" y="1347"/>
                    <a:pt x="715" y="1280"/>
                  </a:cubicBezTo>
                  <a:cubicBezTo>
                    <a:pt x="834" y="1251"/>
                    <a:pt x="1102" y="1102"/>
                    <a:pt x="1221" y="1042"/>
                  </a:cubicBezTo>
                  <a:cubicBezTo>
                    <a:pt x="745" y="983"/>
                    <a:pt x="447" y="953"/>
                    <a:pt x="0" y="74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2935230" y="1868330"/>
              <a:ext cx="443320" cy="321880"/>
            </a:xfrm>
            <a:custGeom>
              <a:avLst/>
              <a:gdLst/>
              <a:ahLst/>
              <a:cxnLst/>
              <a:rect l="l" t="t" r="r" b="b"/>
              <a:pathLst>
                <a:path w="22166" h="16094" extrusionOk="0">
                  <a:moveTo>
                    <a:pt x="21437" y="0"/>
                  </a:moveTo>
                  <a:cubicBezTo>
                    <a:pt x="21428" y="0"/>
                    <a:pt x="21418" y="1"/>
                    <a:pt x="21408" y="1"/>
                  </a:cubicBezTo>
                  <a:cubicBezTo>
                    <a:pt x="20604" y="91"/>
                    <a:pt x="19800" y="359"/>
                    <a:pt x="18996" y="567"/>
                  </a:cubicBezTo>
                  <a:cubicBezTo>
                    <a:pt x="17418" y="1014"/>
                    <a:pt x="15929" y="1818"/>
                    <a:pt x="14351" y="2324"/>
                  </a:cubicBezTo>
                  <a:cubicBezTo>
                    <a:pt x="12714" y="2890"/>
                    <a:pt x="11046" y="3485"/>
                    <a:pt x="9409" y="4140"/>
                  </a:cubicBezTo>
                  <a:cubicBezTo>
                    <a:pt x="8635" y="4468"/>
                    <a:pt x="7890" y="4765"/>
                    <a:pt x="7146" y="5123"/>
                  </a:cubicBezTo>
                  <a:cubicBezTo>
                    <a:pt x="5955" y="5718"/>
                    <a:pt x="4794" y="6075"/>
                    <a:pt x="3662" y="6790"/>
                  </a:cubicBezTo>
                  <a:cubicBezTo>
                    <a:pt x="2650" y="7415"/>
                    <a:pt x="1668" y="7564"/>
                    <a:pt x="953" y="8636"/>
                  </a:cubicBezTo>
                  <a:cubicBezTo>
                    <a:pt x="0" y="10095"/>
                    <a:pt x="1221" y="11465"/>
                    <a:pt x="2382" y="12328"/>
                  </a:cubicBezTo>
                  <a:cubicBezTo>
                    <a:pt x="3394" y="13043"/>
                    <a:pt x="4526" y="13608"/>
                    <a:pt x="5717" y="14055"/>
                  </a:cubicBezTo>
                  <a:cubicBezTo>
                    <a:pt x="7771" y="14799"/>
                    <a:pt x="9617" y="15752"/>
                    <a:pt x="11850" y="15931"/>
                  </a:cubicBezTo>
                  <a:cubicBezTo>
                    <a:pt x="12544" y="15980"/>
                    <a:pt x="13292" y="16094"/>
                    <a:pt x="14024" y="16094"/>
                  </a:cubicBezTo>
                  <a:cubicBezTo>
                    <a:pt x="14613" y="16094"/>
                    <a:pt x="15190" y="16020"/>
                    <a:pt x="15721" y="15782"/>
                  </a:cubicBezTo>
                  <a:cubicBezTo>
                    <a:pt x="16346" y="15484"/>
                    <a:pt x="17061" y="14680"/>
                    <a:pt x="16614" y="13966"/>
                  </a:cubicBezTo>
                  <a:cubicBezTo>
                    <a:pt x="16495" y="13787"/>
                    <a:pt x="16346" y="13698"/>
                    <a:pt x="16138" y="13608"/>
                  </a:cubicBezTo>
                  <a:cubicBezTo>
                    <a:pt x="15751" y="13459"/>
                    <a:pt x="15245" y="13489"/>
                    <a:pt x="14887" y="13459"/>
                  </a:cubicBezTo>
                  <a:cubicBezTo>
                    <a:pt x="14054" y="13430"/>
                    <a:pt x="13160" y="13370"/>
                    <a:pt x="12356" y="13251"/>
                  </a:cubicBezTo>
                  <a:cubicBezTo>
                    <a:pt x="11642" y="13162"/>
                    <a:pt x="10987" y="12804"/>
                    <a:pt x="10272" y="12655"/>
                  </a:cubicBezTo>
                  <a:cubicBezTo>
                    <a:pt x="8813" y="12358"/>
                    <a:pt x="7325" y="11941"/>
                    <a:pt x="5985" y="11316"/>
                  </a:cubicBezTo>
                  <a:cubicBezTo>
                    <a:pt x="5330" y="11018"/>
                    <a:pt x="4645" y="10631"/>
                    <a:pt x="4615" y="9797"/>
                  </a:cubicBezTo>
                  <a:cubicBezTo>
                    <a:pt x="4585" y="9053"/>
                    <a:pt x="5538" y="8755"/>
                    <a:pt x="6134" y="8487"/>
                  </a:cubicBezTo>
                  <a:cubicBezTo>
                    <a:pt x="9826" y="6879"/>
                    <a:pt x="13488" y="5123"/>
                    <a:pt x="17388" y="3932"/>
                  </a:cubicBezTo>
                  <a:cubicBezTo>
                    <a:pt x="18549" y="3604"/>
                    <a:pt x="20276" y="3455"/>
                    <a:pt x="21199" y="2532"/>
                  </a:cubicBezTo>
                  <a:cubicBezTo>
                    <a:pt x="21552" y="2209"/>
                    <a:pt x="22166" y="0"/>
                    <a:pt x="2143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2984190" y="1918970"/>
              <a:ext cx="312520" cy="165560"/>
            </a:xfrm>
            <a:custGeom>
              <a:avLst/>
              <a:gdLst/>
              <a:ahLst/>
              <a:cxnLst/>
              <a:rect l="l" t="t" r="r" b="b"/>
              <a:pathLst>
                <a:path w="15626" h="8278" extrusionOk="0">
                  <a:moveTo>
                    <a:pt x="3774" y="3634"/>
                  </a:moveTo>
                  <a:cubicBezTo>
                    <a:pt x="3729" y="3642"/>
                    <a:pt x="3682" y="3659"/>
                    <a:pt x="3626" y="3692"/>
                  </a:cubicBezTo>
                  <a:cubicBezTo>
                    <a:pt x="3675" y="3673"/>
                    <a:pt x="3725" y="3654"/>
                    <a:pt x="3774" y="3634"/>
                  </a:cubicBezTo>
                  <a:close/>
                  <a:moveTo>
                    <a:pt x="14375" y="30"/>
                  </a:moveTo>
                  <a:cubicBezTo>
                    <a:pt x="14319" y="324"/>
                    <a:pt x="13504" y="618"/>
                    <a:pt x="12888" y="618"/>
                  </a:cubicBezTo>
                  <a:cubicBezTo>
                    <a:pt x="12506" y="618"/>
                    <a:pt x="12201" y="505"/>
                    <a:pt x="12201" y="209"/>
                  </a:cubicBezTo>
                  <a:cubicBezTo>
                    <a:pt x="10593" y="983"/>
                    <a:pt x="8777" y="1429"/>
                    <a:pt x="7110" y="2114"/>
                  </a:cubicBezTo>
                  <a:cubicBezTo>
                    <a:pt x="5998" y="2570"/>
                    <a:pt x="4886" y="3190"/>
                    <a:pt x="3774" y="3634"/>
                  </a:cubicBezTo>
                  <a:lnTo>
                    <a:pt x="3774" y="3634"/>
                  </a:lnTo>
                  <a:cubicBezTo>
                    <a:pt x="3801" y="3629"/>
                    <a:pt x="3828" y="3628"/>
                    <a:pt x="3855" y="3628"/>
                  </a:cubicBezTo>
                  <a:cubicBezTo>
                    <a:pt x="3904" y="3628"/>
                    <a:pt x="3954" y="3633"/>
                    <a:pt x="4013" y="3633"/>
                  </a:cubicBezTo>
                  <a:cubicBezTo>
                    <a:pt x="3924" y="3901"/>
                    <a:pt x="3447" y="3871"/>
                    <a:pt x="3179" y="3960"/>
                  </a:cubicBezTo>
                  <a:cubicBezTo>
                    <a:pt x="2822" y="4079"/>
                    <a:pt x="2435" y="4288"/>
                    <a:pt x="2078" y="4466"/>
                  </a:cubicBezTo>
                  <a:cubicBezTo>
                    <a:pt x="1542" y="4705"/>
                    <a:pt x="768" y="5032"/>
                    <a:pt x="470" y="5568"/>
                  </a:cubicBezTo>
                  <a:cubicBezTo>
                    <a:pt x="0" y="6437"/>
                    <a:pt x="1013" y="7399"/>
                    <a:pt x="1886" y="7913"/>
                  </a:cubicBezTo>
                  <a:lnTo>
                    <a:pt x="1886" y="7913"/>
                  </a:lnTo>
                  <a:cubicBezTo>
                    <a:pt x="641" y="6610"/>
                    <a:pt x="3894" y="4963"/>
                    <a:pt x="4817" y="4556"/>
                  </a:cubicBezTo>
                  <a:cubicBezTo>
                    <a:pt x="6425" y="3871"/>
                    <a:pt x="8122" y="3305"/>
                    <a:pt x="9760" y="2620"/>
                  </a:cubicBezTo>
                  <a:cubicBezTo>
                    <a:pt x="10802" y="2174"/>
                    <a:pt x="11903" y="1876"/>
                    <a:pt x="13005" y="1549"/>
                  </a:cubicBezTo>
                  <a:cubicBezTo>
                    <a:pt x="13690" y="1310"/>
                    <a:pt x="14523" y="1221"/>
                    <a:pt x="15149" y="804"/>
                  </a:cubicBezTo>
                  <a:cubicBezTo>
                    <a:pt x="15119" y="774"/>
                    <a:pt x="15059" y="745"/>
                    <a:pt x="15000" y="715"/>
                  </a:cubicBezTo>
                  <a:cubicBezTo>
                    <a:pt x="15119" y="506"/>
                    <a:pt x="15417" y="387"/>
                    <a:pt x="15625" y="268"/>
                  </a:cubicBezTo>
                  <a:cubicBezTo>
                    <a:pt x="15238" y="0"/>
                    <a:pt x="14762" y="179"/>
                    <a:pt x="14375" y="30"/>
                  </a:cubicBezTo>
                  <a:close/>
                  <a:moveTo>
                    <a:pt x="1886" y="7913"/>
                  </a:moveTo>
                  <a:lnTo>
                    <a:pt x="1886" y="7913"/>
                  </a:lnTo>
                  <a:cubicBezTo>
                    <a:pt x="2005" y="8038"/>
                    <a:pt x="2167" y="8160"/>
                    <a:pt x="2376" y="8277"/>
                  </a:cubicBezTo>
                  <a:lnTo>
                    <a:pt x="2524" y="8218"/>
                  </a:lnTo>
                  <a:cubicBezTo>
                    <a:pt x="2342" y="8155"/>
                    <a:pt x="2119" y="8050"/>
                    <a:pt x="1886" y="791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975710" y="1879670"/>
              <a:ext cx="382320" cy="203080"/>
            </a:xfrm>
            <a:custGeom>
              <a:avLst/>
              <a:gdLst/>
              <a:ahLst/>
              <a:cxnLst/>
              <a:rect l="l" t="t" r="r" b="b"/>
              <a:pathLst>
                <a:path w="19116" h="10154" extrusionOk="0">
                  <a:moveTo>
                    <a:pt x="19116" y="0"/>
                  </a:moveTo>
                  <a:cubicBezTo>
                    <a:pt x="18312" y="0"/>
                    <a:pt x="17329" y="387"/>
                    <a:pt x="16585" y="625"/>
                  </a:cubicBezTo>
                  <a:cubicBezTo>
                    <a:pt x="15722" y="893"/>
                    <a:pt x="14769" y="1251"/>
                    <a:pt x="14024" y="1697"/>
                  </a:cubicBezTo>
                  <a:cubicBezTo>
                    <a:pt x="14378" y="1561"/>
                    <a:pt x="14830" y="1426"/>
                    <a:pt x="15246" y="1426"/>
                  </a:cubicBezTo>
                  <a:cubicBezTo>
                    <a:pt x="15286" y="1426"/>
                    <a:pt x="15325" y="1427"/>
                    <a:pt x="15364" y="1429"/>
                  </a:cubicBezTo>
                  <a:cubicBezTo>
                    <a:pt x="15096" y="1697"/>
                    <a:pt x="14679" y="1787"/>
                    <a:pt x="14382" y="1995"/>
                  </a:cubicBezTo>
                  <a:cubicBezTo>
                    <a:pt x="14406" y="1989"/>
                    <a:pt x="14431" y="1987"/>
                    <a:pt x="14456" y="1987"/>
                  </a:cubicBezTo>
                  <a:cubicBezTo>
                    <a:pt x="14559" y="1987"/>
                    <a:pt x="14673" y="2025"/>
                    <a:pt x="14769" y="2025"/>
                  </a:cubicBezTo>
                  <a:cubicBezTo>
                    <a:pt x="14471" y="3960"/>
                    <a:pt x="11255" y="3692"/>
                    <a:pt x="9916" y="4020"/>
                  </a:cubicBezTo>
                  <a:cubicBezTo>
                    <a:pt x="8933" y="4228"/>
                    <a:pt x="7861" y="4794"/>
                    <a:pt x="6908" y="5151"/>
                  </a:cubicBezTo>
                  <a:cubicBezTo>
                    <a:pt x="5926" y="5508"/>
                    <a:pt x="4675" y="5895"/>
                    <a:pt x="3842" y="6461"/>
                  </a:cubicBezTo>
                  <a:cubicBezTo>
                    <a:pt x="4259" y="6729"/>
                    <a:pt x="1787" y="8039"/>
                    <a:pt x="1519" y="8158"/>
                  </a:cubicBezTo>
                  <a:cubicBezTo>
                    <a:pt x="1490" y="8069"/>
                    <a:pt x="1341" y="7950"/>
                    <a:pt x="1311" y="7890"/>
                  </a:cubicBezTo>
                  <a:cubicBezTo>
                    <a:pt x="1281" y="7980"/>
                    <a:pt x="1192" y="8039"/>
                    <a:pt x="1162" y="8099"/>
                  </a:cubicBezTo>
                  <a:cubicBezTo>
                    <a:pt x="954" y="7801"/>
                    <a:pt x="775" y="7503"/>
                    <a:pt x="805" y="7116"/>
                  </a:cubicBezTo>
                  <a:lnTo>
                    <a:pt x="805" y="7116"/>
                  </a:lnTo>
                  <a:cubicBezTo>
                    <a:pt x="1" y="8039"/>
                    <a:pt x="1370" y="9171"/>
                    <a:pt x="2025" y="9677"/>
                  </a:cubicBezTo>
                  <a:lnTo>
                    <a:pt x="1579" y="9230"/>
                  </a:lnTo>
                  <a:lnTo>
                    <a:pt x="1579" y="9230"/>
                  </a:lnTo>
                  <a:cubicBezTo>
                    <a:pt x="1919" y="9514"/>
                    <a:pt x="2314" y="9798"/>
                    <a:pt x="2608" y="10107"/>
                  </a:cubicBezTo>
                  <a:lnTo>
                    <a:pt x="2608" y="10107"/>
                  </a:lnTo>
                  <a:cubicBezTo>
                    <a:pt x="986" y="8322"/>
                    <a:pt x="4595" y="7439"/>
                    <a:pt x="5658" y="6938"/>
                  </a:cubicBezTo>
                  <a:cubicBezTo>
                    <a:pt x="6432" y="6580"/>
                    <a:pt x="7236" y="6312"/>
                    <a:pt x="7980" y="5925"/>
                  </a:cubicBezTo>
                  <a:cubicBezTo>
                    <a:pt x="9380" y="5211"/>
                    <a:pt x="10809" y="4704"/>
                    <a:pt x="12268" y="4109"/>
                  </a:cubicBezTo>
                  <a:cubicBezTo>
                    <a:pt x="13637" y="3514"/>
                    <a:pt x="15126" y="3216"/>
                    <a:pt x="16585" y="2769"/>
                  </a:cubicBezTo>
                  <a:cubicBezTo>
                    <a:pt x="16912" y="2650"/>
                    <a:pt x="17151" y="2471"/>
                    <a:pt x="17478" y="2382"/>
                  </a:cubicBezTo>
                  <a:cubicBezTo>
                    <a:pt x="17746" y="2293"/>
                    <a:pt x="18312" y="2293"/>
                    <a:pt x="18520" y="1995"/>
                  </a:cubicBezTo>
                  <a:cubicBezTo>
                    <a:pt x="18729" y="1668"/>
                    <a:pt x="18491" y="1519"/>
                    <a:pt x="18580" y="1221"/>
                  </a:cubicBezTo>
                  <a:cubicBezTo>
                    <a:pt x="18669" y="983"/>
                    <a:pt x="18997" y="745"/>
                    <a:pt x="19086" y="447"/>
                  </a:cubicBezTo>
                  <a:cubicBezTo>
                    <a:pt x="18967" y="417"/>
                    <a:pt x="18907" y="328"/>
                    <a:pt x="18878" y="298"/>
                  </a:cubicBezTo>
                  <a:cubicBezTo>
                    <a:pt x="18997" y="209"/>
                    <a:pt x="19026" y="90"/>
                    <a:pt x="19116" y="0"/>
                  </a:cubicBezTo>
                  <a:close/>
                  <a:moveTo>
                    <a:pt x="2608" y="10107"/>
                  </a:moveTo>
                  <a:cubicBezTo>
                    <a:pt x="2622" y="10122"/>
                    <a:pt x="2636" y="10138"/>
                    <a:pt x="2651" y="10153"/>
                  </a:cubicBezTo>
                  <a:cubicBezTo>
                    <a:pt x="2637" y="10138"/>
                    <a:pt x="2622" y="10122"/>
                    <a:pt x="2608" y="1010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3109690" y="2142270"/>
              <a:ext cx="148300" cy="31860"/>
            </a:xfrm>
            <a:custGeom>
              <a:avLst/>
              <a:gdLst/>
              <a:ahLst/>
              <a:cxnLst/>
              <a:rect l="l" t="t" r="r" b="b"/>
              <a:pathLst>
                <a:path w="7415" h="1593" extrusionOk="0">
                  <a:moveTo>
                    <a:pt x="1" y="1"/>
                  </a:moveTo>
                  <a:cubicBezTo>
                    <a:pt x="89" y="34"/>
                    <a:pt x="189" y="64"/>
                    <a:pt x="296" y="90"/>
                  </a:cubicBezTo>
                  <a:lnTo>
                    <a:pt x="296" y="90"/>
                  </a:lnTo>
                  <a:cubicBezTo>
                    <a:pt x="199" y="60"/>
                    <a:pt x="100" y="30"/>
                    <a:pt x="1" y="1"/>
                  </a:cubicBezTo>
                  <a:close/>
                  <a:moveTo>
                    <a:pt x="296" y="90"/>
                  </a:moveTo>
                  <a:cubicBezTo>
                    <a:pt x="1398" y="433"/>
                    <a:pt x="2398" y="842"/>
                    <a:pt x="3574" y="924"/>
                  </a:cubicBezTo>
                  <a:cubicBezTo>
                    <a:pt x="4093" y="941"/>
                    <a:pt x="4611" y="1067"/>
                    <a:pt x="5124" y="1196"/>
                  </a:cubicBezTo>
                  <a:lnTo>
                    <a:pt x="5124" y="1196"/>
                  </a:lnTo>
                  <a:cubicBezTo>
                    <a:pt x="4238" y="897"/>
                    <a:pt x="3282" y="346"/>
                    <a:pt x="2800" y="149"/>
                  </a:cubicBezTo>
                  <a:lnTo>
                    <a:pt x="2800" y="149"/>
                  </a:lnTo>
                  <a:cubicBezTo>
                    <a:pt x="2830" y="209"/>
                    <a:pt x="2859" y="328"/>
                    <a:pt x="2919" y="417"/>
                  </a:cubicBezTo>
                  <a:cubicBezTo>
                    <a:pt x="2611" y="434"/>
                    <a:pt x="2392" y="441"/>
                    <a:pt x="2226" y="441"/>
                  </a:cubicBezTo>
                  <a:cubicBezTo>
                    <a:pt x="1799" y="441"/>
                    <a:pt x="1731" y="392"/>
                    <a:pt x="1430" y="328"/>
                  </a:cubicBezTo>
                  <a:cubicBezTo>
                    <a:pt x="1108" y="236"/>
                    <a:pt x="661" y="180"/>
                    <a:pt x="296" y="90"/>
                  </a:cubicBezTo>
                  <a:close/>
                  <a:moveTo>
                    <a:pt x="5124" y="1196"/>
                  </a:moveTo>
                  <a:lnTo>
                    <a:pt x="5124" y="1196"/>
                  </a:lnTo>
                  <a:cubicBezTo>
                    <a:pt x="5390" y="1286"/>
                    <a:pt x="5651" y="1354"/>
                    <a:pt x="5890" y="1382"/>
                  </a:cubicBezTo>
                  <a:lnTo>
                    <a:pt x="5890" y="1382"/>
                  </a:lnTo>
                  <a:cubicBezTo>
                    <a:pt x="5637" y="1327"/>
                    <a:pt x="5381" y="1261"/>
                    <a:pt x="5124" y="1196"/>
                  </a:cubicBezTo>
                  <a:close/>
                  <a:moveTo>
                    <a:pt x="7415" y="894"/>
                  </a:moveTo>
                  <a:lnTo>
                    <a:pt x="7415" y="894"/>
                  </a:lnTo>
                  <a:cubicBezTo>
                    <a:pt x="7147" y="1013"/>
                    <a:pt x="6819" y="1043"/>
                    <a:pt x="6581" y="1162"/>
                  </a:cubicBezTo>
                  <a:cubicBezTo>
                    <a:pt x="6611" y="1192"/>
                    <a:pt x="6641" y="1221"/>
                    <a:pt x="6641" y="1281"/>
                  </a:cubicBezTo>
                  <a:cubicBezTo>
                    <a:pt x="6494" y="1361"/>
                    <a:pt x="6318" y="1396"/>
                    <a:pt x="6121" y="1396"/>
                  </a:cubicBezTo>
                  <a:cubicBezTo>
                    <a:pt x="6047" y="1396"/>
                    <a:pt x="5970" y="1391"/>
                    <a:pt x="5890" y="1382"/>
                  </a:cubicBezTo>
                  <a:lnTo>
                    <a:pt x="5890" y="1382"/>
                  </a:lnTo>
                  <a:cubicBezTo>
                    <a:pt x="5972" y="1399"/>
                    <a:pt x="6053" y="1415"/>
                    <a:pt x="6134" y="1430"/>
                  </a:cubicBezTo>
                  <a:lnTo>
                    <a:pt x="5569" y="1430"/>
                  </a:lnTo>
                  <a:cubicBezTo>
                    <a:pt x="5835" y="1501"/>
                    <a:pt x="6259" y="1593"/>
                    <a:pt x="6640" y="1593"/>
                  </a:cubicBezTo>
                  <a:cubicBezTo>
                    <a:pt x="6900" y="1593"/>
                    <a:pt x="7139" y="1550"/>
                    <a:pt x="7296" y="1430"/>
                  </a:cubicBezTo>
                  <a:cubicBezTo>
                    <a:pt x="7206" y="1430"/>
                    <a:pt x="7117" y="1370"/>
                    <a:pt x="7028" y="1370"/>
                  </a:cubicBezTo>
                  <a:cubicBezTo>
                    <a:pt x="7236" y="1281"/>
                    <a:pt x="7355" y="1102"/>
                    <a:pt x="7415" y="89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3465050" y="1865330"/>
              <a:ext cx="439640" cy="312820"/>
            </a:xfrm>
            <a:custGeom>
              <a:avLst/>
              <a:gdLst/>
              <a:ahLst/>
              <a:cxnLst/>
              <a:rect l="l" t="t" r="r" b="b"/>
              <a:pathLst>
                <a:path w="21982" h="15641" extrusionOk="0">
                  <a:moveTo>
                    <a:pt x="709" y="0"/>
                  </a:moveTo>
                  <a:cubicBezTo>
                    <a:pt x="0" y="0"/>
                    <a:pt x="551" y="2183"/>
                    <a:pt x="901" y="2533"/>
                  </a:cubicBezTo>
                  <a:cubicBezTo>
                    <a:pt x="1795" y="3456"/>
                    <a:pt x="3551" y="3635"/>
                    <a:pt x="4712" y="3992"/>
                  </a:cubicBezTo>
                  <a:cubicBezTo>
                    <a:pt x="8553" y="5243"/>
                    <a:pt x="12186" y="7029"/>
                    <a:pt x="15878" y="8726"/>
                  </a:cubicBezTo>
                  <a:cubicBezTo>
                    <a:pt x="16473" y="8965"/>
                    <a:pt x="17426" y="9292"/>
                    <a:pt x="17366" y="10036"/>
                  </a:cubicBezTo>
                  <a:cubicBezTo>
                    <a:pt x="17337" y="10870"/>
                    <a:pt x="16622" y="11227"/>
                    <a:pt x="15997" y="11525"/>
                  </a:cubicBezTo>
                  <a:cubicBezTo>
                    <a:pt x="14717" y="12121"/>
                    <a:pt x="13317" y="12627"/>
                    <a:pt x="11977" y="12954"/>
                  </a:cubicBezTo>
                  <a:cubicBezTo>
                    <a:pt x="10727" y="13252"/>
                    <a:pt x="9446" y="13252"/>
                    <a:pt x="8196" y="13312"/>
                  </a:cubicBezTo>
                  <a:cubicBezTo>
                    <a:pt x="7362" y="13341"/>
                    <a:pt x="5993" y="13222"/>
                    <a:pt x="6112" y="14294"/>
                  </a:cubicBezTo>
                  <a:cubicBezTo>
                    <a:pt x="6142" y="14413"/>
                    <a:pt x="6171" y="14562"/>
                    <a:pt x="6231" y="14711"/>
                  </a:cubicBezTo>
                  <a:cubicBezTo>
                    <a:pt x="6513" y="15457"/>
                    <a:pt x="7238" y="15640"/>
                    <a:pt x="8006" y="15640"/>
                  </a:cubicBezTo>
                  <a:cubicBezTo>
                    <a:pt x="8616" y="15640"/>
                    <a:pt x="9253" y="15525"/>
                    <a:pt x="9714" y="15485"/>
                  </a:cubicBezTo>
                  <a:cubicBezTo>
                    <a:pt x="13228" y="15247"/>
                    <a:pt x="16622" y="14651"/>
                    <a:pt x="19570" y="12597"/>
                  </a:cubicBezTo>
                  <a:cubicBezTo>
                    <a:pt x="20761" y="11734"/>
                    <a:pt x="21981" y="10394"/>
                    <a:pt x="21058" y="8935"/>
                  </a:cubicBezTo>
                  <a:cubicBezTo>
                    <a:pt x="20344" y="7833"/>
                    <a:pt x="19361" y="7684"/>
                    <a:pt x="18379" y="7029"/>
                  </a:cubicBezTo>
                  <a:cubicBezTo>
                    <a:pt x="17247" y="6315"/>
                    <a:pt x="16116" y="5928"/>
                    <a:pt x="14925" y="5332"/>
                  </a:cubicBezTo>
                  <a:cubicBezTo>
                    <a:pt x="14181" y="4975"/>
                    <a:pt x="13436" y="4647"/>
                    <a:pt x="12662" y="4320"/>
                  </a:cubicBezTo>
                  <a:cubicBezTo>
                    <a:pt x="11054" y="3605"/>
                    <a:pt x="9387" y="3010"/>
                    <a:pt x="7749" y="2444"/>
                  </a:cubicBezTo>
                  <a:cubicBezTo>
                    <a:pt x="6171" y="1878"/>
                    <a:pt x="4712" y="1074"/>
                    <a:pt x="3134" y="598"/>
                  </a:cubicBezTo>
                  <a:cubicBezTo>
                    <a:pt x="2330" y="390"/>
                    <a:pt x="1527" y="92"/>
                    <a:pt x="752" y="3"/>
                  </a:cubicBezTo>
                  <a:cubicBezTo>
                    <a:pt x="738" y="1"/>
                    <a:pt x="723" y="0"/>
                    <a:pt x="70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3545590" y="1917170"/>
              <a:ext cx="310180" cy="169140"/>
            </a:xfrm>
            <a:custGeom>
              <a:avLst/>
              <a:gdLst/>
              <a:ahLst/>
              <a:cxnLst/>
              <a:rect l="l" t="t" r="r" b="b"/>
              <a:pathLst>
                <a:path w="15509" h="8457" extrusionOk="0">
                  <a:moveTo>
                    <a:pt x="11815" y="3789"/>
                  </a:moveTo>
                  <a:cubicBezTo>
                    <a:pt x="11857" y="3807"/>
                    <a:pt x="11899" y="3824"/>
                    <a:pt x="11940" y="3842"/>
                  </a:cubicBezTo>
                  <a:cubicBezTo>
                    <a:pt x="11894" y="3814"/>
                    <a:pt x="11854" y="3798"/>
                    <a:pt x="11815" y="3789"/>
                  </a:cubicBezTo>
                  <a:close/>
                  <a:moveTo>
                    <a:pt x="1251" y="31"/>
                  </a:moveTo>
                  <a:cubicBezTo>
                    <a:pt x="864" y="180"/>
                    <a:pt x="388" y="1"/>
                    <a:pt x="1" y="239"/>
                  </a:cubicBezTo>
                  <a:cubicBezTo>
                    <a:pt x="209" y="358"/>
                    <a:pt x="507" y="507"/>
                    <a:pt x="596" y="716"/>
                  </a:cubicBezTo>
                  <a:cubicBezTo>
                    <a:pt x="566" y="745"/>
                    <a:pt x="507" y="775"/>
                    <a:pt x="477" y="805"/>
                  </a:cubicBezTo>
                  <a:cubicBezTo>
                    <a:pt x="1072" y="1222"/>
                    <a:pt x="1906" y="1341"/>
                    <a:pt x="2591" y="1549"/>
                  </a:cubicBezTo>
                  <a:cubicBezTo>
                    <a:pt x="3693" y="1906"/>
                    <a:pt x="4794" y="2204"/>
                    <a:pt x="5836" y="2681"/>
                  </a:cubicBezTo>
                  <a:cubicBezTo>
                    <a:pt x="7444" y="3425"/>
                    <a:pt x="9141" y="3991"/>
                    <a:pt x="10749" y="4705"/>
                  </a:cubicBezTo>
                  <a:cubicBezTo>
                    <a:pt x="11669" y="5111"/>
                    <a:pt x="14874" y="6795"/>
                    <a:pt x="13644" y="8082"/>
                  </a:cubicBezTo>
                  <a:lnTo>
                    <a:pt x="13644" y="8082"/>
                  </a:lnTo>
                  <a:cubicBezTo>
                    <a:pt x="14512" y="7573"/>
                    <a:pt x="15509" y="6639"/>
                    <a:pt x="15066" y="5777"/>
                  </a:cubicBezTo>
                  <a:cubicBezTo>
                    <a:pt x="14798" y="5241"/>
                    <a:pt x="13994" y="4884"/>
                    <a:pt x="13488" y="4646"/>
                  </a:cubicBezTo>
                  <a:cubicBezTo>
                    <a:pt x="13131" y="4467"/>
                    <a:pt x="12744" y="4259"/>
                    <a:pt x="12387" y="4110"/>
                  </a:cubicBezTo>
                  <a:cubicBezTo>
                    <a:pt x="12119" y="4020"/>
                    <a:pt x="11642" y="4050"/>
                    <a:pt x="11553" y="3782"/>
                  </a:cubicBezTo>
                  <a:cubicBezTo>
                    <a:pt x="11612" y="3782"/>
                    <a:pt x="11663" y="3778"/>
                    <a:pt x="11711" y="3778"/>
                  </a:cubicBezTo>
                  <a:cubicBezTo>
                    <a:pt x="11746" y="3778"/>
                    <a:pt x="11780" y="3780"/>
                    <a:pt x="11815" y="3789"/>
                  </a:cubicBezTo>
                  <a:lnTo>
                    <a:pt x="11815" y="3789"/>
                  </a:lnTo>
                  <a:cubicBezTo>
                    <a:pt x="10723" y="3318"/>
                    <a:pt x="9605" y="2693"/>
                    <a:pt x="8486" y="2234"/>
                  </a:cubicBezTo>
                  <a:cubicBezTo>
                    <a:pt x="6819" y="1519"/>
                    <a:pt x="5032" y="1043"/>
                    <a:pt x="3425" y="239"/>
                  </a:cubicBezTo>
                  <a:cubicBezTo>
                    <a:pt x="3413" y="529"/>
                    <a:pt x="3119" y="639"/>
                    <a:pt x="2751" y="639"/>
                  </a:cubicBezTo>
                  <a:cubicBezTo>
                    <a:pt x="2133" y="639"/>
                    <a:pt x="1307" y="329"/>
                    <a:pt x="1251" y="31"/>
                  </a:cubicBezTo>
                  <a:close/>
                  <a:moveTo>
                    <a:pt x="13644" y="8082"/>
                  </a:moveTo>
                  <a:cubicBezTo>
                    <a:pt x="13402" y="8224"/>
                    <a:pt x="13170" y="8332"/>
                    <a:pt x="12982" y="8397"/>
                  </a:cubicBezTo>
                  <a:lnTo>
                    <a:pt x="13131" y="8457"/>
                  </a:lnTo>
                  <a:cubicBezTo>
                    <a:pt x="13351" y="8337"/>
                    <a:pt x="13520" y="8212"/>
                    <a:pt x="13644" y="80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484850" y="1876690"/>
              <a:ext cx="379940" cy="207840"/>
            </a:xfrm>
            <a:custGeom>
              <a:avLst/>
              <a:gdLst/>
              <a:ahLst/>
              <a:cxnLst/>
              <a:rect l="l" t="t" r="r" b="b"/>
              <a:pathLst>
                <a:path w="18997" h="10392" extrusionOk="0">
                  <a:moveTo>
                    <a:pt x="1" y="0"/>
                  </a:moveTo>
                  <a:cubicBezTo>
                    <a:pt x="90" y="90"/>
                    <a:pt x="90" y="209"/>
                    <a:pt x="239" y="298"/>
                  </a:cubicBezTo>
                  <a:cubicBezTo>
                    <a:pt x="179" y="328"/>
                    <a:pt x="150" y="417"/>
                    <a:pt x="30" y="417"/>
                  </a:cubicBezTo>
                  <a:cubicBezTo>
                    <a:pt x="90" y="745"/>
                    <a:pt x="417" y="983"/>
                    <a:pt x="507" y="1221"/>
                  </a:cubicBezTo>
                  <a:cubicBezTo>
                    <a:pt x="596" y="1519"/>
                    <a:pt x="358" y="1668"/>
                    <a:pt x="566" y="1995"/>
                  </a:cubicBezTo>
                  <a:cubicBezTo>
                    <a:pt x="775" y="2293"/>
                    <a:pt x="1311" y="2293"/>
                    <a:pt x="1579" y="2382"/>
                  </a:cubicBezTo>
                  <a:cubicBezTo>
                    <a:pt x="1906" y="2501"/>
                    <a:pt x="2174" y="2680"/>
                    <a:pt x="2502" y="2799"/>
                  </a:cubicBezTo>
                  <a:cubicBezTo>
                    <a:pt x="3931" y="3275"/>
                    <a:pt x="5420" y="3603"/>
                    <a:pt x="6789" y="4198"/>
                  </a:cubicBezTo>
                  <a:cubicBezTo>
                    <a:pt x="8218" y="4824"/>
                    <a:pt x="9677" y="5330"/>
                    <a:pt x="11047" y="6074"/>
                  </a:cubicBezTo>
                  <a:cubicBezTo>
                    <a:pt x="11791" y="6491"/>
                    <a:pt x="12595" y="6759"/>
                    <a:pt x="13369" y="7146"/>
                  </a:cubicBezTo>
                  <a:cubicBezTo>
                    <a:pt x="14399" y="7646"/>
                    <a:pt x="17959" y="8583"/>
                    <a:pt x="16375" y="10329"/>
                  </a:cubicBezTo>
                  <a:lnTo>
                    <a:pt x="16375" y="10329"/>
                  </a:lnTo>
                  <a:cubicBezTo>
                    <a:pt x="16667" y="10026"/>
                    <a:pt x="17054" y="9749"/>
                    <a:pt x="17389" y="9498"/>
                  </a:cubicBezTo>
                  <a:lnTo>
                    <a:pt x="17389" y="9498"/>
                  </a:lnTo>
                  <a:lnTo>
                    <a:pt x="16942" y="9915"/>
                  </a:lnTo>
                  <a:cubicBezTo>
                    <a:pt x="17627" y="9409"/>
                    <a:pt x="18997" y="8307"/>
                    <a:pt x="18193" y="7384"/>
                  </a:cubicBezTo>
                  <a:lnTo>
                    <a:pt x="18193" y="7384"/>
                  </a:lnTo>
                  <a:cubicBezTo>
                    <a:pt x="18222" y="7771"/>
                    <a:pt x="18044" y="8069"/>
                    <a:pt x="17806" y="8337"/>
                  </a:cubicBezTo>
                  <a:cubicBezTo>
                    <a:pt x="17806" y="8307"/>
                    <a:pt x="17716" y="8248"/>
                    <a:pt x="17686" y="8129"/>
                  </a:cubicBezTo>
                  <a:cubicBezTo>
                    <a:pt x="17657" y="8188"/>
                    <a:pt x="17508" y="8337"/>
                    <a:pt x="17478" y="8426"/>
                  </a:cubicBezTo>
                  <a:cubicBezTo>
                    <a:pt x="17210" y="8307"/>
                    <a:pt x="14739" y="6938"/>
                    <a:pt x="15185" y="6670"/>
                  </a:cubicBezTo>
                  <a:cubicBezTo>
                    <a:pt x="14352" y="6104"/>
                    <a:pt x="13101" y="5717"/>
                    <a:pt x="12148" y="5330"/>
                  </a:cubicBezTo>
                  <a:cubicBezTo>
                    <a:pt x="11166" y="4943"/>
                    <a:pt x="10124" y="4377"/>
                    <a:pt x="9141" y="4139"/>
                  </a:cubicBezTo>
                  <a:cubicBezTo>
                    <a:pt x="7831" y="3811"/>
                    <a:pt x="4586" y="4020"/>
                    <a:pt x="4318" y="2085"/>
                  </a:cubicBezTo>
                  <a:cubicBezTo>
                    <a:pt x="4397" y="2085"/>
                    <a:pt x="4490" y="2058"/>
                    <a:pt x="4578" y="2058"/>
                  </a:cubicBezTo>
                  <a:cubicBezTo>
                    <a:pt x="4622" y="2058"/>
                    <a:pt x="4665" y="2065"/>
                    <a:pt x="4705" y="2085"/>
                  </a:cubicBezTo>
                  <a:cubicBezTo>
                    <a:pt x="4407" y="1846"/>
                    <a:pt x="3990" y="1757"/>
                    <a:pt x="3752" y="1489"/>
                  </a:cubicBezTo>
                  <a:cubicBezTo>
                    <a:pt x="3788" y="1486"/>
                    <a:pt x="3825" y="1485"/>
                    <a:pt x="3862" y="1485"/>
                  </a:cubicBezTo>
                  <a:cubicBezTo>
                    <a:pt x="4256" y="1485"/>
                    <a:pt x="4709" y="1624"/>
                    <a:pt x="5062" y="1787"/>
                  </a:cubicBezTo>
                  <a:cubicBezTo>
                    <a:pt x="4348" y="1310"/>
                    <a:pt x="3365" y="923"/>
                    <a:pt x="2531" y="655"/>
                  </a:cubicBezTo>
                  <a:cubicBezTo>
                    <a:pt x="1757" y="387"/>
                    <a:pt x="805" y="0"/>
                    <a:pt x="1" y="0"/>
                  </a:cubicBezTo>
                  <a:close/>
                  <a:moveTo>
                    <a:pt x="16375" y="10329"/>
                  </a:moveTo>
                  <a:cubicBezTo>
                    <a:pt x="16355" y="10350"/>
                    <a:pt x="16336" y="10371"/>
                    <a:pt x="16317" y="10391"/>
                  </a:cubicBezTo>
                  <a:cubicBezTo>
                    <a:pt x="16337" y="10371"/>
                    <a:pt x="16356" y="10350"/>
                    <a:pt x="16375" y="1032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3627170" y="2150150"/>
              <a:ext cx="125660" cy="13800"/>
            </a:xfrm>
            <a:custGeom>
              <a:avLst/>
              <a:gdLst/>
              <a:ahLst/>
              <a:cxnLst/>
              <a:rect l="l" t="t" r="r" b="b"/>
              <a:pathLst>
                <a:path w="6283" h="690" extrusionOk="0">
                  <a:moveTo>
                    <a:pt x="5795" y="1"/>
                  </a:moveTo>
                  <a:cubicBezTo>
                    <a:pt x="4726" y="1"/>
                    <a:pt x="3711" y="303"/>
                    <a:pt x="2651" y="381"/>
                  </a:cubicBezTo>
                  <a:cubicBezTo>
                    <a:pt x="2467" y="402"/>
                    <a:pt x="2260" y="406"/>
                    <a:pt x="2042" y="406"/>
                  </a:cubicBezTo>
                  <a:cubicBezTo>
                    <a:pt x="1885" y="406"/>
                    <a:pt x="1722" y="404"/>
                    <a:pt x="1558" y="404"/>
                  </a:cubicBezTo>
                  <a:cubicBezTo>
                    <a:pt x="989" y="404"/>
                    <a:pt x="406" y="432"/>
                    <a:pt x="1" y="678"/>
                  </a:cubicBezTo>
                  <a:cubicBezTo>
                    <a:pt x="162" y="674"/>
                    <a:pt x="325" y="672"/>
                    <a:pt x="487" y="672"/>
                  </a:cubicBezTo>
                  <a:cubicBezTo>
                    <a:pt x="1001" y="672"/>
                    <a:pt x="1519" y="690"/>
                    <a:pt x="2030" y="690"/>
                  </a:cubicBezTo>
                  <a:cubicBezTo>
                    <a:pt x="2401" y="690"/>
                    <a:pt x="2768" y="680"/>
                    <a:pt x="3127" y="649"/>
                  </a:cubicBezTo>
                  <a:cubicBezTo>
                    <a:pt x="3097" y="619"/>
                    <a:pt x="3038" y="559"/>
                    <a:pt x="3008" y="530"/>
                  </a:cubicBezTo>
                  <a:cubicBezTo>
                    <a:pt x="3871" y="530"/>
                    <a:pt x="4794" y="410"/>
                    <a:pt x="5658" y="262"/>
                  </a:cubicBezTo>
                  <a:cubicBezTo>
                    <a:pt x="5866" y="202"/>
                    <a:pt x="6045" y="113"/>
                    <a:pt x="6283" y="23"/>
                  </a:cubicBezTo>
                  <a:cubicBezTo>
                    <a:pt x="6119" y="8"/>
                    <a:pt x="5956" y="1"/>
                    <a:pt x="579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3488430" y="1769770"/>
              <a:ext cx="390060" cy="293480"/>
            </a:xfrm>
            <a:custGeom>
              <a:avLst/>
              <a:gdLst/>
              <a:ahLst/>
              <a:cxnLst/>
              <a:rect l="l" t="t" r="r" b="b"/>
              <a:pathLst>
                <a:path w="19503" h="14674" extrusionOk="0">
                  <a:moveTo>
                    <a:pt x="2027" y="1"/>
                  </a:moveTo>
                  <a:cubicBezTo>
                    <a:pt x="1856" y="1"/>
                    <a:pt x="1687" y="15"/>
                    <a:pt x="1519" y="47"/>
                  </a:cubicBezTo>
                  <a:cubicBezTo>
                    <a:pt x="894" y="195"/>
                    <a:pt x="0" y="1029"/>
                    <a:pt x="149" y="1744"/>
                  </a:cubicBezTo>
                  <a:cubicBezTo>
                    <a:pt x="268" y="2280"/>
                    <a:pt x="894" y="2458"/>
                    <a:pt x="1340" y="2548"/>
                  </a:cubicBezTo>
                  <a:cubicBezTo>
                    <a:pt x="3573" y="2964"/>
                    <a:pt x="5717" y="3232"/>
                    <a:pt x="7771" y="4215"/>
                  </a:cubicBezTo>
                  <a:cubicBezTo>
                    <a:pt x="9439" y="5019"/>
                    <a:pt x="11225" y="5644"/>
                    <a:pt x="12863" y="6508"/>
                  </a:cubicBezTo>
                  <a:cubicBezTo>
                    <a:pt x="13428" y="6835"/>
                    <a:pt x="13964" y="7282"/>
                    <a:pt x="14530" y="7579"/>
                  </a:cubicBezTo>
                  <a:cubicBezTo>
                    <a:pt x="15274" y="7996"/>
                    <a:pt x="16019" y="8532"/>
                    <a:pt x="15423" y="9425"/>
                  </a:cubicBezTo>
                  <a:cubicBezTo>
                    <a:pt x="14322" y="11003"/>
                    <a:pt x="12267" y="11003"/>
                    <a:pt x="10600" y="11361"/>
                  </a:cubicBezTo>
                  <a:cubicBezTo>
                    <a:pt x="9468" y="11569"/>
                    <a:pt x="8337" y="11807"/>
                    <a:pt x="7206" y="11986"/>
                  </a:cubicBezTo>
                  <a:cubicBezTo>
                    <a:pt x="7109" y="12007"/>
                    <a:pt x="6967" y="12014"/>
                    <a:pt x="6796" y="12014"/>
                  </a:cubicBezTo>
                  <a:cubicBezTo>
                    <a:pt x="6474" y="12014"/>
                    <a:pt x="6051" y="11989"/>
                    <a:pt x="5644" y="11989"/>
                  </a:cubicBezTo>
                  <a:cubicBezTo>
                    <a:pt x="5065" y="11989"/>
                    <a:pt x="4519" y="12040"/>
                    <a:pt x="4347" y="12284"/>
                  </a:cubicBezTo>
                  <a:cubicBezTo>
                    <a:pt x="4198" y="12522"/>
                    <a:pt x="4407" y="13117"/>
                    <a:pt x="4407" y="13385"/>
                  </a:cubicBezTo>
                  <a:cubicBezTo>
                    <a:pt x="4407" y="13683"/>
                    <a:pt x="4139" y="14130"/>
                    <a:pt x="4169" y="14368"/>
                  </a:cubicBezTo>
                  <a:cubicBezTo>
                    <a:pt x="4211" y="14608"/>
                    <a:pt x="4594" y="14674"/>
                    <a:pt x="5026" y="14674"/>
                  </a:cubicBezTo>
                  <a:cubicBezTo>
                    <a:pt x="5507" y="14674"/>
                    <a:pt x="6049" y="14592"/>
                    <a:pt x="6253" y="14576"/>
                  </a:cubicBezTo>
                  <a:cubicBezTo>
                    <a:pt x="7622" y="14547"/>
                    <a:pt x="9022" y="14189"/>
                    <a:pt x="10362" y="14011"/>
                  </a:cubicBezTo>
                  <a:cubicBezTo>
                    <a:pt x="11940" y="13772"/>
                    <a:pt x="13548" y="13117"/>
                    <a:pt x="15036" y="12581"/>
                  </a:cubicBezTo>
                  <a:cubicBezTo>
                    <a:pt x="16733" y="11956"/>
                    <a:pt x="19502" y="10348"/>
                    <a:pt x="18490" y="8175"/>
                  </a:cubicBezTo>
                  <a:cubicBezTo>
                    <a:pt x="18014" y="7192"/>
                    <a:pt x="17091" y="6656"/>
                    <a:pt x="16376" y="5882"/>
                  </a:cubicBezTo>
                  <a:cubicBezTo>
                    <a:pt x="15215" y="4691"/>
                    <a:pt x="13339" y="4066"/>
                    <a:pt x="11821" y="3381"/>
                  </a:cubicBezTo>
                  <a:cubicBezTo>
                    <a:pt x="10719" y="2875"/>
                    <a:pt x="9647" y="2369"/>
                    <a:pt x="8516" y="2012"/>
                  </a:cubicBezTo>
                  <a:cubicBezTo>
                    <a:pt x="7622" y="1714"/>
                    <a:pt x="6729" y="1327"/>
                    <a:pt x="5806" y="1089"/>
                  </a:cubicBezTo>
                  <a:cubicBezTo>
                    <a:pt x="4624" y="800"/>
                    <a:pt x="3303" y="1"/>
                    <a:pt x="202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3498550" y="1779370"/>
              <a:ext cx="335820" cy="186060"/>
            </a:xfrm>
            <a:custGeom>
              <a:avLst/>
              <a:gdLst/>
              <a:ahLst/>
              <a:cxnLst/>
              <a:rect l="l" t="t" r="r" b="b"/>
              <a:pathLst>
                <a:path w="16791" h="9303" extrusionOk="0">
                  <a:moveTo>
                    <a:pt x="12595" y="4598"/>
                  </a:moveTo>
                  <a:cubicBezTo>
                    <a:pt x="12600" y="4601"/>
                    <a:pt x="12606" y="4604"/>
                    <a:pt x="12611" y="4607"/>
                  </a:cubicBezTo>
                  <a:lnTo>
                    <a:pt x="12611" y="4607"/>
                  </a:lnTo>
                  <a:cubicBezTo>
                    <a:pt x="12607" y="4604"/>
                    <a:pt x="12602" y="4601"/>
                    <a:pt x="12595" y="4598"/>
                  </a:cubicBezTo>
                  <a:close/>
                  <a:moveTo>
                    <a:pt x="1346" y="0"/>
                  </a:moveTo>
                  <a:cubicBezTo>
                    <a:pt x="879" y="0"/>
                    <a:pt x="465" y="148"/>
                    <a:pt x="268" y="638"/>
                  </a:cubicBezTo>
                  <a:cubicBezTo>
                    <a:pt x="90" y="1025"/>
                    <a:pt x="0" y="1472"/>
                    <a:pt x="388" y="1710"/>
                  </a:cubicBezTo>
                  <a:cubicBezTo>
                    <a:pt x="655" y="1859"/>
                    <a:pt x="1251" y="1829"/>
                    <a:pt x="1549" y="1919"/>
                  </a:cubicBezTo>
                  <a:cubicBezTo>
                    <a:pt x="2293" y="2068"/>
                    <a:pt x="2978" y="2276"/>
                    <a:pt x="3692" y="2484"/>
                  </a:cubicBezTo>
                  <a:cubicBezTo>
                    <a:pt x="4913" y="2842"/>
                    <a:pt x="6164" y="3199"/>
                    <a:pt x="7355" y="3616"/>
                  </a:cubicBezTo>
                  <a:cubicBezTo>
                    <a:pt x="8188" y="3914"/>
                    <a:pt x="8903" y="4301"/>
                    <a:pt x="9707" y="4658"/>
                  </a:cubicBezTo>
                  <a:cubicBezTo>
                    <a:pt x="10213" y="4866"/>
                    <a:pt x="10749" y="5075"/>
                    <a:pt x="11255" y="5313"/>
                  </a:cubicBezTo>
                  <a:cubicBezTo>
                    <a:pt x="12476" y="5908"/>
                    <a:pt x="13577" y="6623"/>
                    <a:pt x="14649" y="7427"/>
                  </a:cubicBezTo>
                  <a:cubicBezTo>
                    <a:pt x="15036" y="7725"/>
                    <a:pt x="15304" y="7844"/>
                    <a:pt x="15304" y="8380"/>
                  </a:cubicBezTo>
                  <a:cubicBezTo>
                    <a:pt x="15304" y="8622"/>
                    <a:pt x="15222" y="8920"/>
                    <a:pt x="15057" y="9114"/>
                  </a:cubicBezTo>
                  <a:lnTo>
                    <a:pt x="15057" y="9114"/>
                  </a:lnTo>
                  <a:cubicBezTo>
                    <a:pt x="15823" y="8583"/>
                    <a:pt x="16790" y="7663"/>
                    <a:pt x="16317" y="6742"/>
                  </a:cubicBezTo>
                  <a:cubicBezTo>
                    <a:pt x="16019" y="6176"/>
                    <a:pt x="15364" y="5968"/>
                    <a:pt x="14828" y="5730"/>
                  </a:cubicBezTo>
                  <a:cubicBezTo>
                    <a:pt x="14059" y="5405"/>
                    <a:pt x="13350" y="4991"/>
                    <a:pt x="12611" y="4607"/>
                  </a:cubicBezTo>
                  <a:lnTo>
                    <a:pt x="12611" y="4607"/>
                  </a:lnTo>
                  <a:cubicBezTo>
                    <a:pt x="12702" y="4671"/>
                    <a:pt x="12267" y="4807"/>
                    <a:pt x="12267" y="4807"/>
                  </a:cubicBezTo>
                  <a:cubicBezTo>
                    <a:pt x="12230" y="4815"/>
                    <a:pt x="12191" y="4819"/>
                    <a:pt x="12150" y="4819"/>
                  </a:cubicBezTo>
                  <a:cubicBezTo>
                    <a:pt x="11895" y="4819"/>
                    <a:pt x="11579" y="4675"/>
                    <a:pt x="11374" y="4598"/>
                  </a:cubicBezTo>
                  <a:cubicBezTo>
                    <a:pt x="10749" y="4390"/>
                    <a:pt x="10034" y="4003"/>
                    <a:pt x="9379" y="3943"/>
                  </a:cubicBezTo>
                  <a:cubicBezTo>
                    <a:pt x="9706" y="3747"/>
                    <a:pt x="10022" y="3683"/>
                    <a:pt x="10339" y="3683"/>
                  </a:cubicBezTo>
                  <a:cubicBezTo>
                    <a:pt x="10743" y="3683"/>
                    <a:pt x="11149" y="3787"/>
                    <a:pt x="11583" y="3854"/>
                  </a:cubicBezTo>
                  <a:cubicBezTo>
                    <a:pt x="11196" y="3199"/>
                    <a:pt x="9588" y="2782"/>
                    <a:pt x="8903" y="2514"/>
                  </a:cubicBezTo>
                  <a:cubicBezTo>
                    <a:pt x="8039" y="2187"/>
                    <a:pt x="7176" y="1800"/>
                    <a:pt x="6313" y="1472"/>
                  </a:cubicBezTo>
                  <a:cubicBezTo>
                    <a:pt x="5151" y="1055"/>
                    <a:pt x="4050" y="549"/>
                    <a:pt x="2889" y="281"/>
                  </a:cubicBezTo>
                  <a:cubicBezTo>
                    <a:pt x="2463" y="187"/>
                    <a:pt x="1871" y="0"/>
                    <a:pt x="1346" y="0"/>
                  </a:cubicBezTo>
                  <a:close/>
                  <a:moveTo>
                    <a:pt x="15057" y="9114"/>
                  </a:moveTo>
                  <a:cubicBezTo>
                    <a:pt x="14956" y="9184"/>
                    <a:pt x="14859" y="9247"/>
                    <a:pt x="14768" y="9303"/>
                  </a:cubicBezTo>
                  <a:cubicBezTo>
                    <a:pt x="14883" y="9274"/>
                    <a:pt x="14979" y="9206"/>
                    <a:pt x="15057" y="911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3503910" y="1780810"/>
              <a:ext cx="333480" cy="189980"/>
            </a:xfrm>
            <a:custGeom>
              <a:avLst/>
              <a:gdLst/>
              <a:ahLst/>
              <a:cxnLst/>
              <a:rect l="l" t="t" r="r" b="b"/>
              <a:pathLst>
                <a:path w="16674" h="9499" extrusionOk="0">
                  <a:moveTo>
                    <a:pt x="13786" y="6730"/>
                  </a:moveTo>
                  <a:cubicBezTo>
                    <a:pt x="13792" y="6737"/>
                    <a:pt x="13799" y="6744"/>
                    <a:pt x="13805" y="6750"/>
                  </a:cubicBezTo>
                  <a:lnTo>
                    <a:pt x="13805" y="6750"/>
                  </a:lnTo>
                  <a:cubicBezTo>
                    <a:pt x="13799" y="6744"/>
                    <a:pt x="13792" y="6737"/>
                    <a:pt x="13786" y="6730"/>
                  </a:cubicBezTo>
                  <a:close/>
                  <a:moveTo>
                    <a:pt x="1430" y="1"/>
                  </a:moveTo>
                  <a:cubicBezTo>
                    <a:pt x="626" y="1"/>
                    <a:pt x="0" y="805"/>
                    <a:pt x="775" y="1430"/>
                  </a:cubicBezTo>
                  <a:cubicBezTo>
                    <a:pt x="1638" y="2115"/>
                    <a:pt x="2978" y="2174"/>
                    <a:pt x="4020" y="2442"/>
                  </a:cubicBezTo>
                  <a:cubicBezTo>
                    <a:pt x="5419" y="2799"/>
                    <a:pt x="6759" y="3365"/>
                    <a:pt x="8010" y="4080"/>
                  </a:cubicBezTo>
                  <a:cubicBezTo>
                    <a:pt x="9219" y="4768"/>
                    <a:pt x="10429" y="5096"/>
                    <a:pt x="11729" y="5096"/>
                  </a:cubicBezTo>
                  <a:cubicBezTo>
                    <a:pt x="12061" y="5096"/>
                    <a:pt x="12398" y="5075"/>
                    <a:pt x="12744" y="5033"/>
                  </a:cubicBezTo>
                  <a:cubicBezTo>
                    <a:pt x="12829" y="5021"/>
                    <a:pt x="12912" y="5016"/>
                    <a:pt x="12994" y="5016"/>
                  </a:cubicBezTo>
                  <a:cubicBezTo>
                    <a:pt x="13566" y="5016"/>
                    <a:pt x="14039" y="5293"/>
                    <a:pt x="14352" y="5866"/>
                  </a:cubicBezTo>
                  <a:cubicBezTo>
                    <a:pt x="14579" y="6239"/>
                    <a:pt x="14548" y="6870"/>
                    <a:pt x="14278" y="6971"/>
                  </a:cubicBezTo>
                  <a:lnTo>
                    <a:pt x="14278" y="6971"/>
                  </a:lnTo>
                  <a:cubicBezTo>
                    <a:pt x="14101" y="6915"/>
                    <a:pt x="13922" y="6868"/>
                    <a:pt x="13805" y="6750"/>
                  </a:cubicBezTo>
                  <a:lnTo>
                    <a:pt x="13805" y="6750"/>
                  </a:lnTo>
                  <a:cubicBezTo>
                    <a:pt x="13963" y="6916"/>
                    <a:pt x="14095" y="6984"/>
                    <a:pt x="14200" y="6984"/>
                  </a:cubicBezTo>
                  <a:cubicBezTo>
                    <a:pt x="14228" y="6984"/>
                    <a:pt x="14254" y="6980"/>
                    <a:pt x="14278" y="6971"/>
                  </a:cubicBezTo>
                  <a:lnTo>
                    <a:pt x="14278" y="6971"/>
                  </a:lnTo>
                  <a:cubicBezTo>
                    <a:pt x="14427" y="7018"/>
                    <a:pt x="14573" y="7071"/>
                    <a:pt x="14679" y="7176"/>
                  </a:cubicBezTo>
                  <a:cubicBezTo>
                    <a:pt x="15394" y="7891"/>
                    <a:pt x="15185" y="8963"/>
                    <a:pt x="14411" y="9499"/>
                  </a:cubicBezTo>
                  <a:cubicBezTo>
                    <a:pt x="14977" y="9141"/>
                    <a:pt x="15721" y="8516"/>
                    <a:pt x="16049" y="7950"/>
                  </a:cubicBezTo>
                  <a:cubicBezTo>
                    <a:pt x="16674" y="6908"/>
                    <a:pt x="15959" y="6313"/>
                    <a:pt x="15185" y="5717"/>
                  </a:cubicBezTo>
                  <a:lnTo>
                    <a:pt x="15155" y="5717"/>
                  </a:lnTo>
                  <a:cubicBezTo>
                    <a:pt x="14143" y="4913"/>
                    <a:pt x="13131" y="4199"/>
                    <a:pt x="11910" y="3782"/>
                  </a:cubicBezTo>
                  <a:cubicBezTo>
                    <a:pt x="11076" y="3484"/>
                    <a:pt x="10243" y="3246"/>
                    <a:pt x="9469" y="2889"/>
                  </a:cubicBezTo>
                  <a:lnTo>
                    <a:pt x="9469" y="2889"/>
                  </a:lnTo>
                  <a:cubicBezTo>
                    <a:pt x="9617" y="2978"/>
                    <a:pt x="9737" y="3067"/>
                    <a:pt x="9737" y="3246"/>
                  </a:cubicBezTo>
                  <a:cubicBezTo>
                    <a:pt x="9499" y="3355"/>
                    <a:pt x="9243" y="3400"/>
                    <a:pt x="8977" y="3400"/>
                  </a:cubicBezTo>
                  <a:cubicBezTo>
                    <a:pt x="8081" y="3400"/>
                    <a:pt x="7085" y="2883"/>
                    <a:pt x="6372" y="2561"/>
                  </a:cubicBezTo>
                  <a:cubicBezTo>
                    <a:pt x="5925" y="2353"/>
                    <a:pt x="5419" y="2174"/>
                    <a:pt x="4973" y="1936"/>
                  </a:cubicBezTo>
                  <a:cubicBezTo>
                    <a:pt x="4639" y="1741"/>
                    <a:pt x="4357" y="1365"/>
                    <a:pt x="3957" y="1365"/>
                  </a:cubicBezTo>
                  <a:cubicBezTo>
                    <a:pt x="3929" y="1365"/>
                    <a:pt x="3900" y="1366"/>
                    <a:pt x="3871" y="1370"/>
                  </a:cubicBezTo>
                  <a:cubicBezTo>
                    <a:pt x="3786" y="1635"/>
                    <a:pt x="3509" y="1745"/>
                    <a:pt x="3198" y="1745"/>
                  </a:cubicBezTo>
                  <a:cubicBezTo>
                    <a:pt x="2635" y="1745"/>
                    <a:pt x="1961" y="1384"/>
                    <a:pt x="2114" y="924"/>
                  </a:cubicBezTo>
                  <a:cubicBezTo>
                    <a:pt x="2233" y="626"/>
                    <a:pt x="2740" y="685"/>
                    <a:pt x="2978" y="626"/>
                  </a:cubicBezTo>
                  <a:lnTo>
                    <a:pt x="2978" y="626"/>
                  </a:lnTo>
                  <a:cubicBezTo>
                    <a:pt x="2955" y="631"/>
                    <a:pt x="2931" y="634"/>
                    <a:pt x="2907" y="634"/>
                  </a:cubicBezTo>
                  <a:cubicBezTo>
                    <a:pt x="2511" y="634"/>
                    <a:pt x="1878" y="1"/>
                    <a:pt x="143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3578350" y="2018170"/>
              <a:ext cx="41100" cy="42260"/>
            </a:xfrm>
            <a:custGeom>
              <a:avLst/>
              <a:gdLst/>
              <a:ahLst/>
              <a:cxnLst/>
              <a:rect l="l" t="t" r="r" b="b"/>
              <a:pathLst>
                <a:path w="2055" h="2113" extrusionOk="0">
                  <a:moveTo>
                    <a:pt x="526" y="1"/>
                  </a:moveTo>
                  <a:cubicBezTo>
                    <a:pt x="335" y="1"/>
                    <a:pt x="149" y="19"/>
                    <a:pt x="0" y="102"/>
                  </a:cubicBezTo>
                  <a:cubicBezTo>
                    <a:pt x="238" y="370"/>
                    <a:pt x="447" y="816"/>
                    <a:pt x="387" y="1204"/>
                  </a:cubicBezTo>
                  <a:cubicBezTo>
                    <a:pt x="387" y="1263"/>
                    <a:pt x="30" y="2007"/>
                    <a:pt x="30" y="2007"/>
                  </a:cubicBezTo>
                  <a:cubicBezTo>
                    <a:pt x="256" y="2050"/>
                    <a:pt x="582" y="2112"/>
                    <a:pt x="901" y="2112"/>
                  </a:cubicBezTo>
                  <a:cubicBezTo>
                    <a:pt x="1254" y="2112"/>
                    <a:pt x="1599" y="2035"/>
                    <a:pt x="1787" y="1769"/>
                  </a:cubicBezTo>
                  <a:lnTo>
                    <a:pt x="1787" y="1769"/>
                  </a:lnTo>
                  <a:cubicBezTo>
                    <a:pt x="1636" y="1791"/>
                    <a:pt x="1160" y="1874"/>
                    <a:pt x="839" y="1874"/>
                  </a:cubicBezTo>
                  <a:cubicBezTo>
                    <a:pt x="716" y="1874"/>
                    <a:pt x="616" y="1862"/>
                    <a:pt x="566" y="1829"/>
                  </a:cubicBezTo>
                  <a:cubicBezTo>
                    <a:pt x="298" y="1620"/>
                    <a:pt x="417" y="1263"/>
                    <a:pt x="774" y="1233"/>
                  </a:cubicBezTo>
                  <a:cubicBezTo>
                    <a:pt x="774" y="697"/>
                    <a:pt x="1668" y="697"/>
                    <a:pt x="2055" y="548"/>
                  </a:cubicBezTo>
                  <a:cubicBezTo>
                    <a:pt x="2046" y="547"/>
                    <a:pt x="2032" y="546"/>
                    <a:pt x="2014" y="546"/>
                  </a:cubicBezTo>
                  <a:cubicBezTo>
                    <a:pt x="1746" y="546"/>
                    <a:pt x="525" y="730"/>
                    <a:pt x="373" y="730"/>
                  </a:cubicBezTo>
                  <a:cubicBezTo>
                    <a:pt x="363" y="730"/>
                    <a:pt x="357" y="729"/>
                    <a:pt x="357" y="727"/>
                  </a:cubicBezTo>
                  <a:cubicBezTo>
                    <a:pt x="357" y="489"/>
                    <a:pt x="387" y="459"/>
                    <a:pt x="209" y="281"/>
                  </a:cubicBezTo>
                  <a:cubicBezTo>
                    <a:pt x="387" y="72"/>
                    <a:pt x="685" y="13"/>
                    <a:pt x="983" y="13"/>
                  </a:cubicBezTo>
                  <a:cubicBezTo>
                    <a:pt x="837" y="13"/>
                    <a:pt x="680" y="1"/>
                    <a:pt x="52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3783190" y="1971970"/>
              <a:ext cx="62540" cy="42300"/>
            </a:xfrm>
            <a:custGeom>
              <a:avLst/>
              <a:gdLst/>
              <a:ahLst/>
              <a:cxnLst/>
              <a:rect l="l" t="t" r="r" b="b"/>
              <a:pathLst>
                <a:path w="3127" h="2115" extrusionOk="0">
                  <a:moveTo>
                    <a:pt x="3127" y="0"/>
                  </a:moveTo>
                  <a:cubicBezTo>
                    <a:pt x="2650" y="506"/>
                    <a:pt x="1966" y="685"/>
                    <a:pt x="1430" y="1102"/>
                  </a:cubicBezTo>
                  <a:cubicBezTo>
                    <a:pt x="1459" y="1161"/>
                    <a:pt x="1489" y="1191"/>
                    <a:pt x="1519" y="1251"/>
                  </a:cubicBezTo>
                  <a:cubicBezTo>
                    <a:pt x="1460" y="1324"/>
                    <a:pt x="1395" y="1392"/>
                    <a:pt x="1325" y="1456"/>
                  </a:cubicBezTo>
                  <a:lnTo>
                    <a:pt x="1325" y="1456"/>
                  </a:lnTo>
                  <a:cubicBezTo>
                    <a:pt x="2010" y="1126"/>
                    <a:pt x="2580" y="754"/>
                    <a:pt x="3127" y="0"/>
                  </a:cubicBezTo>
                  <a:close/>
                  <a:moveTo>
                    <a:pt x="1325" y="1456"/>
                  </a:moveTo>
                  <a:cubicBezTo>
                    <a:pt x="928" y="1648"/>
                    <a:pt x="492" y="1825"/>
                    <a:pt x="0" y="2055"/>
                  </a:cubicBezTo>
                  <a:lnTo>
                    <a:pt x="0" y="2114"/>
                  </a:lnTo>
                  <a:cubicBezTo>
                    <a:pt x="473" y="1990"/>
                    <a:pt x="967" y="1782"/>
                    <a:pt x="1325" y="145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2988230" y="1774630"/>
              <a:ext cx="375160" cy="295880"/>
            </a:xfrm>
            <a:custGeom>
              <a:avLst/>
              <a:gdLst/>
              <a:ahLst/>
              <a:cxnLst/>
              <a:rect l="l" t="t" r="r" b="b"/>
              <a:pathLst>
                <a:path w="18758" h="14794" extrusionOk="0">
                  <a:moveTo>
                    <a:pt x="16822" y="1"/>
                  </a:moveTo>
                  <a:cubicBezTo>
                    <a:pt x="16076" y="1"/>
                    <a:pt x="15252" y="173"/>
                    <a:pt x="14768" y="310"/>
                  </a:cubicBezTo>
                  <a:cubicBezTo>
                    <a:pt x="12595" y="875"/>
                    <a:pt x="10451" y="1650"/>
                    <a:pt x="8337" y="2453"/>
                  </a:cubicBezTo>
                  <a:cubicBezTo>
                    <a:pt x="5806" y="3466"/>
                    <a:pt x="3186" y="4686"/>
                    <a:pt x="1012" y="6294"/>
                  </a:cubicBezTo>
                  <a:cubicBezTo>
                    <a:pt x="30" y="7009"/>
                    <a:pt x="0" y="8795"/>
                    <a:pt x="893" y="9659"/>
                  </a:cubicBezTo>
                  <a:cubicBezTo>
                    <a:pt x="1727" y="10492"/>
                    <a:pt x="3335" y="11147"/>
                    <a:pt x="4407" y="11683"/>
                  </a:cubicBezTo>
                  <a:cubicBezTo>
                    <a:pt x="5925" y="12458"/>
                    <a:pt x="7563" y="13083"/>
                    <a:pt x="9200" y="13589"/>
                  </a:cubicBezTo>
                  <a:cubicBezTo>
                    <a:pt x="9587" y="13678"/>
                    <a:pt x="10034" y="13827"/>
                    <a:pt x="10451" y="13976"/>
                  </a:cubicBezTo>
                  <a:cubicBezTo>
                    <a:pt x="10997" y="14164"/>
                    <a:pt x="12543" y="14793"/>
                    <a:pt x="13659" y="14793"/>
                  </a:cubicBezTo>
                  <a:cubicBezTo>
                    <a:pt x="14308" y="14793"/>
                    <a:pt x="14811" y="14581"/>
                    <a:pt x="14887" y="13946"/>
                  </a:cubicBezTo>
                  <a:cubicBezTo>
                    <a:pt x="15185" y="11147"/>
                    <a:pt x="13101" y="11654"/>
                    <a:pt x="11165" y="11237"/>
                  </a:cubicBezTo>
                  <a:cubicBezTo>
                    <a:pt x="9409" y="10850"/>
                    <a:pt x="8099" y="10254"/>
                    <a:pt x="6491" y="9540"/>
                  </a:cubicBezTo>
                  <a:cubicBezTo>
                    <a:pt x="5598" y="9153"/>
                    <a:pt x="4079" y="8885"/>
                    <a:pt x="4943" y="7694"/>
                  </a:cubicBezTo>
                  <a:cubicBezTo>
                    <a:pt x="5657" y="6711"/>
                    <a:pt x="7384" y="5997"/>
                    <a:pt x="8426" y="5461"/>
                  </a:cubicBezTo>
                  <a:cubicBezTo>
                    <a:pt x="9647" y="4865"/>
                    <a:pt x="10808" y="4359"/>
                    <a:pt x="12059" y="3942"/>
                  </a:cubicBezTo>
                  <a:cubicBezTo>
                    <a:pt x="13101" y="3555"/>
                    <a:pt x="14143" y="3019"/>
                    <a:pt x="15244" y="2840"/>
                  </a:cubicBezTo>
                  <a:cubicBezTo>
                    <a:pt x="16465" y="2602"/>
                    <a:pt x="17835" y="3138"/>
                    <a:pt x="18341" y="1590"/>
                  </a:cubicBezTo>
                  <a:cubicBezTo>
                    <a:pt x="18758" y="339"/>
                    <a:pt x="17867" y="1"/>
                    <a:pt x="16822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033550" y="1779990"/>
              <a:ext cx="315760" cy="177700"/>
            </a:xfrm>
            <a:custGeom>
              <a:avLst/>
              <a:gdLst/>
              <a:ahLst/>
              <a:cxnLst/>
              <a:rect l="l" t="t" r="r" b="b"/>
              <a:pathLst>
                <a:path w="15788" h="8885" extrusionOk="0">
                  <a:moveTo>
                    <a:pt x="14764" y="1"/>
                  </a:moveTo>
                  <a:cubicBezTo>
                    <a:pt x="14668" y="1"/>
                    <a:pt x="14560" y="14"/>
                    <a:pt x="14437" y="42"/>
                  </a:cubicBezTo>
                  <a:cubicBezTo>
                    <a:pt x="13306" y="280"/>
                    <a:pt x="12145" y="607"/>
                    <a:pt x="11013" y="994"/>
                  </a:cubicBezTo>
                  <a:cubicBezTo>
                    <a:pt x="12294" y="1084"/>
                    <a:pt x="9316" y="2394"/>
                    <a:pt x="9048" y="2513"/>
                  </a:cubicBezTo>
                  <a:cubicBezTo>
                    <a:pt x="7490" y="3248"/>
                    <a:pt x="5438" y="4389"/>
                    <a:pt x="3667" y="4389"/>
                  </a:cubicBezTo>
                  <a:cubicBezTo>
                    <a:pt x="3645" y="4389"/>
                    <a:pt x="3622" y="4389"/>
                    <a:pt x="3600" y="4389"/>
                  </a:cubicBezTo>
                  <a:cubicBezTo>
                    <a:pt x="3659" y="4270"/>
                    <a:pt x="3629" y="4091"/>
                    <a:pt x="3748" y="3942"/>
                  </a:cubicBezTo>
                  <a:cubicBezTo>
                    <a:pt x="3580" y="3845"/>
                    <a:pt x="3396" y="3802"/>
                    <a:pt x="3202" y="3802"/>
                  </a:cubicBezTo>
                  <a:cubicBezTo>
                    <a:pt x="2021" y="3802"/>
                    <a:pt x="499" y="5403"/>
                    <a:pt x="295" y="6324"/>
                  </a:cubicBezTo>
                  <a:cubicBezTo>
                    <a:pt x="1" y="7765"/>
                    <a:pt x="1797" y="8509"/>
                    <a:pt x="2903" y="8871"/>
                  </a:cubicBezTo>
                  <a:lnTo>
                    <a:pt x="2903" y="8871"/>
                  </a:lnTo>
                  <a:cubicBezTo>
                    <a:pt x="1184" y="8294"/>
                    <a:pt x="2772" y="6736"/>
                    <a:pt x="3600" y="6116"/>
                  </a:cubicBezTo>
                  <a:cubicBezTo>
                    <a:pt x="4016" y="5818"/>
                    <a:pt x="4493" y="5550"/>
                    <a:pt x="4969" y="5312"/>
                  </a:cubicBezTo>
                  <a:cubicBezTo>
                    <a:pt x="6071" y="4806"/>
                    <a:pt x="7262" y="4418"/>
                    <a:pt x="8304" y="3942"/>
                  </a:cubicBezTo>
                  <a:cubicBezTo>
                    <a:pt x="9525" y="3376"/>
                    <a:pt x="10358" y="2840"/>
                    <a:pt x="11728" y="2602"/>
                  </a:cubicBezTo>
                  <a:cubicBezTo>
                    <a:pt x="12681" y="2453"/>
                    <a:pt x="13842" y="2513"/>
                    <a:pt x="14676" y="1947"/>
                  </a:cubicBezTo>
                  <a:cubicBezTo>
                    <a:pt x="15356" y="1484"/>
                    <a:pt x="15788" y="1"/>
                    <a:pt x="14764" y="1"/>
                  </a:cubicBezTo>
                  <a:close/>
                  <a:moveTo>
                    <a:pt x="2903" y="8871"/>
                  </a:moveTo>
                  <a:cubicBezTo>
                    <a:pt x="2916" y="8876"/>
                    <a:pt x="2930" y="8880"/>
                    <a:pt x="2945" y="8885"/>
                  </a:cubicBezTo>
                  <a:cubicBezTo>
                    <a:pt x="2931" y="8880"/>
                    <a:pt x="2917" y="8876"/>
                    <a:pt x="2903" y="887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7"/>
            <p:cNvSpPr/>
            <p:nvPr/>
          </p:nvSpPr>
          <p:spPr>
            <a:xfrm>
              <a:off x="3032450" y="1879670"/>
              <a:ext cx="73100" cy="68500"/>
            </a:xfrm>
            <a:custGeom>
              <a:avLst/>
              <a:gdLst/>
              <a:ahLst/>
              <a:cxnLst/>
              <a:rect l="l" t="t" r="r" b="b"/>
              <a:pathLst>
                <a:path w="3655" h="3425" extrusionOk="0">
                  <a:moveTo>
                    <a:pt x="1451" y="0"/>
                  </a:moveTo>
                  <a:lnTo>
                    <a:pt x="1451" y="0"/>
                  </a:lnTo>
                  <a:cubicBezTo>
                    <a:pt x="0" y="1161"/>
                    <a:pt x="557" y="2661"/>
                    <a:pt x="2103" y="3288"/>
                  </a:cubicBezTo>
                  <a:lnTo>
                    <a:pt x="2103" y="3288"/>
                  </a:lnTo>
                  <a:cubicBezTo>
                    <a:pt x="1768" y="2662"/>
                    <a:pt x="3270" y="1162"/>
                    <a:pt x="3655" y="804"/>
                  </a:cubicBezTo>
                  <a:lnTo>
                    <a:pt x="3655" y="804"/>
                  </a:lnTo>
                  <a:cubicBezTo>
                    <a:pt x="3212" y="970"/>
                    <a:pt x="2384" y="1650"/>
                    <a:pt x="1910" y="1650"/>
                  </a:cubicBezTo>
                  <a:cubicBezTo>
                    <a:pt x="1874" y="1650"/>
                    <a:pt x="1840" y="1646"/>
                    <a:pt x="1809" y="1638"/>
                  </a:cubicBezTo>
                  <a:cubicBezTo>
                    <a:pt x="1213" y="1459"/>
                    <a:pt x="1273" y="477"/>
                    <a:pt x="1451" y="0"/>
                  </a:cubicBezTo>
                  <a:close/>
                  <a:moveTo>
                    <a:pt x="2103" y="3288"/>
                  </a:moveTo>
                  <a:cubicBezTo>
                    <a:pt x="2130" y="3340"/>
                    <a:pt x="2171" y="3385"/>
                    <a:pt x="2225" y="3424"/>
                  </a:cubicBezTo>
                  <a:lnTo>
                    <a:pt x="2225" y="3335"/>
                  </a:lnTo>
                  <a:cubicBezTo>
                    <a:pt x="2184" y="3320"/>
                    <a:pt x="2143" y="3304"/>
                    <a:pt x="2103" y="328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3133510" y="1782930"/>
              <a:ext cx="206060" cy="64000"/>
            </a:xfrm>
            <a:custGeom>
              <a:avLst/>
              <a:gdLst/>
              <a:ahLst/>
              <a:cxnLst/>
              <a:rect l="l" t="t" r="r" b="b"/>
              <a:pathLst>
                <a:path w="10303" h="3200" extrusionOk="0">
                  <a:moveTo>
                    <a:pt x="9852" y="1"/>
                  </a:moveTo>
                  <a:cubicBezTo>
                    <a:pt x="8579" y="1"/>
                    <a:pt x="7486" y="355"/>
                    <a:pt x="6224" y="758"/>
                  </a:cubicBezTo>
                  <a:cubicBezTo>
                    <a:pt x="4355" y="1390"/>
                    <a:pt x="2464" y="1858"/>
                    <a:pt x="693" y="2802"/>
                  </a:cubicBezTo>
                  <a:lnTo>
                    <a:pt x="693" y="2802"/>
                  </a:lnTo>
                  <a:cubicBezTo>
                    <a:pt x="1320" y="2512"/>
                    <a:pt x="2137" y="2261"/>
                    <a:pt x="2658" y="2261"/>
                  </a:cubicBezTo>
                  <a:cubicBezTo>
                    <a:pt x="2732" y="2261"/>
                    <a:pt x="2799" y="2266"/>
                    <a:pt x="2859" y="2277"/>
                  </a:cubicBezTo>
                  <a:cubicBezTo>
                    <a:pt x="2740" y="2396"/>
                    <a:pt x="2651" y="2545"/>
                    <a:pt x="2472" y="2664"/>
                  </a:cubicBezTo>
                  <a:cubicBezTo>
                    <a:pt x="3216" y="2526"/>
                    <a:pt x="3858" y="2363"/>
                    <a:pt x="4610" y="2363"/>
                  </a:cubicBezTo>
                  <a:cubicBezTo>
                    <a:pt x="4671" y="2363"/>
                    <a:pt x="4732" y="2364"/>
                    <a:pt x="4795" y="2366"/>
                  </a:cubicBezTo>
                  <a:cubicBezTo>
                    <a:pt x="4765" y="2723"/>
                    <a:pt x="4527" y="2961"/>
                    <a:pt x="4169" y="3110"/>
                  </a:cubicBezTo>
                  <a:lnTo>
                    <a:pt x="4705" y="2991"/>
                  </a:lnTo>
                  <a:cubicBezTo>
                    <a:pt x="6462" y="2604"/>
                    <a:pt x="8219" y="1681"/>
                    <a:pt x="10065" y="1681"/>
                  </a:cubicBezTo>
                  <a:cubicBezTo>
                    <a:pt x="10273" y="1145"/>
                    <a:pt x="10303" y="609"/>
                    <a:pt x="10273" y="14"/>
                  </a:cubicBezTo>
                  <a:cubicBezTo>
                    <a:pt x="10130" y="5"/>
                    <a:pt x="9990" y="1"/>
                    <a:pt x="9852" y="1"/>
                  </a:cubicBezTo>
                  <a:close/>
                  <a:moveTo>
                    <a:pt x="693" y="2802"/>
                  </a:moveTo>
                  <a:lnTo>
                    <a:pt x="693" y="2802"/>
                  </a:lnTo>
                  <a:cubicBezTo>
                    <a:pt x="408" y="2933"/>
                    <a:pt x="162" y="3072"/>
                    <a:pt x="1" y="3200"/>
                  </a:cubicBezTo>
                  <a:cubicBezTo>
                    <a:pt x="229" y="3058"/>
                    <a:pt x="460" y="2926"/>
                    <a:pt x="693" y="280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3178770" y="2017810"/>
              <a:ext cx="98880" cy="42520"/>
            </a:xfrm>
            <a:custGeom>
              <a:avLst/>
              <a:gdLst/>
              <a:ahLst/>
              <a:cxnLst/>
              <a:rect l="l" t="t" r="r" b="b"/>
              <a:pathLst>
                <a:path w="4944" h="2126" extrusionOk="0">
                  <a:moveTo>
                    <a:pt x="4050" y="1"/>
                  </a:moveTo>
                  <a:cubicBezTo>
                    <a:pt x="4051" y="3"/>
                    <a:pt x="4053" y="6"/>
                    <a:pt x="4054" y="9"/>
                  </a:cubicBezTo>
                  <a:lnTo>
                    <a:pt x="4054" y="9"/>
                  </a:lnTo>
                  <a:cubicBezTo>
                    <a:pt x="4058" y="4"/>
                    <a:pt x="4058" y="1"/>
                    <a:pt x="4050" y="1"/>
                  </a:cubicBezTo>
                  <a:close/>
                  <a:moveTo>
                    <a:pt x="1" y="1073"/>
                  </a:moveTo>
                  <a:cubicBezTo>
                    <a:pt x="291" y="1258"/>
                    <a:pt x="595" y="1372"/>
                    <a:pt x="908" y="1443"/>
                  </a:cubicBezTo>
                  <a:lnTo>
                    <a:pt x="908" y="1443"/>
                  </a:lnTo>
                  <a:cubicBezTo>
                    <a:pt x="567" y="1316"/>
                    <a:pt x="247" y="1178"/>
                    <a:pt x="1" y="1073"/>
                  </a:cubicBezTo>
                  <a:close/>
                  <a:moveTo>
                    <a:pt x="4054" y="9"/>
                  </a:moveTo>
                  <a:cubicBezTo>
                    <a:pt x="4024" y="44"/>
                    <a:pt x="3752" y="183"/>
                    <a:pt x="3752" y="209"/>
                  </a:cubicBezTo>
                  <a:cubicBezTo>
                    <a:pt x="4110" y="447"/>
                    <a:pt x="4199" y="954"/>
                    <a:pt x="3842" y="1222"/>
                  </a:cubicBezTo>
                  <a:cubicBezTo>
                    <a:pt x="3859" y="1217"/>
                    <a:pt x="3877" y="1215"/>
                    <a:pt x="3898" y="1215"/>
                  </a:cubicBezTo>
                  <a:cubicBezTo>
                    <a:pt x="4020" y="1215"/>
                    <a:pt x="4195" y="1281"/>
                    <a:pt x="4348" y="1281"/>
                  </a:cubicBezTo>
                  <a:cubicBezTo>
                    <a:pt x="4569" y="1671"/>
                    <a:pt x="4319" y="1783"/>
                    <a:pt x="3931" y="1783"/>
                  </a:cubicBezTo>
                  <a:cubicBezTo>
                    <a:pt x="3429" y="1783"/>
                    <a:pt x="2694" y="1596"/>
                    <a:pt x="2442" y="1579"/>
                  </a:cubicBezTo>
                  <a:cubicBezTo>
                    <a:pt x="1915" y="1561"/>
                    <a:pt x="1400" y="1554"/>
                    <a:pt x="908" y="1443"/>
                  </a:cubicBezTo>
                  <a:lnTo>
                    <a:pt x="908" y="1443"/>
                  </a:lnTo>
                  <a:cubicBezTo>
                    <a:pt x="1381" y="1618"/>
                    <a:pt x="1895" y="1771"/>
                    <a:pt x="2308" y="1787"/>
                  </a:cubicBezTo>
                  <a:lnTo>
                    <a:pt x="2115" y="1787"/>
                  </a:lnTo>
                  <a:cubicBezTo>
                    <a:pt x="2902" y="1945"/>
                    <a:pt x="3596" y="2125"/>
                    <a:pt x="4361" y="2125"/>
                  </a:cubicBezTo>
                  <a:cubicBezTo>
                    <a:pt x="4464" y="2125"/>
                    <a:pt x="4569" y="2122"/>
                    <a:pt x="4675" y="2115"/>
                  </a:cubicBezTo>
                  <a:cubicBezTo>
                    <a:pt x="4675" y="1728"/>
                    <a:pt x="4943" y="1251"/>
                    <a:pt x="4794" y="834"/>
                  </a:cubicBezTo>
                  <a:cubicBezTo>
                    <a:pt x="4646" y="331"/>
                    <a:pt x="4292" y="475"/>
                    <a:pt x="4054" y="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3024550" y="1690290"/>
              <a:ext cx="338240" cy="256720"/>
            </a:xfrm>
            <a:custGeom>
              <a:avLst/>
              <a:gdLst/>
              <a:ahLst/>
              <a:cxnLst/>
              <a:rect l="l" t="t" r="r" b="b"/>
              <a:pathLst>
                <a:path w="16912" h="12836" extrusionOk="0">
                  <a:moveTo>
                    <a:pt x="16235" y="0"/>
                  </a:moveTo>
                  <a:cubicBezTo>
                    <a:pt x="16094" y="0"/>
                    <a:pt x="15944" y="33"/>
                    <a:pt x="15781" y="61"/>
                  </a:cubicBezTo>
                  <a:cubicBezTo>
                    <a:pt x="14530" y="239"/>
                    <a:pt x="13280" y="507"/>
                    <a:pt x="12089" y="835"/>
                  </a:cubicBezTo>
                  <a:cubicBezTo>
                    <a:pt x="10659" y="1222"/>
                    <a:pt x="9171" y="1311"/>
                    <a:pt x="7771" y="1758"/>
                  </a:cubicBezTo>
                  <a:cubicBezTo>
                    <a:pt x="6044" y="2294"/>
                    <a:pt x="4169" y="2859"/>
                    <a:pt x="2620" y="3812"/>
                  </a:cubicBezTo>
                  <a:cubicBezTo>
                    <a:pt x="1370" y="4527"/>
                    <a:pt x="0" y="5867"/>
                    <a:pt x="60" y="7445"/>
                  </a:cubicBezTo>
                  <a:cubicBezTo>
                    <a:pt x="149" y="8636"/>
                    <a:pt x="1221" y="9380"/>
                    <a:pt x="2144" y="9946"/>
                  </a:cubicBezTo>
                  <a:cubicBezTo>
                    <a:pt x="2740" y="10333"/>
                    <a:pt x="3424" y="10511"/>
                    <a:pt x="4109" y="10779"/>
                  </a:cubicBezTo>
                  <a:cubicBezTo>
                    <a:pt x="5002" y="11107"/>
                    <a:pt x="5836" y="11613"/>
                    <a:pt x="6759" y="11821"/>
                  </a:cubicBezTo>
                  <a:cubicBezTo>
                    <a:pt x="7533" y="12000"/>
                    <a:pt x="8397" y="12268"/>
                    <a:pt x="9171" y="12357"/>
                  </a:cubicBezTo>
                  <a:cubicBezTo>
                    <a:pt x="9815" y="12405"/>
                    <a:pt x="10881" y="12836"/>
                    <a:pt x="11677" y="12836"/>
                  </a:cubicBezTo>
                  <a:cubicBezTo>
                    <a:pt x="11874" y="12836"/>
                    <a:pt x="12054" y="12809"/>
                    <a:pt x="12208" y="12744"/>
                  </a:cubicBezTo>
                  <a:cubicBezTo>
                    <a:pt x="12654" y="12566"/>
                    <a:pt x="12357" y="12357"/>
                    <a:pt x="12267" y="11911"/>
                  </a:cubicBezTo>
                  <a:cubicBezTo>
                    <a:pt x="12118" y="11166"/>
                    <a:pt x="13280" y="10511"/>
                    <a:pt x="12892" y="9975"/>
                  </a:cubicBezTo>
                  <a:cubicBezTo>
                    <a:pt x="12535" y="9469"/>
                    <a:pt x="11017" y="9469"/>
                    <a:pt x="10451" y="9380"/>
                  </a:cubicBezTo>
                  <a:cubicBezTo>
                    <a:pt x="9052" y="9231"/>
                    <a:pt x="7890" y="8993"/>
                    <a:pt x="6610" y="8457"/>
                  </a:cubicBezTo>
                  <a:cubicBezTo>
                    <a:pt x="5896" y="8159"/>
                    <a:pt x="5181" y="7891"/>
                    <a:pt x="4466" y="7683"/>
                  </a:cubicBezTo>
                  <a:cubicBezTo>
                    <a:pt x="4079" y="7564"/>
                    <a:pt x="3424" y="7534"/>
                    <a:pt x="3365" y="7087"/>
                  </a:cubicBezTo>
                  <a:cubicBezTo>
                    <a:pt x="3275" y="5956"/>
                    <a:pt x="5270" y="5152"/>
                    <a:pt x="6044" y="4795"/>
                  </a:cubicBezTo>
                  <a:cubicBezTo>
                    <a:pt x="8456" y="3693"/>
                    <a:pt x="10749" y="2919"/>
                    <a:pt x="13399" y="2651"/>
                  </a:cubicBezTo>
                  <a:cubicBezTo>
                    <a:pt x="14292" y="2562"/>
                    <a:pt x="16704" y="2532"/>
                    <a:pt x="16852" y="1371"/>
                  </a:cubicBezTo>
                  <a:cubicBezTo>
                    <a:pt x="16882" y="1073"/>
                    <a:pt x="16912" y="448"/>
                    <a:pt x="16704" y="209"/>
                  </a:cubicBezTo>
                  <a:cubicBezTo>
                    <a:pt x="16558" y="48"/>
                    <a:pt x="16403" y="0"/>
                    <a:pt x="16235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3062370" y="1701610"/>
              <a:ext cx="285540" cy="146520"/>
            </a:xfrm>
            <a:custGeom>
              <a:avLst/>
              <a:gdLst/>
              <a:ahLst/>
              <a:cxnLst/>
              <a:rect l="l" t="t" r="r" b="b"/>
              <a:pathLst>
                <a:path w="14277" h="7326" extrusionOk="0">
                  <a:moveTo>
                    <a:pt x="14217" y="1"/>
                  </a:moveTo>
                  <a:cubicBezTo>
                    <a:pt x="12609" y="269"/>
                    <a:pt x="10972" y="566"/>
                    <a:pt x="9304" y="834"/>
                  </a:cubicBezTo>
                  <a:cubicBezTo>
                    <a:pt x="8292" y="1013"/>
                    <a:pt x="7339" y="1132"/>
                    <a:pt x="6416" y="1579"/>
                  </a:cubicBezTo>
                  <a:cubicBezTo>
                    <a:pt x="6077" y="1748"/>
                    <a:pt x="4752" y="2411"/>
                    <a:pt x="4093" y="2411"/>
                  </a:cubicBezTo>
                  <a:cubicBezTo>
                    <a:pt x="3943" y="2411"/>
                    <a:pt x="3827" y="2376"/>
                    <a:pt x="3766" y="2293"/>
                  </a:cubicBezTo>
                  <a:cubicBezTo>
                    <a:pt x="2962" y="2978"/>
                    <a:pt x="1593" y="3187"/>
                    <a:pt x="849" y="4169"/>
                  </a:cubicBezTo>
                  <a:cubicBezTo>
                    <a:pt x="1" y="5215"/>
                    <a:pt x="601" y="6743"/>
                    <a:pt x="1785" y="7252"/>
                  </a:cubicBezTo>
                  <a:lnTo>
                    <a:pt x="1785" y="7252"/>
                  </a:lnTo>
                  <a:cubicBezTo>
                    <a:pt x="1298" y="6980"/>
                    <a:pt x="1320" y="6173"/>
                    <a:pt x="1533" y="5747"/>
                  </a:cubicBezTo>
                  <a:cubicBezTo>
                    <a:pt x="1861" y="5152"/>
                    <a:pt x="2456" y="4705"/>
                    <a:pt x="2992" y="4318"/>
                  </a:cubicBezTo>
                  <a:cubicBezTo>
                    <a:pt x="3945" y="3603"/>
                    <a:pt x="5076" y="3306"/>
                    <a:pt x="6208" y="3008"/>
                  </a:cubicBezTo>
                  <a:cubicBezTo>
                    <a:pt x="7012" y="2800"/>
                    <a:pt x="7816" y="2651"/>
                    <a:pt x="8590" y="2412"/>
                  </a:cubicBezTo>
                  <a:cubicBezTo>
                    <a:pt x="9155" y="2264"/>
                    <a:pt x="9840" y="2144"/>
                    <a:pt x="10346" y="1877"/>
                  </a:cubicBezTo>
                  <a:lnTo>
                    <a:pt x="10346" y="1877"/>
                  </a:lnTo>
                  <a:cubicBezTo>
                    <a:pt x="9870" y="1906"/>
                    <a:pt x="9394" y="2085"/>
                    <a:pt x="8888" y="2174"/>
                  </a:cubicBezTo>
                  <a:cubicBezTo>
                    <a:pt x="9182" y="1721"/>
                    <a:pt x="10271" y="1198"/>
                    <a:pt x="11050" y="1198"/>
                  </a:cubicBezTo>
                  <a:cubicBezTo>
                    <a:pt x="11294" y="1198"/>
                    <a:pt x="11507" y="1250"/>
                    <a:pt x="11657" y="1370"/>
                  </a:cubicBezTo>
                  <a:cubicBezTo>
                    <a:pt x="11597" y="1698"/>
                    <a:pt x="11299" y="1817"/>
                    <a:pt x="11031" y="1936"/>
                  </a:cubicBezTo>
                  <a:cubicBezTo>
                    <a:pt x="11478" y="1877"/>
                    <a:pt x="11954" y="1847"/>
                    <a:pt x="12371" y="1728"/>
                  </a:cubicBezTo>
                  <a:cubicBezTo>
                    <a:pt x="12847" y="1609"/>
                    <a:pt x="13532" y="1311"/>
                    <a:pt x="14009" y="1311"/>
                  </a:cubicBezTo>
                  <a:cubicBezTo>
                    <a:pt x="13979" y="1281"/>
                    <a:pt x="13949" y="1281"/>
                    <a:pt x="13919" y="1251"/>
                  </a:cubicBezTo>
                  <a:cubicBezTo>
                    <a:pt x="14277" y="864"/>
                    <a:pt x="13919" y="269"/>
                    <a:pt x="14217" y="1"/>
                  </a:cubicBezTo>
                  <a:close/>
                  <a:moveTo>
                    <a:pt x="1785" y="7252"/>
                  </a:moveTo>
                  <a:cubicBezTo>
                    <a:pt x="1843" y="7285"/>
                    <a:pt x="1907" y="7309"/>
                    <a:pt x="1980" y="7325"/>
                  </a:cubicBezTo>
                  <a:cubicBezTo>
                    <a:pt x="1913" y="7304"/>
                    <a:pt x="1848" y="7280"/>
                    <a:pt x="1785" y="725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3035270" y="1730790"/>
              <a:ext cx="161380" cy="91140"/>
            </a:xfrm>
            <a:custGeom>
              <a:avLst/>
              <a:gdLst/>
              <a:ahLst/>
              <a:cxnLst/>
              <a:rect l="l" t="t" r="r" b="b"/>
              <a:pathLst>
                <a:path w="8069" h="4557" extrusionOk="0">
                  <a:moveTo>
                    <a:pt x="7950" y="1"/>
                  </a:moveTo>
                  <a:lnTo>
                    <a:pt x="7950" y="1"/>
                  </a:lnTo>
                  <a:cubicBezTo>
                    <a:pt x="7206" y="90"/>
                    <a:pt x="6521" y="358"/>
                    <a:pt x="5806" y="477"/>
                  </a:cubicBezTo>
                  <a:cubicBezTo>
                    <a:pt x="5836" y="447"/>
                    <a:pt x="5895" y="447"/>
                    <a:pt x="5925" y="418"/>
                  </a:cubicBezTo>
                  <a:lnTo>
                    <a:pt x="5925" y="418"/>
                  </a:lnTo>
                  <a:cubicBezTo>
                    <a:pt x="4675" y="685"/>
                    <a:pt x="3484" y="1221"/>
                    <a:pt x="2412" y="1847"/>
                  </a:cubicBezTo>
                  <a:cubicBezTo>
                    <a:pt x="1936" y="2144"/>
                    <a:pt x="1400" y="2442"/>
                    <a:pt x="983" y="2799"/>
                  </a:cubicBezTo>
                  <a:cubicBezTo>
                    <a:pt x="477" y="3186"/>
                    <a:pt x="358" y="3782"/>
                    <a:pt x="0" y="4199"/>
                  </a:cubicBezTo>
                  <a:cubicBezTo>
                    <a:pt x="323" y="3828"/>
                    <a:pt x="574" y="3669"/>
                    <a:pt x="788" y="3669"/>
                  </a:cubicBezTo>
                  <a:cubicBezTo>
                    <a:pt x="1106" y="3669"/>
                    <a:pt x="1341" y="4022"/>
                    <a:pt x="1608" y="4556"/>
                  </a:cubicBezTo>
                  <a:cubicBezTo>
                    <a:pt x="1251" y="3842"/>
                    <a:pt x="1995" y="2919"/>
                    <a:pt x="2501" y="2472"/>
                  </a:cubicBezTo>
                  <a:cubicBezTo>
                    <a:pt x="3216" y="1817"/>
                    <a:pt x="4198" y="1698"/>
                    <a:pt x="5062" y="1281"/>
                  </a:cubicBezTo>
                  <a:cubicBezTo>
                    <a:pt x="5568" y="1043"/>
                    <a:pt x="5925" y="983"/>
                    <a:pt x="6491" y="834"/>
                  </a:cubicBezTo>
                  <a:cubicBezTo>
                    <a:pt x="6848" y="745"/>
                    <a:pt x="8069" y="447"/>
                    <a:pt x="795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3241310" y="1898130"/>
              <a:ext cx="33360" cy="44840"/>
            </a:xfrm>
            <a:custGeom>
              <a:avLst/>
              <a:gdLst/>
              <a:ahLst/>
              <a:cxnLst/>
              <a:rect l="l" t="t" r="r" b="b"/>
              <a:pathLst>
                <a:path w="1668" h="2242" extrusionOk="0">
                  <a:moveTo>
                    <a:pt x="0" y="923"/>
                  </a:moveTo>
                  <a:lnTo>
                    <a:pt x="0" y="923"/>
                  </a:lnTo>
                  <a:cubicBezTo>
                    <a:pt x="121" y="980"/>
                    <a:pt x="228" y="1015"/>
                    <a:pt x="323" y="1031"/>
                  </a:cubicBezTo>
                  <a:lnTo>
                    <a:pt x="323" y="1031"/>
                  </a:lnTo>
                  <a:cubicBezTo>
                    <a:pt x="305" y="1025"/>
                    <a:pt x="287" y="1019"/>
                    <a:pt x="268" y="1013"/>
                  </a:cubicBezTo>
                  <a:lnTo>
                    <a:pt x="0" y="923"/>
                  </a:lnTo>
                  <a:close/>
                  <a:moveTo>
                    <a:pt x="238" y="2084"/>
                  </a:moveTo>
                  <a:lnTo>
                    <a:pt x="238" y="2084"/>
                  </a:lnTo>
                  <a:cubicBezTo>
                    <a:pt x="261" y="2094"/>
                    <a:pt x="284" y="2102"/>
                    <a:pt x="307" y="2110"/>
                  </a:cubicBezTo>
                  <a:lnTo>
                    <a:pt x="307" y="2110"/>
                  </a:lnTo>
                  <a:cubicBezTo>
                    <a:pt x="285" y="2102"/>
                    <a:pt x="262" y="2093"/>
                    <a:pt x="238" y="2084"/>
                  </a:cubicBezTo>
                  <a:close/>
                  <a:moveTo>
                    <a:pt x="1638" y="0"/>
                  </a:moveTo>
                  <a:cubicBezTo>
                    <a:pt x="1148" y="270"/>
                    <a:pt x="1041" y="1043"/>
                    <a:pt x="454" y="1043"/>
                  </a:cubicBezTo>
                  <a:cubicBezTo>
                    <a:pt x="413" y="1043"/>
                    <a:pt x="369" y="1040"/>
                    <a:pt x="323" y="1031"/>
                  </a:cubicBezTo>
                  <a:lnTo>
                    <a:pt x="323" y="1031"/>
                  </a:lnTo>
                  <a:cubicBezTo>
                    <a:pt x="569" y="1119"/>
                    <a:pt x="784" y="1235"/>
                    <a:pt x="923" y="1429"/>
                  </a:cubicBezTo>
                  <a:cubicBezTo>
                    <a:pt x="864" y="1459"/>
                    <a:pt x="804" y="1489"/>
                    <a:pt x="744" y="1519"/>
                  </a:cubicBezTo>
                  <a:cubicBezTo>
                    <a:pt x="1092" y="1889"/>
                    <a:pt x="899" y="2152"/>
                    <a:pt x="557" y="2152"/>
                  </a:cubicBezTo>
                  <a:cubicBezTo>
                    <a:pt x="480" y="2152"/>
                    <a:pt x="395" y="2138"/>
                    <a:pt x="307" y="2110"/>
                  </a:cubicBezTo>
                  <a:lnTo>
                    <a:pt x="307" y="2110"/>
                  </a:lnTo>
                  <a:cubicBezTo>
                    <a:pt x="562" y="2202"/>
                    <a:pt x="744" y="2241"/>
                    <a:pt x="873" y="2241"/>
                  </a:cubicBezTo>
                  <a:cubicBezTo>
                    <a:pt x="1492" y="2241"/>
                    <a:pt x="886" y="1325"/>
                    <a:pt x="1251" y="864"/>
                  </a:cubicBezTo>
                  <a:cubicBezTo>
                    <a:pt x="1191" y="864"/>
                    <a:pt x="1102" y="834"/>
                    <a:pt x="1012" y="834"/>
                  </a:cubicBezTo>
                  <a:cubicBezTo>
                    <a:pt x="1310" y="655"/>
                    <a:pt x="1667" y="357"/>
                    <a:pt x="163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3044190" y="1858230"/>
              <a:ext cx="37540" cy="25620"/>
            </a:xfrm>
            <a:custGeom>
              <a:avLst/>
              <a:gdLst/>
              <a:ahLst/>
              <a:cxnLst/>
              <a:rect l="l" t="t" r="r" b="b"/>
              <a:pathLst>
                <a:path w="1877" h="1281" extrusionOk="0">
                  <a:moveTo>
                    <a:pt x="1" y="0"/>
                  </a:moveTo>
                  <a:cubicBezTo>
                    <a:pt x="109" y="282"/>
                    <a:pt x="390" y="469"/>
                    <a:pt x="662" y="619"/>
                  </a:cubicBezTo>
                  <a:lnTo>
                    <a:pt x="662" y="619"/>
                  </a:lnTo>
                  <a:cubicBezTo>
                    <a:pt x="992" y="968"/>
                    <a:pt x="1365" y="1134"/>
                    <a:pt x="1877" y="1281"/>
                  </a:cubicBezTo>
                  <a:cubicBezTo>
                    <a:pt x="1758" y="1132"/>
                    <a:pt x="1698" y="1013"/>
                    <a:pt x="1549" y="923"/>
                  </a:cubicBezTo>
                  <a:cubicBezTo>
                    <a:pt x="1579" y="923"/>
                    <a:pt x="1668" y="953"/>
                    <a:pt x="1668" y="953"/>
                  </a:cubicBezTo>
                  <a:cubicBezTo>
                    <a:pt x="1373" y="829"/>
                    <a:pt x="1020" y="720"/>
                    <a:pt x="704" y="569"/>
                  </a:cubicBezTo>
                  <a:lnTo>
                    <a:pt x="704" y="569"/>
                  </a:lnTo>
                  <a:lnTo>
                    <a:pt x="447" y="358"/>
                  </a:lnTo>
                  <a:lnTo>
                    <a:pt x="447" y="358"/>
                  </a:lnTo>
                  <a:cubicBezTo>
                    <a:pt x="481" y="404"/>
                    <a:pt x="514" y="447"/>
                    <a:pt x="548" y="488"/>
                  </a:cubicBezTo>
                  <a:lnTo>
                    <a:pt x="548" y="488"/>
                  </a:lnTo>
                  <a:cubicBezTo>
                    <a:pt x="324" y="363"/>
                    <a:pt x="128" y="209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3486810" y="1686570"/>
              <a:ext cx="346420" cy="274700"/>
            </a:xfrm>
            <a:custGeom>
              <a:avLst/>
              <a:gdLst/>
              <a:ahLst/>
              <a:cxnLst/>
              <a:rect l="l" t="t" r="r" b="b"/>
              <a:pathLst>
                <a:path w="17321" h="13735" extrusionOk="0">
                  <a:moveTo>
                    <a:pt x="1605" y="0"/>
                  </a:moveTo>
                  <a:cubicBezTo>
                    <a:pt x="725" y="0"/>
                    <a:pt x="1" y="841"/>
                    <a:pt x="319" y="1825"/>
                  </a:cubicBezTo>
                  <a:cubicBezTo>
                    <a:pt x="647" y="2867"/>
                    <a:pt x="2314" y="2420"/>
                    <a:pt x="3118" y="2629"/>
                  </a:cubicBezTo>
                  <a:cubicBezTo>
                    <a:pt x="4518" y="2986"/>
                    <a:pt x="5857" y="3492"/>
                    <a:pt x="7257" y="3730"/>
                  </a:cubicBezTo>
                  <a:cubicBezTo>
                    <a:pt x="8418" y="3939"/>
                    <a:pt x="9520" y="4296"/>
                    <a:pt x="10621" y="4772"/>
                  </a:cubicBezTo>
                  <a:cubicBezTo>
                    <a:pt x="11395" y="5100"/>
                    <a:pt x="12140" y="5546"/>
                    <a:pt x="12825" y="6053"/>
                  </a:cubicBezTo>
                  <a:cubicBezTo>
                    <a:pt x="13361" y="6499"/>
                    <a:pt x="14313" y="7184"/>
                    <a:pt x="13807" y="7958"/>
                  </a:cubicBezTo>
                  <a:cubicBezTo>
                    <a:pt x="13420" y="8583"/>
                    <a:pt x="12378" y="9000"/>
                    <a:pt x="11723" y="9238"/>
                  </a:cubicBezTo>
                  <a:cubicBezTo>
                    <a:pt x="10443" y="9745"/>
                    <a:pt x="9073" y="9953"/>
                    <a:pt x="7733" y="10251"/>
                  </a:cubicBezTo>
                  <a:cubicBezTo>
                    <a:pt x="6929" y="10459"/>
                    <a:pt x="6185" y="10638"/>
                    <a:pt x="5351" y="10757"/>
                  </a:cubicBezTo>
                  <a:cubicBezTo>
                    <a:pt x="4994" y="10816"/>
                    <a:pt x="4339" y="10876"/>
                    <a:pt x="4101" y="11233"/>
                  </a:cubicBezTo>
                  <a:cubicBezTo>
                    <a:pt x="3863" y="11591"/>
                    <a:pt x="4160" y="11769"/>
                    <a:pt x="4250" y="12126"/>
                  </a:cubicBezTo>
                  <a:cubicBezTo>
                    <a:pt x="4399" y="12781"/>
                    <a:pt x="3922" y="13734"/>
                    <a:pt x="4934" y="13734"/>
                  </a:cubicBezTo>
                  <a:cubicBezTo>
                    <a:pt x="6185" y="13734"/>
                    <a:pt x="7674" y="13258"/>
                    <a:pt x="8894" y="12930"/>
                  </a:cubicBezTo>
                  <a:cubicBezTo>
                    <a:pt x="10056" y="12603"/>
                    <a:pt x="11157" y="12126"/>
                    <a:pt x="12289" y="11799"/>
                  </a:cubicBezTo>
                  <a:cubicBezTo>
                    <a:pt x="13182" y="11561"/>
                    <a:pt x="13926" y="11352"/>
                    <a:pt x="14760" y="10876"/>
                  </a:cubicBezTo>
                  <a:cubicBezTo>
                    <a:pt x="15177" y="10608"/>
                    <a:pt x="15623" y="10340"/>
                    <a:pt x="15981" y="10012"/>
                  </a:cubicBezTo>
                  <a:cubicBezTo>
                    <a:pt x="17320" y="8702"/>
                    <a:pt x="17142" y="6946"/>
                    <a:pt x="16070" y="5517"/>
                  </a:cubicBezTo>
                  <a:cubicBezTo>
                    <a:pt x="15147" y="4266"/>
                    <a:pt x="13658" y="3581"/>
                    <a:pt x="12318" y="2867"/>
                  </a:cubicBezTo>
                  <a:cubicBezTo>
                    <a:pt x="11306" y="2361"/>
                    <a:pt x="10175" y="1765"/>
                    <a:pt x="9043" y="1676"/>
                  </a:cubicBezTo>
                  <a:cubicBezTo>
                    <a:pt x="7971" y="1616"/>
                    <a:pt x="6959" y="1348"/>
                    <a:pt x="5917" y="1050"/>
                  </a:cubicBezTo>
                  <a:cubicBezTo>
                    <a:pt x="4696" y="693"/>
                    <a:pt x="3416" y="395"/>
                    <a:pt x="2165" y="98"/>
                  </a:cubicBezTo>
                  <a:cubicBezTo>
                    <a:pt x="2076" y="68"/>
                    <a:pt x="1987" y="68"/>
                    <a:pt x="1927" y="38"/>
                  </a:cubicBezTo>
                  <a:cubicBezTo>
                    <a:pt x="1819" y="13"/>
                    <a:pt x="1710" y="0"/>
                    <a:pt x="1605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3502710" y="1692690"/>
              <a:ext cx="301340" cy="157820"/>
            </a:xfrm>
            <a:custGeom>
              <a:avLst/>
              <a:gdLst/>
              <a:ahLst/>
              <a:cxnLst/>
              <a:rect l="l" t="t" r="r" b="b"/>
              <a:pathLst>
                <a:path w="15067" h="7891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35" y="60"/>
                    <a:pt x="924" y="119"/>
                    <a:pt x="1013" y="179"/>
                  </a:cubicBezTo>
                  <a:cubicBezTo>
                    <a:pt x="596" y="328"/>
                    <a:pt x="120" y="268"/>
                    <a:pt x="31" y="804"/>
                  </a:cubicBezTo>
                  <a:cubicBezTo>
                    <a:pt x="1" y="1072"/>
                    <a:pt x="90" y="1340"/>
                    <a:pt x="328" y="1459"/>
                  </a:cubicBezTo>
                  <a:cubicBezTo>
                    <a:pt x="328" y="1519"/>
                    <a:pt x="269" y="1519"/>
                    <a:pt x="269" y="1578"/>
                  </a:cubicBezTo>
                  <a:cubicBezTo>
                    <a:pt x="1251" y="1667"/>
                    <a:pt x="2145" y="1876"/>
                    <a:pt x="3127" y="2174"/>
                  </a:cubicBezTo>
                  <a:cubicBezTo>
                    <a:pt x="3931" y="2442"/>
                    <a:pt x="4795" y="2680"/>
                    <a:pt x="5569" y="2888"/>
                  </a:cubicBezTo>
                  <a:cubicBezTo>
                    <a:pt x="7534" y="3365"/>
                    <a:pt x="9439" y="3633"/>
                    <a:pt x="11196" y="4645"/>
                  </a:cubicBezTo>
                  <a:cubicBezTo>
                    <a:pt x="11911" y="5032"/>
                    <a:pt x="12536" y="5627"/>
                    <a:pt x="13101" y="6223"/>
                  </a:cubicBezTo>
                  <a:cubicBezTo>
                    <a:pt x="13637" y="6848"/>
                    <a:pt x="13310" y="7146"/>
                    <a:pt x="13042" y="7890"/>
                  </a:cubicBezTo>
                  <a:cubicBezTo>
                    <a:pt x="13935" y="7622"/>
                    <a:pt x="15067" y="6610"/>
                    <a:pt x="14739" y="5598"/>
                  </a:cubicBezTo>
                  <a:cubicBezTo>
                    <a:pt x="14531" y="4972"/>
                    <a:pt x="13786" y="4228"/>
                    <a:pt x="13250" y="3841"/>
                  </a:cubicBezTo>
                  <a:cubicBezTo>
                    <a:pt x="12178" y="3037"/>
                    <a:pt x="10600" y="2352"/>
                    <a:pt x="9112" y="2055"/>
                  </a:cubicBezTo>
                  <a:cubicBezTo>
                    <a:pt x="8606" y="1935"/>
                    <a:pt x="8099" y="1906"/>
                    <a:pt x="7653" y="1906"/>
                  </a:cubicBezTo>
                  <a:cubicBezTo>
                    <a:pt x="7772" y="2263"/>
                    <a:pt x="8903" y="2858"/>
                    <a:pt x="8010" y="3067"/>
                  </a:cubicBezTo>
                  <a:cubicBezTo>
                    <a:pt x="7976" y="3074"/>
                    <a:pt x="7938" y="3077"/>
                    <a:pt x="7896" y="3077"/>
                  </a:cubicBezTo>
                  <a:cubicBezTo>
                    <a:pt x="7390" y="3077"/>
                    <a:pt x="6366" y="2611"/>
                    <a:pt x="5926" y="2501"/>
                  </a:cubicBezTo>
                  <a:cubicBezTo>
                    <a:pt x="5152" y="2323"/>
                    <a:pt x="4437" y="1995"/>
                    <a:pt x="3693" y="1757"/>
                  </a:cubicBezTo>
                  <a:cubicBezTo>
                    <a:pt x="3008" y="1548"/>
                    <a:pt x="2204" y="1578"/>
                    <a:pt x="1698" y="953"/>
                  </a:cubicBezTo>
                  <a:cubicBezTo>
                    <a:pt x="1350" y="503"/>
                    <a:pt x="1720" y="432"/>
                    <a:pt x="2120" y="432"/>
                  </a:cubicBezTo>
                  <a:cubicBezTo>
                    <a:pt x="2302" y="432"/>
                    <a:pt x="2491" y="447"/>
                    <a:pt x="2621" y="447"/>
                  </a:cubicBezTo>
                  <a:cubicBezTo>
                    <a:pt x="1996" y="357"/>
                    <a:pt x="1311" y="209"/>
                    <a:pt x="71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3532150" y="1702130"/>
              <a:ext cx="184960" cy="60600"/>
            </a:xfrm>
            <a:custGeom>
              <a:avLst/>
              <a:gdLst/>
              <a:ahLst/>
              <a:cxnLst/>
              <a:rect l="l" t="t" r="r" b="b"/>
              <a:pathLst>
                <a:path w="9248" h="3030" extrusionOk="0">
                  <a:moveTo>
                    <a:pt x="568" y="1"/>
                  </a:moveTo>
                  <a:cubicBezTo>
                    <a:pt x="533" y="1"/>
                    <a:pt x="498" y="2"/>
                    <a:pt x="464" y="5"/>
                  </a:cubicBezTo>
                  <a:cubicBezTo>
                    <a:pt x="494" y="5"/>
                    <a:pt x="583" y="34"/>
                    <a:pt x="613" y="34"/>
                  </a:cubicBezTo>
                  <a:cubicBezTo>
                    <a:pt x="559" y="89"/>
                    <a:pt x="579" y="118"/>
                    <a:pt x="628" y="168"/>
                  </a:cubicBezTo>
                  <a:lnTo>
                    <a:pt x="628" y="168"/>
                  </a:lnTo>
                  <a:cubicBezTo>
                    <a:pt x="319" y="177"/>
                    <a:pt x="0" y="237"/>
                    <a:pt x="18" y="481"/>
                  </a:cubicBezTo>
                  <a:cubicBezTo>
                    <a:pt x="47" y="868"/>
                    <a:pt x="1179" y="1076"/>
                    <a:pt x="1447" y="1136"/>
                  </a:cubicBezTo>
                  <a:cubicBezTo>
                    <a:pt x="2221" y="1344"/>
                    <a:pt x="2906" y="1672"/>
                    <a:pt x="3650" y="1970"/>
                  </a:cubicBezTo>
                  <a:cubicBezTo>
                    <a:pt x="4573" y="2327"/>
                    <a:pt x="5615" y="2863"/>
                    <a:pt x="6598" y="2982"/>
                  </a:cubicBezTo>
                  <a:cubicBezTo>
                    <a:pt x="6751" y="2995"/>
                    <a:pt x="6916" y="3030"/>
                    <a:pt x="7061" y="3030"/>
                  </a:cubicBezTo>
                  <a:cubicBezTo>
                    <a:pt x="7253" y="3030"/>
                    <a:pt x="7410" y="2968"/>
                    <a:pt x="7461" y="2714"/>
                  </a:cubicBezTo>
                  <a:cubicBezTo>
                    <a:pt x="7580" y="2178"/>
                    <a:pt x="6895" y="2059"/>
                    <a:pt x="6627" y="1851"/>
                  </a:cubicBezTo>
                  <a:cubicBezTo>
                    <a:pt x="6706" y="1842"/>
                    <a:pt x="6787" y="1838"/>
                    <a:pt x="6870" y="1838"/>
                  </a:cubicBezTo>
                  <a:cubicBezTo>
                    <a:pt x="7661" y="1838"/>
                    <a:pt x="8601" y="2198"/>
                    <a:pt x="9248" y="2386"/>
                  </a:cubicBezTo>
                  <a:cubicBezTo>
                    <a:pt x="8920" y="1761"/>
                    <a:pt x="7372" y="1553"/>
                    <a:pt x="6657" y="1344"/>
                  </a:cubicBezTo>
                  <a:cubicBezTo>
                    <a:pt x="5526" y="1047"/>
                    <a:pt x="4335" y="779"/>
                    <a:pt x="3174" y="630"/>
                  </a:cubicBezTo>
                  <a:lnTo>
                    <a:pt x="3174" y="630"/>
                  </a:lnTo>
                  <a:cubicBezTo>
                    <a:pt x="3220" y="806"/>
                    <a:pt x="3084" y="876"/>
                    <a:pt x="2868" y="876"/>
                  </a:cubicBezTo>
                  <a:cubicBezTo>
                    <a:pt x="2393" y="876"/>
                    <a:pt x="1531" y="539"/>
                    <a:pt x="1387" y="272"/>
                  </a:cubicBezTo>
                  <a:cubicBezTo>
                    <a:pt x="1477" y="272"/>
                    <a:pt x="1566" y="243"/>
                    <a:pt x="1655" y="243"/>
                  </a:cubicBezTo>
                  <a:cubicBezTo>
                    <a:pt x="1356" y="134"/>
                    <a:pt x="934" y="1"/>
                    <a:pt x="56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3576350" y="1922530"/>
              <a:ext cx="37740" cy="33780"/>
            </a:xfrm>
            <a:custGeom>
              <a:avLst/>
              <a:gdLst/>
              <a:ahLst/>
              <a:cxnLst/>
              <a:rect l="l" t="t" r="r" b="b"/>
              <a:pathLst>
                <a:path w="1887" h="1689" extrusionOk="0">
                  <a:moveTo>
                    <a:pt x="160" y="1"/>
                  </a:moveTo>
                  <a:cubicBezTo>
                    <a:pt x="153" y="10"/>
                    <a:pt x="146" y="26"/>
                    <a:pt x="139" y="47"/>
                  </a:cubicBezTo>
                  <a:lnTo>
                    <a:pt x="139" y="47"/>
                  </a:lnTo>
                  <a:cubicBezTo>
                    <a:pt x="170" y="27"/>
                    <a:pt x="209" y="21"/>
                    <a:pt x="249" y="1"/>
                  </a:cubicBezTo>
                  <a:close/>
                  <a:moveTo>
                    <a:pt x="139" y="47"/>
                  </a:moveTo>
                  <a:cubicBezTo>
                    <a:pt x="123" y="57"/>
                    <a:pt x="110" y="70"/>
                    <a:pt x="100" y="90"/>
                  </a:cubicBezTo>
                  <a:cubicBezTo>
                    <a:pt x="107" y="104"/>
                    <a:pt x="112" y="119"/>
                    <a:pt x="117" y="135"/>
                  </a:cubicBezTo>
                  <a:lnTo>
                    <a:pt x="117" y="135"/>
                  </a:lnTo>
                  <a:cubicBezTo>
                    <a:pt x="124" y="100"/>
                    <a:pt x="132" y="70"/>
                    <a:pt x="139" y="47"/>
                  </a:cubicBezTo>
                  <a:close/>
                  <a:moveTo>
                    <a:pt x="117" y="135"/>
                  </a:moveTo>
                  <a:lnTo>
                    <a:pt x="117" y="135"/>
                  </a:lnTo>
                  <a:cubicBezTo>
                    <a:pt x="47" y="480"/>
                    <a:pt x="0" y="1340"/>
                    <a:pt x="100" y="1490"/>
                  </a:cubicBezTo>
                  <a:cubicBezTo>
                    <a:pt x="213" y="1633"/>
                    <a:pt x="427" y="1688"/>
                    <a:pt x="672" y="1688"/>
                  </a:cubicBezTo>
                  <a:cubicBezTo>
                    <a:pt x="1138" y="1688"/>
                    <a:pt x="1711" y="1487"/>
                    <a:pt x="1887" y="1311"/>
                  </a:cubicBezTo>
                  <a:cubicBezTo>
                    <a:pt x="1866" y="1310"/>
                    <a:pt x="1845" y="1310"/>
                    <a:pt x="1824" y="1310"/>
                  </a:cubicBezTo>
                  <a:cubicBezTo>
                    <a:pt x="1500" y="1310"/>
                    <a:pt x="1167" y="1422"/>
                    <a:pt x="917" y="1422"/>
                  </a:cubicBezTo>
                  <a:cubicBezTo>
                    <a:pt x="698" y="1422"/>
                    <a:pt x="544" y="1336"/>
                    <a:pt x="517" y="1013"/>
                  </a:cubicBezTo>
                  <a:cubicBezTo>
                    <a:pt x="472" y="626"/>
                    <a:pt x="636" y="574"/>
                    <a:pt x="874" y="574"/>
                  </a:cubicBezTo>
                  <a:cubicBezTo>
                    <a:pt x="962" y="574"/>
                    <a:pt x="1060" y="581"/>
                    <a:pt x="1161" y="581"/>
                  </a:cubicBezTo>
                  <a:cubicBezTo>
                    <a:pt x="1335" y="581"/>
                    <a:pt x="1518" y="560"/>
                    <a:pt x="1678" y="448"/>
                  </a:cubicBezTo>
                  <a:cubicBezTo>
                    <a:pt x="1607" y="433"/>
                    <a:pt x="1538" y="427"/>
                    <a:pt x="1471" y="427"/>
                  </a:cubicBezTo>
                  <a:cubicBezTo>
                    <a:pt x="1141" y="427"/>
                    <a:pt x="852" y="569"/>
                    <a:pt x="531" y="569"/>
                  </a:cubicBezTo>
                  <a:cubicBezTo>
                    <a:pt x="507" y="569"/>
                    <a:pt x="482" y="568"/>
                    <a:pt x="457" y="567"/>
                  </a:cubicBezTo>
                  <a:cubicBezTo>
                    <a:pt x="487" y="507"/>
                    <a:pt x="517" y="477"/>
                    <a:pt x="517" y="418"/>
                  </a:cubicBezTo>
                  <a:cubicBezTo>
                    <a:pt x="398" y="388"/>
                    <a:pt x="368" y="269"/>
                    <a:pt x="190" y="269"/>
                  </a:cubicBezTo>
                  <a:cubicBezTo>
                    <a:pt x="144" y="246"/>
                    <a:pt x="133" y="188"/>
                    <a:pt x="117" y="13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3753410" y="1806410"/>
              <a:ext cx="46400" cy="56000"/>
            </a:xfrm>
            <a:custGeom>
              <a:avLst/>
              <a:gdLst/>
              <a:ahLst/>
              <a:cxnLst/>
              <a:rect l="l" t="t" r="r" b="b"/>
              <a:pathLst>
                <a:path w="2320" h="2800" extrusionOk="0">
                  <a:moveTo>
                    <a:pt x="2144" y="1"/>
                  </a:moveTo>
                  <a:cubicBezTo>
                    <a:pt x="2170" y="137"/>
                    <a:pt x="2207" y="289"/>
                    <a:pt x="2236" y="444"/>
                  </a:cubicBezTo>
                  <a:lnTo>
                    <a:pt x="2236" y="444"/>
                  </a:lnTo>
                  <a:cubicBezTo>
                    <a:pt x="2256" y="264"/>
                    <a:pt x="2231" y="107"/>
                    <a:pt x="2144" y="1"/>
                  </a:cubicBezTo>
                  <a:close/>
                  <a:moveTo>
                    <a:pt x="2236" y="444"/>
                  </a:moveTo>
                  <a:cubicBezTo>
                    <a:pt x="2166" y="1050"/>
                    <a:pt x="1572" y="1910"/>
                    <a:pt x="990" y="1910"/>
                  </a:cubicBezTo>
                  <a:cubicBezTo>
                    <a:pt x="968" y="1910"/>
                    <a:pt x="946" y="1909"/>
                    <a:pt x="924" y="1907"/>
                  </a:cubicBezTo>
                  <a:cubicBezTo>
                    <a:pt x="1073" y="1668"/>
                    <a:pt x="954" y="1311"/>
                    <a:pt x="775" y="1103"/>
                  </a:cubicBezTo>
                  <a:lnTo>
                    <a:pt x="775" y="1103"/>
                  </a:lnTo>
                  <a:cubicBezTo>
                    <a:pt x="1102" y="1817"/>
                    <a:pt x="626" y="2413"/>
                    <a:pt x="1" y="2800"/>
                  </a:cubicBezTo>
                  <a:cubicBezTo>
                    <a:pt x="805" y="2562"/>
                    <a:pt x="1460" y="1817"/>
                    <a:pt x="2055" y="1281"/>
                  </a:cubicBezTo>
                  <a:lnTo>
                    <a:pt x="2055" y="1281"/>
                  </a:lnTo>
                  <a:lnTo>
                    <a:pt x="1936" y="1430"/>
                  </a:lnTo>
                  <a:cubicBezTo>
                    <a:pt x="2319" y="1238"/>
                    <a:pt x="2307" y="834"/>
                    <a:pt x="2236" y="44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7"/>
            <p:cNvSpPr/>
            <p:nvPr/>
          </p:nvSpPr>
          <p:spPr>
            <a:xfrm>
              <a:off x="3054910" y="1615650"/>
              <a:ext cx="327560" cy="194060"/>
            </a:xfrm>
            <a:custGeom>
              <a:avLst/>
              <a:gdLst/>
              <a:ahLst/>
              <a:cxnLst/>
              <a:rect l="l" t="t" r="r" b="b"/>
              <a:pathLst>
                <a:path w="16378" h="9703" extrusionOk="0">
                  <a:moveTo>
                    <a:pt x="12917" y="0"/>
                  </a:moveTo>
                  <a:cubicBezTo>
                    <a:pt x="11825" y="0"/>
                    <a:pt x="10794" y="113"/>
                    <a:pt x="10451" y="160"/>
                  </a:cubicBezTo>
                  <a:cubicBezTo>
                    <a:pt x="8248" y="547"/>
                    <a:pt x="6104" y="1202"/>
                    <a:pt x="4050" y="2095"/>
                  </a:cubicBezTo>
                  <a:cubicBezTo>
                    <a:pt x="2561" y="2721"/>
                    <a:pt x="1" y="3971"/>
                    <a:pt x="596" y="5996"/>
                  </a:cubicBezTo>
                  <a:cubicBezTo>
                    <a:pt x="1192" y="7961"/>
                    <a:pt x="4765" y="8437"/>
                    <a:pt x="6402" y="8884"/>
                  </a:cubicBezTo>
                  <a:cubicBezTo>
                    <a:pt x="7295" y="9122"/>
                    <a:pt x="8248" y="9569"/>
                    <a:pt x="9171" y="9628"/>
                  </a:cubicBezTo>
                  <a:cubicBezTo>
                    <a:pt x="9424" y="9643"/>
                    <a:pt x="9782" y="9703"/>
                    <a:pt x="10113" y="9703"/>
                  </a:cubicBezTo>
                  <a:cubicBezTo>
                    <a:pt x="10444" y="9703"/>
                    <a:pt x="10749" y="9643"/>
                    <a:pt x="10898" y="9420"/>
                  </a:cubicBezTo>
                  <a:cubicBezTo>
                    <a:pt x="11107" y="9122"/>
                    <a:pt x="11255" y="8765"/>
                    <a:pt x="11464" y="8497"/>
                  </a:cubicBezTo>
                  <a:cubicBezTo>
                    <a:pt x="11613" y="8288"/>
                    <a:pt x="12000" y="8110"/>
                    <a:pt x="12030" y="7842"/>
                  </a:cubicBezTo>
                  <a:cubicBezTo>
                    <a:pt x="12059" y="7187"/>
                    <a:pt x="11196" y="7217"/>
                    <a:pt x="10779" y="7157"/>
                  </a:cubicBezTo>
                  <a:cubicBezTo>
                    <a:pt x="9409" y="6949"/>
                    <a:pt x="8010" y="6472"/>
                    <a:pt x="6700" y="6145"/>
                  </a:cubicBezTo>
                  <a:cubicBezTo>
                    <a:pt x="6224" y="6026"/>
                    <a:pt x="4794" y="5966"/>
                    <a:pt x="4616" y="5400"/>
                  </a:cubicBezTo>
                  <a:cubicBezTo>
                    <a:pt x="4318" y="4596"/>
                    <a:pt x="5539" y="4209"/>
                    <a:pt x="6075" y="3971"/>
                  </a:cubicBezTo>
                  <a:cubicBezTo>
                    <a:pt x="7534" y="3316"/>
                    <a:pt x="9082" y="2959"/>
                    <a:pt x="10571" y="2512"/>
                  </a:cubicBezTo>
                  <a:cubicBezTo>
                    <a:pt x="10838" y="2436"/>
                    <a:pt x="11278" y="2421"/>
                    <a:pt x="11797" y="2421"/>
                  </a:cubicBezTo>
                  <a:cubicBezTo>
                    <a:pt x="12133" y="2421"/>
                    <a:pt x="12502" y="2427"/>
                    <a:pt x="12879" y="2427"/>
                  </a:cubicBezTo>
                  <a:cubicBezTo>
                    <a:pt x="13728" y="2427"/>
                    <a:pt x="14615" y="2395"/>
                    <a:pt x="15245" y="2185"/>
                  </a:cubicBezTo>
                  <a:cubicBezTo>
                    <a:pt x="15692" y="2036"/>
                    <a:pt x="16019" y="1798"/>
                    <a:pt x="16109" y="1411"/>
                  </a:cubicBezTo>
                  <a:cubicBezTo>
                    <a:pt x="16378" y="261"/>
                    <a:pt x="14578" y="0"/>
                    <a:pt x="1291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7"/>
            <p:cNvSpPr/>
            <p:nvPr/>
          </p:nvSpPr>
          <p:spPr>
            <a:xfrm>
              <a:off x="3078730" y="1624210"/>
              <a:ext cx="269780" cy="111960"/>
            </a:xfrm>
            <a:custGeom>
              <a:avLst/>
              <a:gdLst/>
              <a:ahLst/>
              <a:cxnLst/>
              <a:rect l="l" t="t" r="r" b="b"/>
              <a:pathLst>
                <a:path w="13489" h="5598" extrusionOk="0">
                  <a:moveTo>
                    <a:pt x="9320" y="0"/>
                  </a:moveTo>
                  <a:lnTo>
                    <a:pt x="9320" y="0"/>
                  </a:lnTo>
                  <a:cubicBezTo>
                    <a:pt x="8816" y="175"/>
                    <a:pt x="8288" y="355"/>
                    <a:pt x="7773" y="569"/>
                  </a:cubicBezTo>
                  <a:lnTo>
                    <a:pt x="7773" y="569"/>
                  </a:lnTo>
                  <a:cubicBezTo>
                    <a:pt x="8568" y="415"/>
                    <a:pt x="9305" y="227"/>
                    <a:pt x="9320" y="0"/>
                  </a:cubicBezTo>
                  <a:close/>
                  <a:moveTo>
                    <a:pt x="13488" y="0"/>
                  </a:moveTo>
                  <a:cubicBezTo>
                    <a:pt x="13131" y="89"/>
                    <a:pt x="12684" y="149"/>
                    <a:pt x="12297" y="149"/>
                  </a:cubicBezTo>
                  <a:cubicBezTo>
                    <a:pt x="12536" y="625"/>
                    <a:pt x="10362" y="1340"/>
                    <a:pt x="9975" y="1459"/>
                  </a:cubicBezTo>
                  <a:cubicBezTo>
                    <a:pt x="8963" y="1787"/>
                    <a:pt x="7861" y="1965"/>
                    <a:pt x="6849" y="2233"/>
                  </a:cubicBezTo>
                  <a:cubicBezTo>
                    <a:pt x="6646" y="2281"/>
                    <a:pt x="6453" y="2305"/>
                    <a:pt x="6264" y="2305"/>
                  </a:cubicBezTo>
                  <a:cubicBezTo>
                    <a:pt x="5981" y="2305"/>
                    <a:pt x="5705" y="2251"/>
                    <a:pt x="5420" y="2144"/>
                  </a:cubicBezTo>
                  <a:cubicBezTo>
                    <a:pt x="6041" y="1410"/>
                    <a:pt x="6888" y="938"/>
                    <a:pt x="7773" y="569"/>
                  </a:cubicBezTo>
                  <a:lnTo>
                    <a:pt x="7773" y="569"/>
                  </a:lnTo>
                  <a:cubicBezTo>
                    <a:pt x="7002" y="718"/>
                    <a:pt x="6175" y="835"/>
                    <a:pt x="5896" y="923"/>
                  </a:cubicBezTo>
                  <a:cubicBezTo>
                    <a:pt x="4735" y="1251"/>
                    <a:pt x="1" y="2501"/>
                    <a:pt x="1609" y="4466"/>
                  </a:cubicBezTo>
                  <a:cubicBezTo>
                    <a:pt x="2204" y="5211"/>
                    <a:pt x="3276" y="5270"/>
                    <a:pt x="4080" y="5598"/>
                  </a:cubicBezTo>
                  <a:cubicBezTo>
                    <a:pt x="2472" y="4943"/>
                    <a:pt x="3335" y="3930"/>
                    <a:pt x="4467" y="3335"/>
                  </a:cubicBezTo>
                  <a:cubicBezTo>
                    <a:pt x="4943" y="3067"/>
                    <a:pt x="5390" y="2888"/>
                    <a:pt x="5866" y="2769"/>
                  </a:cubicBezTo>
                  <a:cubicBezTo>
                    <a:pt x="7027" y="2412"/>
                    <a:pt x="8218" y="2322"/>
                    <a:pt x="9499" y="2055"/>
                  </a:cubicBezTo>
                  <a:cubicBezTo>
                    <a:pt x="9979" y="1958"/>
                    <a:pt x="10968" y="1738"/>
                    <a:pt x="11777" y="1738"/>
                  </a:cubicBezTo>
                  <a:cubicBezTo>
                    <a:pt x="12221" y="1738"/>
                    <a:pt x="12612" y="1805"/>
                    <a:pt x="12833" y="1995"/>
                  </a:cubicBezTo>
                  <a:cubicBezTo>
                    <a:pt x="12982" y="1340"/>
                    <a:pt x="13429" y="685"/>
                    <a:pt x="1348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7"/>
            <p:cNvSpPr/>
            <p:nvPr/>
          </p:nvSpPr>
          <p:spPr>
            <a:xfrm>
              <a:off x="3172230" y="1622190"/>
              <a:ext cx="161400" cy="52720"/>
            </a:xfrm>
            <a:custGeom>
              <a:avLst/>
              <a:gdLst/>
              <a:ahLst/>
              <a:cxnLst/>
              <a:rect l="l" t="t" r="r" b="b"/>
              <a:pathLst>
                <a:path w="8070" h="2636" extrusionOk="0">
                  <a:moveTo>
                    <a:pt x="5538" y="42"/>
                  </a:moveTo>
                  <a:cubicBezTo>
                    <a:pt x="5546" y="42"/>
                    <a:pt x="5553" y="42"/>
                    <a:pt x="5561" y="42"/>
                  </a:cubicBezTo>
                  <a:lnTo>
                    <a:pt x="5561" y="42"/>
                  </a:lnTo>
                  <a:cubicBezTo>
                    <a:pt x="5553" y="42"/>
                    <a:pt x="5546" y="42"/>
                    <a:pt x="5538" y="42"/>
                  </a:cubicBezTo>
                  <a:close/>
                  <a:moveTo>
                    <a:pt x="6810" y="0"/>
                  </a:moveTo>
                  <a:cubicBezTo>
                    <a:pt x="6445" y="0"/>
                    <a:pt x="6069" y="44"/>
                    <a:pt x="5687" y="44"/>
                  </a:cubicBezTo>
                  <a:cubicBezTo>
                    <a:pt x="5645" y="44"/>
                    <a:pt x="5603" y="43"/>
                    <a:pt x="5561" y="42"/>
                  </a:cubicBezTo>
                  <a:lnTo>
                    <a:pt x="5561" y="42"/>
                  </a:lnTo>
                  <a:cubicBezTo>
                    <a:pt x="5696" y="51"/>
                    <a:pt x="5783" y="132"/>
                    <a:pt x="5896" y="161"/>
                  </a:cubicBezTo>
                  <a:cubicBezTo>
                    <a:pt x="5685" y="633"/>
                    <a:pt x="4757" y="921"/>
                    <a:pt x="4153" y="921"/>
                  </a:cubicBezTo>
                  <a:cubicBezTo>
                    <a:pt x="4072" y="921"/>
                    <a:pt x="3997" y="916"/>
                    <a:pt x="3930" y="905"/>
                  </a:cubicBezTo>
                  <a:cubicBezTo>
                    <a:pt x="3097" y="726"/>
                    <a:pt x="3841" y="577"/>
                    <a:pt x="4228" y="339"/>
                  </a:cubicBezTo>
                  <a:lnTo>
                    <a:pt x="4228" y="339"/>
                  </a:lnTo>
                  <a:cubicBezTo>
                    <a:pt x="3395" y="607"/>
                    <a:pt x="2531" y="697"/>
                    <a:pt x="1757" y="1054"/>
                  </a:cubicBezTo>
                  <a:cubicBezTo>
                    <a:pt x="1042" y="1381"/>
                    <a:pt x="715" y="2066"/>
                    <a:pt x="0" y="2423"/>
                  </a:cubicBezTo>
                  <a:cubicBezTo>
                    <a:pt x="139" y="2582"/>
                    <a:pt x="543" y="2635"/>
                    <a:pt x="902" y="2635"/>
                  </a:cubicBezTo>
                  <a:cubicBezTo>
                    <a:pt x="1082" y="2635"/>
                    <a:pt x="1251" y="2622"/>
                    <a:pt x="1370" y="2602"/>
                  </a:cubicBezTo>
                  <a:lnTo>
                    <a:pt x="1056" y="2512"/>
                  </a:lnTo>
                  <a:lnTo>
                    <a:pt x="1056" y="2512"/>
                  </a:lnTo>
                  <a:cubicBezTo>
                    <a:pt x="1192" y="2545"/>
                    <a:pt x="1342" y="2560"/>
                    <a:pt x="1502" y="2560"/>
                  </a:cubicBezTo>
                  <a:cubicBezTo>
                    <a:pt x="2414" y="2560"/>
                    <a:pt x="3645" y="2093"/>
                    <a:pt x="4377" y="1947"/>
                  </a:cubicBezTo>
                  <a:cubicBezTo>
                    <a:pt x="4824" y="1858"/>
                    <a:pt x="6431" y="1709"/>
                    <a:pt x="6580" y="1292"/>
                  </a:cubicBezTo>
                  <a:cubicBezTo>
                    <a:pt x="7116" y="1054"/>
                    <a:pt x="7831" y="965"/>
                    <a:pt x="8069" y="339"/>
                  </a:cubicBezTo>
                  <a:cubicBezTo>
                    <a:pt x="7670" y="63"/>
                    <a:pt x="7248" y="0"/>
                    <a:pt x="681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7"/>
            <p:cNvSpPr/>
            <p:nvPr/>
          </p:nvSpPr>
          <p:spPr>
            <a:xfrm>
              <a:off x="3205570" y="1774850"/>
              <a:ext cx="81000" cy="32900"/>
            </a:xfrm>
            <a:custGeom>
              <a:avLst/>
              <a:gdLst/>
              <a:ahLst/>
              <a:cxnLst/>
              <a:rect l="l" t="t" r="r" b="b"/>
              <a:pathLst>
                <a:path w="4050" h="1645" extrusionOk="0">
                  <a:moveTo>
                    <a:pt x="1072" y="1073"/>
                  </a:moveTo>
                  <a:lnTo>
                    <a:pt x="1072" y="1073"/>
                  </a:lnTo>
                  <a:cubicBezTo>
                    <a:pt x="1084" y="1080"/>
                    <a:pt x="1097" y="1087"/>
                    <a:pt x="1110" y="1094"/>
                  </a:cubicBezTo>
                  <a:lnTo>
                    <a:pt x="1110" y="1094"/>
                  </a:lnTo>
                  <a:cubicBezTo>
                    <a:pt x="1176" y="1118"/>
                    <a:pt x="1240" y="1144"/>
                    <a:pt x="1303" y="1169"/>
                  </a:cubicBezTo>
                  <a:lnTo>
                    <a:pt x="1303" y="1169"/>
                  </a:lnTo>
                  <a:lnTo>
                    <a:pt x="1072" y="1073"/>
                  </a:lnTo>
                  <a:close/>
                  <a:moveTo>
                    <a:pt x="1303" y="1169"/>
                  </a:moveTo>
                  <a:lnTo>
                    <a:pt x="1430" y="1222"/>
                  </a:lnTo>
                  <a:cubicBezTo>
                    <a:pt x="1388" y="1204"/>
                    <a:pt x="1346" y="1186"/>
                    <a:pt x="1303" y="1169"/>
                  </a:cubicBezTo>
                  <a:close/>
                  <a:moveTo>
                    <a:pt x="2502" y="1"/>
                  </a:moveTo>
                  <a:cubicBezTo>
                    <a:pt x="2799" y="120"/>
                    <a:pt x="3335" y="60"/>
                    <a:pt x="3574" y="209"/>
                  </a:cubicBezTo>
                  <a:cubicBezTo>
                    <a:pt x="3812" y="388"/>
                    <a:pt x="3931" y="239"/>
                    <a:pt x="3722" y="567"/>
                  </a:cubicBezTo>
                  <a:cubicBezTo>
                    <a:pt x="3633" y="745"/>
                    <a:pt x="3365" y="835"/>
                    <a:pt x="3216" y="835"/>
                  </a:cubicBezTo>
                  <a:cubicBezTo>
                    <a:pt x="3216" y="805"/>
                    <a:pt x="3246" y="805"/>
                    <a:pt x="3246" y="775"/>
                  </a:cubicBezTo>
                  <a:cubicBezTo>
                    <a:pt x="2978" y="775"/>
                    <a:pt x="2770" y="894"/>
                    <a:pt x="2502" y="954"/>
                  </a:cubicBezTo>
                  <a:cubicBezTo>
                    <a:pt x="2531" y="954"/>
                    <a:pt x="2591" y="983"/>
                    <a:pt x="2651" y="1013"/>
                  </a:cubicBezTo>
                  <a:cubicBezTo>
                    <a:pt x="2532" y="1237"/>
                    <a:pt x="2281" y="1315"/>
                    <a:pt x="2006" y="1315"/>
                  </a:cubicBezTo>
                  <a:cubicBezTo>
                    <a:pt x="1679" y="1315"/>
                    <a:pt x="1318" y="1204"/>
                    <a:pt x="1110" y="1094"/>
                  </a:cubicBezTo>
                  <a:lnTo>
                    <a:pt x="1110" y="1094"/>
                  </a:lnTo>
                  <a:cubicBezTo>
                    <a:pt x="758" y="962"/>
                    <a:pt x="362" y="843"/>
                    <a:pt x="1" y="775"/>
                  </a:cubicBezTo>
                  <a:lnTo>
                    <a:pt x="1" y="775"/>
                  </a:lnTo>
                  <a:cubicBezTo>
                    <a:pt x="328" y="954"/>
                    <a:pt x="656" y="983"/>
                    <a:pt x="983" y="1132"/>
                  </a:cubicBezTo>
                  <a:cubicBezTo>
                    <a:pt x="1400" y="1311"/>
                    <a:pt x="1698" y="1609"/>
                    <a:pt x="2204" y="1639"/>
                  </a:cubicBezTo>
                  <a:cubicBezTo>
                    <a:pt x="2247" y="1642"/>
                    <a:pt x="2289" y="1644"/>
                    <a:pt x="2330" y="1644"/>
                  </a:cubicBezTo>
                  <a:cubicBezTo>
                    <a:pt x="3218" y="1644"/>
                    <a:pt x="3566" y="745"/>
                    <a:pt x="4050" y="90"/>
                  </a:cubicBezTo>
                  <a:cubicBezTo>
                    <a:pt x="3966" y="85"/>
                    <a:pt x="3880" y="84"/>
                    <a:pt x="3795" y="84"/>
                  </a:cubicBezTo>
                  <a:cubicBezTo>
                    <a:pt x="3623" y="84"/>
                    <a:pt x="3449" y="90"/>
                    <a:pt x="3276" y="90"/>
                  </a:cubicBezTo>
                  <a:cubicBezTo>
                    <a:pt x="3015" y="90"/>
                    <a:pt x="2755" y="75"/>
                    <a:pt x="250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7"/>
            <p:cNvSpPr/>
            <p:nvPr/>
          </p:nvSpPr>
          <p:spPr>
            <a:xfrm>
              <a:off x="3067710" y="1712930"/>
              <a:ext cx="21160" cy="44080"/>
            </a:xfrm>
            <a:custGeom>
              <a:avLst/>
              <a:gdLst/>
              <a:ahLst/>
              <a:cxnLst/>
              <a:rect l="l" t="t" r="r" b="b"/>
              <a:pathLst>
                <a:path w="1058" h="2204" extrusionOk="0">
                  <a:moveTo>
                    <a:pt x="373" y="0"/>
                  </a:moveTo>
                  <a:lnTo>
                    <a:pt x="373" y="0"/>
                  </a:lnTo>
                  <a:cubicBezTo>
                    <a:pt x="0" y="572"/>
                    <a:pt x="457" y="1350"/>
                    <a:pt x="843" y="1904"/>
                  </a:cubicBezTo>
                  <a:lnTo>
                    <a:pt x="843" y="1904"/>
                  </a:lnTo>
                  <a:cubicBezTo>
                    <a:pt x="702" y="1654"/>
                    <a:pt x="626" y="1358"/>
                    <a:pt x="790" y="1132"/>
                  </a:cubicBezTo>
                  <a:lnTo>
                    <a:pt x="790" y="1132"/>
                  </a:lnTo>
                  <a:cubicBezTo>
                    <a:pt x="739" y="1148"/>
                    <a:pt x="693" y="1155"/>
                    <a:pt x="651" y="1155"/>
                  </a:cubicBezTo>
                  <a:cubicBezTo>
                    <a:pt x="225" y="1155"/>
                    <a:pt x="238" y="388"/>
                    <a:pt x="373" y="90"/>
                  </a:cubicBezTo>
                  <a:lnTo>
                    <a:pt x="373" y="0"/>
                  </a:lnTo>
                  <a:close/>
                  <a:moveTo>
                    <a:pt x="843" y="1904"/>
                  </a:moveTo>
                  <a:lnTo>
                    <a:pt x="843" y="1904"/>
                  </a:lnTo>
                  <a:cubicBezTo>
                    <a:pt x="907" y="2017"/>
                    <a:pt x="984" y="2120"/>
                    <a:pt x="1058" y="2204"/>
                  </a:cubicBezTo>
                  <a:cubicBezTo>
                    <a:pt x="994" y="2115"/>
                    <a:pt x="920" y="2014"/>
                    <a:pt x="843" y="190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7"/>
            <p:cNvSpPr/>
            <p:nvPr/>
          </p:nvSpPr>
          <p:spPr>
            <a:xfrm>
              <a:off x="3092750" y="1680770"/>
              <a:ext cx="43760" cy="50640"/>
            </a:xfrm>
            <a:custGeom>
              <a:avLst/>
              <a:gdLst/>
              <a:ahLst/>
              <a:cxnLst/>
              <a:rect l="l" t="t" r="r" b="b"/>
              <a:pathLst>
                <a:path w="2188" h="2532" extrusionOk="0">
                  <a:moveTo>
                    <a:pt x="580" y="1"/>
                  </a:moveTo>
                  <a:cubicBezTo>
                    <a:pt x="85" y="307"/>
                    <a:pt x="1" y="968"/>
                    <a:pt x="267" y="1437"/>
                  </a:cubicBezTo>
                  <a:lnTo>
                    <a:pt x="267" y="1437"/>
                  </a:lnTo>
                  <a:cubicBezTo>
                    <a:pt x="520" y="2027"/>
                    <a:pt x="1222" y="2167"/>
                    <a:pt x="1792" y="2364"/>
                  </a:cubicBezTo>
                  <a:lnTo>
                    <a:pt x="1792" y="2364"/>
                  </a:lnTo>
                  <a:cubicBezTo>
                    <a:pt x="1063" y="2003"/>
                    <a:pt x="236" y="1303"/>
                    <a:pt x="461" y="477"/>
                  </a:cubicBezTo>
                  <a:cubicBezTo>
                    <a:pt x="436" y="477"/>
                    <a:pt x="411" y="477"/>
                    <a:pt x="403" y="495"/>
                  </a:cubicBezTo>
                  <a:lnTo>
                    <a:pt x="403" y="495"/>
                  </a:lnTo>
                  <a:cubicBezTo>
                    <a:pt x="434" y="320"/>
                    <a:pt x="493" y="146"/>
                    <a:pt x="580" y="1"/>
                  </a:cubicBezTo>
                  <a:close/>
                  <a:moveTo>
                    <a:pt x="1792" y="2364"/>
                  </a:moveTo>
                  <a:cubicBezTo>
                    <a:pt x="1930" y="2433"/>
                    <a:pt x="2065" y="2489"/>
                    <a:pt x="2188" y="2531"/>
                  </a:cubicBezTo>
                  <a:cubicBezTo>
                    <a:pt x="2070" y="2467"/>
                    <a:pt x="1935" y="2414"/>
                    <a:pt x="1792" y="236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7"/>
            <p:cNvSpPr/>
            <p:nvPr/>
          </p:nvSpPr>
          <p:spPr>
            <a:xfrm>
              <a:off x="3103150" y="1659930"/>
              <a:ext cx="47660" cy="66120"/>
            </a:xfrm>
            <a:custGeom>
              <a:avLst/>
              <a:gdLst/>
              <a:ahLst/>
              <a:cxnLst/>
              <a:rect l="l" t="t" r="r" b="b"/>
              <a:pathLst>
                <a:path w="2383" h="3306" fill="none" extrusionOk="0">
                  <a:moveTo>
                    <a:pt x="1668" y="3305"/>
                  </a:moveTo>
                  <a:cubicBezTo>
                    <a:pt x="894" y="3127"/>
                    <a:pt x="0" y="2531"/>
                    <a:pt x="209" y="1668"/>
                  </a:cubicBezTo>
                  <a:cubicBezTo>
                    <a:pt x="477" y="715"/>
                    <a:pt x="1668" y="507"/>
                    <a:pt x="2382" y="1"/>
                  </a:cubicBezTo>
                </a:path>
              </a:pathLst>
            </a:custGeom>
            <a:noFill/>
            <a:ln w="1500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7"/>
            <p:cNvSpPr/>
            <p:nvPr/>
          </p:nvSpPr>
          <p:spPr>
            <a:xfrm>
              <a:off x="3511030" y="1622710"/>
              <a:ext cx="277540" cy="206580"/>
            </a:xfrm>
            <a:custGeom>
              <a:avLst/>
              <a:gdLst/>
              <a:ahLst/>
              <a:cxnLst/>
              <a:rect l="l" t="t" r="r" b="b"/>
              <a:pathLst>
                <a:path w="13877" h="10329" extrusionOk="0">
                  <a:moveTo>
                    <a:pt x="430" y="0"/>
                  </a:moveTo>
                  <a:cubicBezTo>
                    <a:pt x="145" y="0"/>
                    <a:pt x="1" y="68"/>
                    <a:pt x="61" y="492"/>
                  </a:cubicBezTo>
                  <a:cubicBezTo>
                    <a:pt x="121" y="998"/>
                    <a:pt x="478" y="1683"/>
                    <a:pt x="716" y="2159"/>
                  </a:cubicBezTo>
                  <a:cubicBezTo>
                    <a:pt x="1014" y="2725"/>
                    <a:pt x="1550" y="2904"/>
                    <a:pt x="2175" y="3023"/>
                  </a:cubicBezTo>
                  <a:cubicBezTo>
                    <a:pt x="2581" y="3104"/>
                    <a:pt x="2987" y="3130"/>
                    <a:pt x="3392" y="3130"/>
                  </a:cubicBezTo>
                  <a:cubicBezTo>
                    <a:pt x="4105" y="3130"/>
                    <a:pt x="4818" y="3050"/>
                    <a:pt x="5531" y="3050"/>
                  </a:cubicBezTo>
                  <a:cubicBezTo>
                    <a:pt x="5604" y="3050"/>
                    <a:pt x="5676" y="3051"/>
                    <a:pt x="5748" y="3053"/>
                  </a:cubicBezTo>
                  <a:cubicBezTo>
                    <a:pt x="7028" y="3053"/>
                    <a:pt x="9738" y="3291"/>
                    <a:pt x="10244" y="4720"/>
                  </a:cubicBezTo>
                  <a:cubicBezTo>
                    <a:pt x="10720" y="5970"/>
                    <a:pt x="9142" y="6506"/>
                    <a:pt x="8219" y="6804"/>
                  </a:cubicBezTo>
                  <a:cubicBezTo>
                    <a:pt x="7951" y="6864"/>
                    <a:pt x="7683" y="6953"/>
                    <a:pt x="7415" y="7012"/>
                  </a:cubicBezTo>
                  <a:cubicBezTo>
                    <a:pt x="6582" y="7161"/>
                    <a:pt x="5718" y="7310"/>
                    <a:pt x="4885" y="7489"/>
                  </a:cubicBezTo>
                  <a:cubicBezTo>
                    <a:pt x="4259" y="7608"/>
                    <a:pt x="3247" y="7400"/>
                    <a:pt x="2741" y="7846"/>
                  </a:cubicBezTo>
                  <a:cubicBezTo>
                    <a:pt x="1401" y="8948"/>
                    <a:pt x="4081" y="9365"/>
                    <a:pt x="3664" y="10317"/>
                  </a:cubicBezTo>
                  <a:cubicBezTo>
                    <a:pt x="3712" y="10325"/>
                    <a:pt x="3756" y="10328"/>
                    <a:pt x="3798" y="10328"/>
                  </a:cubicBezTo>
                  <a:cubicBezTo>
                    <a:pt x="4091" y="10328"/>
                    <a:pt x="4240" y="10165"/>
                    <a:pt x="4527" y="10139"/>
                  </a:cubicBezTo>
                  <a:cubicBezTo>
                    <a:pt x="5063" y="10049"/>
                    <a:pt x="5540" y="10139"/>
                    <a:pt x="6046" y="9990"/>
                  </a:cubicBezTo>
                  <a:cubicBezTo>
                    <a:pt x="8070" y="9454"/>
                    <a:pt x="10542" y="9603"/>
                    <a:pt x="12179" y="8114"/>
                  </a:cubicBezTo>
                  <a:cubicBezTo>
                    <a:pt x="13251" y="7132"/>
                    <a:pt x="13876" y="5286"/>
                    <a:pt x="13073" y="4005"/>
                  </a:cubicBezTo>
                  <a:cubicBezTo>
                    <a:pt x="11911" y="2130"/>
                    <a:pt x="9291" y="1266"/>
                    <a:pt x="7237" y="849"/>
                  </a:cubicBezTo>
                  <a:cubicBezTo>
                    <a:pt x="5212" y="432"/>
                    <a:pt x="3009" y="16"/>
                    <a:pt x="925" y="16"/>
                  </a:cubicBezTo>
                  <a:cubicBezTo>
                    <a:pt x="733" y="16"/>
                    <a:pt x="565" y="0"/>
                    <a:pt x="43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7"/>
            <p:cNvSpPr/>
            <p:nvPr/>
          </p:nvSpPr>
          <p:spPr>
            <a:xfrm>
              <a:off x="3491410" y="1625990"/>
              <a:ext cx="258460" cy="124900"/>
            </a:xfrm>
            <a:custGeom>
              <a:avLst/>
              <a:gdLst/>
              <a:ahLst/>
              <a:cxnLst/>
              <a:rect l="l" t="t" r="r" b="b"/>
              <a:pathLst>
                <a:path w="12923" h="6245" extrusionOk="0">
                  <a:moveTo>
                    <a:pt x="4853" y="804"/>
                  </a:moveTo>
                  <a:lnTo>
                    <a:pt x="4853" y="804"/>
                  </a:lnTo>
                  <a:cubicBezTo>
                    <a:pt x="4938" y="858"/>
                    <a:pt x="5050" y="894"/>
                    <a:pt x="5178" y="918"/>
                  </a:cubicBezTo>
                  <a:lnTo>
                    <a:pt x="5178" y="918"/>
                  </a:lnTo>
                  <a:cubicBezTo>
                    <a:pt x="5070" y="865"/>
                    <a:pt x="4958" y="825"/>
                    <a:pt x="4853" y="804"/>
                  </a:cubicBezTo>
                  <a:close/>
                  <a:moveTo>
                    <a:pt x="774" y="0"/>
                  </a:moveTo>
                  <a:cubicBezTo>
                    <a:pt x="685" y="536"/>
                    <a:pt x="0" y="1519"/>
                    <a:pt x="387" y="1966"/>
                  </a:cubicBezTo>
                  <a:cubicBezTo>
                    <a:pt x="581" y="2189"/>
                    <a:pt x="901" y="2241"/>
                    <a:pt x="1240" y="2241"/>
                  </a:cubicBezTo>
                  <a:cubicBezTo>
                    <a:pt x="1536" y="2241"/>
                    <a:pt x="1846" y="2201"/>
                    <a:pt x="2099" y="2201"/>
                  </a:cubicBezTo>
                  <a:cubicBezTo>
                    <a:pt x="2135" y="2201"/>
                    <a:pt x="2170" y="2202"/>
                    <a:pt x="2203" y="2204"/>
                  </a:cubicBezTo>
                  <a:cubicBezTo>
                    <a:pt x="2739" y="2233"/>
                    <a:pt x="3305" y="2323"/>
                    <a:pt x="3841" y="2382"/>
                  </a:cubicBezTo>
                  <a:cubicBezTo>
                    <a:pt x="5449" y="2531"/>
                    <a:pt x="7116" y="2353"/>
                    <a:pt x="8635" y="2769"/>
                  </a:cubicBezTo>
                  <a:cubicBezTo>
                    <a:pt x="9528" y="3008"/>
                    <a:pt x="10630" y="3156"/>
                    <a:pt x="11255" y="3960"/>
                  </a:cubicBezTo>
                  <a:cubicBezTo>
                    <a:pt x="11940" y="4854"/>
                    <a:pt x="11344" y="5449"/>
                    <a:pt x="10749" y="6164"/>
                  </a:cubicBezTo>
                  <a:cubicBezTo>
                    <a:pt x="10786" y="6219"/>
                    <a:pt x="10842" y="6244"/>
                    <a:pt x="10912" y="6244"/>
                  </a:cubicBezTo>
                  <a:cubicBezTo>
                    <a:pt x="11404" y="6244"/>
                    <a:pt x="12576" y="5036"/>
                    <a:pt x="12654" y="4854"/>
                  </a:cubicBezTo>
                  <a:cubicBezTo>
                    <a:pt x="12714" y="4735"/>
                    <a:pt x="12743" y="4645"/>
                    <a:pt x="12743" y="4526"/>
                  </a:cubicBezTo>
                  <a:cubicBezTo>
                    <a:pt x="12922" y="3544"/>
                    <a:pt x="12148" y="2472"/>
                    <a:pt x="11374" y="1995"/>
                  </a:cubicBezTo>
                  <a:cubicBezTo>
                    <a:pt x="10391" y="1370"/>
                    <a:pt x="9171" y="1400"/>
                    <a:pt x="8069" y="1221"/>
                  </a:cubicBezTo>
                  <a:cubicBezTo>
                    <a:pt x="7473" y="1102"/>
                    <a:pt x="6967" y="1043"/>
                    <a:pt x="6342" y="983"/>
                  </a:cubicBezTo>
                  <a:cubicBezTo>
                    <a:pt x="6033" y="961"/>
                    <a:pt x="5544" y="988"/>
                    <a:pt x="5178" y="918"/>
                  </a:cubicBezTo>
                  <a:lnTo>
                    <a:pt x="5178" y="918"/>
                  </a:lnTo>
                  <a:cubicBezTo>
                    <a:pt x="5685" y="1167"/>
                    <a:pt x="6110" y="1699"/>
                    <a:pt x="5300" y="1846"/>
                  </a:cubicBezTo>
                  <a:cubicBezTo>
                    <a:pt x="5155" y="1877"/>
                    <a:pt x="5005" y="1892"/>
                    <a:pt x="4855" y="1892"/>
                  </a:cubicBezTo>
                  <a:cubicBezTo>
                    <a:pt x="4268" y="1892"/>
                    <a:pt x="3685" y="1654"/>
                    <a:pt x="3424" y="1132"/>
                  </a:cubicBezTo>
                  <a:cubicBezTo>
                    <a:pt x="3275" y="864"/>
                    <a:pt x="3484" y="745"/>
                    <a:pt x="3186" y="507"/>
                  </a:cubicBezTo>
                  <a:cubicBezTo>
                    <a:pt x="3077" y="411"/>
                    <a:pt x="2999" y="391"/>
                    <a:pt x="2921" y="391"/>
                  </a:cubicBezTo>
                  <a:cubicBezTo>
                    <a:pt x="2862" y="391"/>
                    <a:pt x="2802" y="403"/>
                    <a:pt x="2729" y="403"/>
                  </a:cubicBezTo>
                  <a:cubicBezTo>
                    <a:pt x="2688" y="403"/>
                    <a:pt x="2642" y="399"/>
                    <a:pt x="2591" y="387"/>
                  </a:cubicBezTo>
                  <a:cubicBezTo>
                    <a:pt x="1965" y="298"/>
                    <a:pt x="1340" y="239"/>
                    <a:pt x="77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7"/>
            <p:cNvSpPr/>
            <p:nvPr/>
          </p:nvSpPr>
          <p:spPr>
            <a:xfrm>
              <a:off x="3521170" y="1627170"/>
              <a:ext cx="152480" cy="47820"/>
            </a:xfrm>
            <a:custGeom>
              <a:avLst/>
              <a:gdLst/>
              <a:ahLst/>
              <a:cxnLst/>
              <a:rect l="l" t="t" r="r" b="b"/>
              <a:pathLst>
                <a:path w="7624" h="2391" extrusionOk="0">
                  <a:moveTo>
                    <a:pt x="656" y="1"/>
                  </a:moveTo>
                  <a:lnTo>
                    <a:pt x="656" y="1"/>
                  </a:lnTo>
                  <a:cubicBezTo>
                    <a:pt x="686" y="31"/>
                    <a:pt x="686" y="90"/>
                    <a:pt x="686" y="120"/>
                  </a:cubicBezTo>
                  <a:cubicBezTo>
                    <a:pt x="447" y="150"/>
                    <a:pt x="209" y="150"/>
                    <a:pt x="1" y="150"/>
                  </a:cubicBezTo>
                  <a:cubicBezTo>
                    <a:pt x="120" y="716"/>
                    <a:pt x="775" y="805"/>
                    <a:pt x="1132" y="1103"/>
                  </a:cubicBezTo>
                  <a:cubicBezTo>
                    <a:pt x="1579" y="1519"/>
                    <a:pt x="2026" y="1847"/>
                    <a:pt x="2621" y="2026"/>
                  </a:cubicBezTo>
                  <a:cubicBezTo>
                    <a:pt x="3012" y="2164"/>
                    <a:pt x="3723" y="2390"/>
                    <a:pt x="4246" y="2390"/>
                  </a:cubicBezTo>
                  <a:cubicBezTo>
                    <a:pt x="4400" y="2390"/>
                    <a:pt x="4537" y="2371"/>
                    <a:pt x="4646" y="2323"/>
                  </a:cubicBezTo>
                  <a:cubicBezTo>
                    <a:pt x="5062" y="2115"/>
                    <a:pt x="5122" y="1787"/>
                    <a:pt x="4646" y="1579"/>
                  </a:cubicBezTo>
                  <a:cubicBezTo>
                    <a:pt x="4824" y="1549"/>
                    <a:pt x="5033" y="1490"/>
                    <a:pt x="5182" y="1430"/>
                  </a:cubicBezTo>
                  <a:cubicBezTo>
                    <a:pt x="5033" y="1311"/>
                    <a:pt x="4854" y="1222"/>
                    <a:pt x="4646" y="1162"/>
                  </a:cubicBezTo>
                  <a:cubicBezTo>
                    <a:pt x="4784" y="1141"/>
                    <a:pt x="4925" y="1132"/>
                    <a:pt x="5067" y="1132"/>
                  </a:cubicBezTo>
                  <a:cubicBezTo>
                    <a:pt x="5934" y="1132"/>
                    <a:pt x="6856" y="1472"/>
                    <a:pt x="7623" y="1549"/>
                  </a:cubicBezTo>
                  <a:cubicBezTo>
                    <a:pt x="6521" y="924"/>
                    <a:pt x="4765" y="716"/>
                    <a:pt x="3514" y="507"/>
                  </a:cubicBezTo>
                  <a:cubicBezTo>
                    <a:pt x="2502" y="328"/>
                    <a:pt x="1579" y="358"/>
                    <a:pt x="65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7"/>
            <p:cNvSpPr/>
            <p:nvPr/>
          </p:nvSpPr>
          <p:spPr>
            <a:xfrm>
              <a:off x="3662910" y="1690890"/>
              <a:ext cx="90520" cy="78100"/>
            </a:xfrm>
            <a:custGeom>
              <a:avLst/>
              <a:gdLst/>
              <a:ahLst/>
              <a:cxnLst/>
              <a:rect l="l" t="t" r="r" b="b"/>
              <a:pathLst>
                <a:path w="4526" h="3905" extrusionOk="0">
                  <a:moveTo>
                    <a:pt x="1787" y="31"/>
                  </a:moveTo>
                  <a:lnTo>
                    <a:pt x="2176" y="338"/>
                  </a:lnTo>
                  <a:lnTo>
                    <a:pt x="2176" y="338"/>
                  </a:lnTo>
                  <a:cubicBezTo>
                    <a:pt x="2175" y="335"/>
                    <a:pt x="2174" y="332"/>
                    <a:pt x="2174" y="328"/>
                  </a:cubicBezTo>
                  <a:lnTo>
                    <a:pt x="2174" y="328"/>
                  </a:lnTo>
                  <a:cubicBezTo>
                    <a:pt x="2177" y="330"/>
                    <a:pt x="2181" y="332"/>
                    <a:pt x="2184" y="334"/>
                  </a:cubicBezTo>
                  <a:lnTo>
                    <a:pt x="2184" y="334"/>
                  </a:lnTo>
                  <a:cubicBezTo>
                    <a:pt x="2054" y="229"/>
                    <a:pt x="1919" y="128"/>
                    <a:pt x="1787" y="31"/>
                  </a:cubicBezTo>
                  <a:close/>
                  <a:moveTo>
                    <a:pt x="2176" y="338"/>
                  </a:moveTo>
                  <a:cubicBezTo>
                    <a:pt x="2204" y="432"/>
                    <a:pt x="2273" y="424"/>
                    <a:pt x="2329" y="459"/>
                  </a:cubicBezTo>
                  <a:lnTo>
                    <a:pt x="2329" y="459"/>
                  </a:lnTo>
                  <a:lnTo>
                    <a:pt x="2176" y="338"/>
                  </a:lnTo>
                  <a:close/>
                  <a:moveTo>
                    <a:pt x="2329" y="459"/>
                  </a:moveTo>
                  <a:lnTo>
                    <a:pt x="2352" y="477"/>
                  </a:lnTo>
                  <a:cubicBezTo>
                    <a:pt x="2345" y="470"/>
                    <a:pt x="2337" y="464"/>
                    <a:pt x="2329" y="459"/>
                  </a:cubicBezTo>
                  <a:close/>
                  <a:moveTo>
                    <a:pt x="3811" y="1"/>
                  </a:moveTo>
                  <a:cubicBezTo>
                    <a:pt x="4079" y="507"/>
                    <a:pt x="4228" y="1222"/>
                    <a:pt x="3990" y="1757"/>
                  </a:cubicBezTo>
                  <a:cubicBezTo>
                    <a:pt x="3722" y="2383"/>
                    <a:pt x="3067" y="2532"/>
                    <a:pt x="2590" y="2889"/>
                  </a:cubicBezTo>
                  <a:cubicBezTo>
                    <a:pt x="3392" y="1909"/>
                    <a:pt x="3306" y="960"/>
                    <a:pt x="2184" y="334"/>
                  </a:cubicBezTo>
                  <a:lnTo>
                    <a:pt x="2184" y="334"/>
                  </a:lnTo>
                  <a:cubicBezTo>
                    <a:pt x="2849" y="868"/>
                    <a:pt x="3391" y="1502"/>
                    <a:pt x="2769" y="2323"/>
                  </a:cubicBezTo>
                  <a:cubicBezTo>
                    <a:pt x="2055" y="3306"/>
                    <a:pt x="1012" y="3574"/>
                    <a:pt x="0" y="3901"/>
                  </a:cubicBezTo>
                  <a:cubicBezTo>
                    <a:pt x="38" y="3904"/>
                    <a:pt x="77" y="3905"/>
                    <a:pt x="115" y="3905"/>
                  </a:cubicBezTo>
                  <a:cubicBezTo>
                    <a:pt x="1013" y="3905"/>
                    <a:pt x="2059" y="3261"/>
                    <a:pt x="2858" y="2919"/>
                  </a:cubicBezTo>
                  <a:cubicBezTo>
                    <a:pt x="4347" y="2264"/>
                    <a:pt x="4526" y="1311"/>
                    <a:pt x="381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7"/>
            <p:cNvSpPr/>
            <p:nvPr/>
          </p:nvSpPr>
          <p:spPr>
            <a:xfrm>
              <a:off x="3565250" y="1789150"/>
              <a:ext cx="163180" cy="28980"/>
            </a:xfrm>
            <a:custGeom>
              <a:avLst/>
              <a:gdLst/>
              <a:ahLst/>
              <a:cxnLst/>
              <a:rect l="l" t="t" r="r" b="b"/>
              <a:pathLst>
                <a:path w="8159" h="1449" extrusionOk="0">
                  <a:moveTo>
                    <a:pt x="3335" y="1013"/>
                  </a:moveTo>
                  <a:lnTo>
                    <a:pt x="3335" y="1013"/>
                  </a:lnTo>
                  <a:cubicBezTo>
                    <a:pt x="3307" y="1027"/>
                    <a:pt x="3279" y="1041"/>
                    <a:pt x="3251" y="1055"/>
                  </a:cubicBezTo>
                  <a:lnTo>
                    <a:pt x="3251" y="1055"/>
                  </a:lnTo>
                  <a:cubicBezTo>
                    <a:pt x="3282" y="1042"/>
                    <a:pt x="3310" y="1028"/>
                    <a:pt x="3335" y="1013"/>
                  </a:cubicBezTo>
                  <a:close/>
                  <a:moveTo>
                    <a:pt x="8158" y="507"/>
                  </a:moveTo>
                  <a:lnTo>
                    <a:pt x="8158" y="507"/>
                  </a:lnTo>
                  <a:cubicBezTo>
                    <a:pt x="7425" y="721"/>
                    <a:pt x="6691" y="923"/>
                    <a:pt x="5956" y="1084"/>
                  </a:cubicBezTo>
                  <a:lnTo>
                    <a:pt x="5956" y="1084"/>
                  </a:lnTo>
                  <a:cubicBezTo>
                    <a:pt x="6767" y="1011"/>
                    <a:pt x="7759" y="885"/>
                    <a:pt x="8158" y="507"/>
                  </a:cubicBezTo>
                  <a:close/>
                  <a:moveTo>
                    <a:pt x="0" y="1"/>
                  </a:moveTo>
                  <a:cubicBezTo>
                    <a:pt x="268" y="953"/>
                    <a:pt x="1459" y="1370"/>
                    <a:pt x="2323" y="1430"/>
                  </a:cubicBezTo>
                  <a:cubicBezTo>
                    <a:pt x="2528" y="1442"/>
                    <a:pt x="2734" y="1448"/>
                    <a:pt x="2939" y="1448"/>
                  </a:cubicBezTo>
                  <a:cubicBezTo>
                    <a:pt x="3950" y="1448"/>
                    <a:pt x="4955" y="1303"/>
                    <a:pt x="5956" y="1084"/>
                  </a:cubicBezTo>
                  <a:lnTo>
                    <a:pt x="5956" y="1084"/>
                  </a:lnTo>
                  <a:cubicBezTo>
                    <a:pt x="5618" y="1114"/>
                    <a:pt x="5311" y="1135"/>
                    <a:pt x="5092" y="1162"/>
                  </a:cubicBezTo>
                  <a:cubicBezTo>
                    <a:pt x="4778" y="1199"/>
                    <a:pt x="4237" y="1372"/>
                    <a:pt x="3792" y="1372"/>
                  </a:cubicBezTo>
                  <a:cubicBezTo>
                    <a:pt x="3518" y="1372"/>
                    <a:pt x="3281" y="1306"/>
                    <a:pt x="3156" y="1102"/>
                  </a:cubicBezTo>
                  <a:cubicBezTo>
                    <a:pt x="3188" y="1086"/>
                    <a:pt x="3219" y="1071"/>
                    <a:pt x="3251" y="1055"/>
                  </a:cubicBezTo>
                  <a:lnTo>
                    <a:pt x="3251" y="1055"/>
                  </a:lnTo>
                  <a:cubicBezTo>
                    <a:pt x="3047" y="1139"/>
                    <a:pt x="2712" y="1182"/>
                    <a:pt x="2382" y="1182"/>
                  </a:cubicBezTo>
                  <a:cubicBezTo>
                    <a:pt x="1655" y="1182"/>
                    <a:pt x="956" y="977"/>
                    <a:pt x="1757" y="566"/>
                  </a:cubicBezTo>
                  <a:cubicBezTo>
                    <a:pt x="1551" y="566"/>
                    <a:pt x="1375" y="537"/>
                    <a:pt x="1170" y="508"/>
                  </a:cubicBezTo>
                  <a:lnTo>
                    <a:pt x="1170" y="508"/>
                  </a:lnTo>
                  <a:cubicBezTo>
                    <a:pt x="1202" y="508"/>
                    <a:pt x="1234" y="509"/>
                    <a:pt x="1266" y="509"/>
                  </a:cubicBezTo>
                  <a:cubicBezTo>
                    <a:pt x="1370" y="509"/>
                    <a:pt x="1474" y="507"/>
                    <a:pt x="1578" y="507"/>
                  </a:cubicBezTo>
                  <a:lnTo>
                    <a:pt x="1161" y="507"/>
                  </a:lnTo>
                  <a:cubicBezTo>
                    <a:pt x="1164" y="507"/>
                    <a:pt x="1167" y="507"/>
                    <a:pt x="1170" y="508"/>
                  </a:cubicBezTo>
                  <a:lnTo>
                    <a:pt x="1170" y="508"/>
                  </a:lnTo>
                  <a:cubicBezTo>
                    <a:pt x="892" y="504"/>
                    <a:pt x="618" y="478"/>
                    <a:pt x="357" y="358"/>
                  </a:cubicBezTo>
                  <a:cubicBezTo>
                    <a:pt x="357" y="120"/>
                    <a:pt x="536" y="1"/>
                    <a:pt x="77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3702790" y="1661710"/>
              <a:ext cx="47080" cy="80420"/>
            </a:xfrm>
            <a:custGeom>
              <a:avLst/>
              <a:gdLst/>
              <a:ahLst/>
              <a:cxnLst/>
              <a:rect l="l" t="t" r="r" b="b"/>
              <a:pathLst>
                <a:path w="2354" h="4021" fill="none" extrusionOk="0">
                  <a:moveTo>
                    <a:pt x="1" y="1"/>
                  </a:moveTo>
                  <a:cubicBezTo>
                    <a:pt x="954" y="328"/>
                    <a:pt x="1966" y="1281"/>
                    <a:pt x="2174" y="2293"/>
                  </a:cubicBezTo>
                  <a:cubicBezTo>
                    <a:pt x="2353" y="3127"/>
                    <a:pt x="1668" y="3604"/>
                    <a:pt x="1013" y="4020"/>
                  </a:cubicBezTo>
                </a:path>
              </a:pathLst>
            </a:custGeom>
            <a:noFill/>
            <a:ln w="1500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3266310" y="1763470"/>
              <a:ext cx="104240" cy="71000"/>
            </a:xfrm>
            <a:custGeom>
              <a:avLst/>
              <a:gdLst/>
              <a:ahLst/>
              <a:cxnLst/>
              <a:rect l="l" t="t" r="r" b="b"/>
              <a:pathLst>
                <a:path w="5212" h="3550" extrusionOk="0">
                  <a:moveTo>
                    <a:pt x="1593" y="0"/>
                  </a:moveTo>
                  <a:cubicBezTo>
                    <a:pt x="1574" y="0"/>
                    <a:pt x="1560" y="2"/>
                    <a:pt x="1549" y="4"/>
                  </a:cubicBezTo>
                  <a:cubicBezTo>
                    <a:pt x="1043" y="153"/>
                    <a:pt x="1192" y="778"/>
                    <a:pt x="894" y="1136"/>
                  </a:cubicBezTo>
                  <a:cubicBezTo>
                    <a:pt x="626" y="1493"/>
                    <a:pt x="60" y="1642"/>
                    <a:pt x="1" y="2118"/>
                  </a:cubicBezTo>
                  <a:cubicBezTo>
                    <a:pt x="804" y="2505"/>
                    <a:pt x="1876" y="2446"/>
                    <a:pt x="2621" y="2982"/>
                  </a:cubicBezTo>
                  <a:cubicBezTo>
                    <a:pt x="3047" y="3266"/>
                    <a:pt x="3454" y="3550"/>
                    <a:pt x="3947" y="3550"/>
                  </a:cubicBezTo>
                  <a:cubicBezTo>
                    <a:pt x="4074" y="3550"/>
                    <a:pt x="4207" y="3531"/>
                    <a:pt x="4348" y="3488"/>
                  </a:cubicBezTo>
                  <a:cubicBezTo>
                    <a:pt x="5062" y="3279"/>
                    <a:pt x="5032" y="2267"/>
                    <a:pt x="5122" y="1642"/>
                  </a:cubicBezTo>
                  <a:cubicBezTo>
                    <a:pt x="5211" y="838"/>
                    <a:pt x="4199" y="421"/>
                    <a:pt x="3573" y="362"/>
                  </a:cubicBezTo>
                  <a:cubicBezTo>
                    <a:pt x="3186" y="302"/>
                    <a:pt x="2829" y="183"/>
                    <a:pt x="2442" y="153"/>
                  </a:cubicBezTo>
                  <a:cubicBezTo>
                    <a:pt x="2307" y="126"/>
                    <a:pt x="1777" y="0"/>
                    <a:pt x="1593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7"/>
            <p:cNvSpPr/>
            <p:nvPr/>
          </p:nvSpPr>
          <p:spPr>
            <a:xfrm>
              <a:off x="3480090" y="1777630"/>
              <a:ext cx="112560" cy="67040"/>
            </a:xfrm>
            <a:custGeom>
              <a:avLst/>
              <a:gdLst/>
              <a:ahLst/>
              <a:cxnLst/>
              <a:rect l="l" t="t" r="r" b="b"/>
              <a:pathLst>
                <a:path w="5628" h="3352" extrusionOk="0">
                  <a:moveTo>
                    <a:pt x="3380" y="0"/>
                  </a:moveTo>
                  <a:cubicBezTo>
                    <a:pt x="2920" y="0"/>
                    <a:pt x="2496" y="171"/>
                    <a:pt x="2025" y="249"/>
                  </a:cubicBezTo>
                  <a:cubicBezTo>
                    <a:pt x="1608" y="338"/>
                    <a:pt x="1191" y="457"/>
                    <a:pt x="983" y="606"/>
                  </a:cubicBezTo>
                  <a:cubicBezTo>
                    <a:pt x="268" y="1083"/>
                    <a:pt x="0" y="2690"/>
                    <a:pt x="804" y="3197"/>
                  </a:cubicBezTo>
                  <a:cubicBezTo>
                    <a:pt x="963" y="3308"/>
                    <a:pt x="1115" y="3351"/>
                    <a:pt x="1263" y="3351"/>
                  </a:cubicBezTo>
                  <a:cubicBezTo>
                    <a:pt x="1670" y="3351"/>
                    <a:pt x="2041" y="3022"/>
                    <a:pt x="2412" y="2869"/>
                  </a:cubicBezTo>
                  <a:cubicBezTo>
                    <a:pt x="2713" y="2761"/>
                    <a:pt x="3029" y="2740"/>
                    <a:pt x="3350" y="2740"/>
                  </a:cubicBezTo>
                  <a:cubicBezTo>
                    <a:pt x="3547" y="2740"/>
                    <a:pt x="3747" y="2748"/>
                    <a:pt x="3946" y="2748"/>
                  </a:cubicBezTo>
                  <a:cubicBezTo>
                    <a:pt x="4222" y="2748"/>
                    <a:pt x="4497" y="2733"/>
                    <a:pt x="4764" y="2661"/>
                  </a:cubicBezTo>
                  <a:cubicBezTo>
                    <a:pt x="5628" y="2423"/>
                    <a:pt x="4764" y="1708"/>
                    <a:pt x="4467" y="1410"/>
                  </a:cubicBezTo>
                  <a:cubicBezTo>
                    <a:pt x="4318" y="1291"/>
                    <a:pt x="4050" y="1142"/>
                    <a:pt x="3990" y="934"/>
                  </a:cubicBezTo>
                  <a:cubicBezTo>
                    <a:pt x="3931" y="785"/>
                    <a:pt x="4109" y="577"/>
                    <a:pt x="4050" y="428"/>
                  </a:cubicBezTo>
                  <a:cubicBezTo>
                    <a:pt x="3960" y="130"/>
                    <a:pt x="3990" y="70"/>
                    <a:pt x="3573" y="11"/>
                  </a:cubicBezTo>
                  <a:cubicBezTo>
                    <a:pt x="3508" y="4"/>
                    <a:pt x="3444" y="0"/>
                    <a:pt x="338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7"/>
            <p:cNvSpPr/>
            <p:nvPr/>
          </p:nvSpPr>
          <p:spPr>
            <a:xfrm>
              <a:off x="3428290" y="2102930"/>
              <a:ext cx="399580" cy="619460"/>
            </a:xfrm>
            <a:custGeom>
              <a:avLst/>
              <a:gdLst/>
              <a:ahLst/>
              <a:cxnLst/>
              <a:rect l="l" t="t" r="r" b="b"/>
              <a:pathLst>
                <a:path w="19979" h="30973" extrusionOk="0">
                  <a:moveTo>
                    <a:pt x="2935" y="1"/>
                  </a:moveTo>
                  <a:cubicBezTo>
                    <a:pt x="2343" y="1"/>
                    <a:pt x="1846" y="220"/>
                    <a:pt x="2174" y="985"/>
                  </a:cubicBezTo>
                  <a:cubicBezTo>
                    <a:pt x="2352" y="1432"/>
                    <a:pt x="2858" y="1610"/>
                    <a:pt x="3186" y="1968"/>
                  </a:cubicBezTo>
                  <a:cubicBezTo>
                    <a:pt x="3692" y="2503"/>
                    <a:pt x="4228" y="3069"/>
                    <a:pt x="4675" y="3665"/>
                  </a:cubicBezTo>
                  <a:cubicBezTo>
                    <a:pt x="5151" y="4260"/>
                    <a:pt x="4853" y="4796"/>
                    <a:pt x="4883" y="5421"/>
                  </a:cubicBezTo>
                  <a:cubicBezTo>
                    <a:pt x="4913" y="5660"/>
                    <a:pt x="5419" y="6702"/>
                    <a:pt x="5121" y="6821"/>
                  </a:cubicBezTo>
                  <a:cubicBezTo>
                    <a:pt x="5089" y="6834"/>
                    <a:pt x="5055" y="6840"/>
                    <a:pt x="5019" y="6840"/>
                  </a:cubicBezTo>
                  <a:cubicBezTo>
                    <a:pt x="4493" y="6840"/>
                    <a:pt x="3617" y="5490"/>
                    <a:pt x="3394" y="5183"/>
                  </a:cubicBezTo>
                  <a:cubicBezTo>
                    <a:pt x="2929" y="4571"/>
                    <a:pt x="2303" y="3677"/>
                    <a:pt x="1499" y="3677"/>
                  </a:cubicBezTo>
                  <a:cubicBezTo>
                    <a:pt x="1325" y="3677"/>
                    <a:pt x="1143" y="3718"/>
                    <a:pt x="953" y="3814"/>
                  </a:cubicBezTo>
                  <a:cubicBezTo>
                    <a:pt x="0" y="4320"/>
                    <a:pt x="1072" y="5421"/>
                    <a:pt x="1489" y="5868"/>
                  </a:cubicBezTo>
                  <a:cubicBezTo>
                    <a:pt x="1727" y="6136"/>
                    <a:pt x="1697" y="6195"/>
                    <a:pt x="1816" y="6463"/>
                  </a:cubicBezTo>
                  <a:cubicBezTo>
                    <a:pt x="2174" y="7089"/>
                    <a:pt x="2710" y="7654"/>
                    <a:pt x="3126" y="8280"/>
                  </a:cubicBezTo>
                  <a:cubicBezTo>
                    <a:pt x="3633" y="9084"/>
                    <a:pt x="4109" y="9977"/>
                    <a:pt x="4496" y="10810"/>
                  </a:cubicBezTo>
                  <a:cubicBezTo>
                    <a:pt x="4675" y="11257"/>
                    <a:pt x="4794" y="11793"/>
                    <a:pt x="5062" y="12180"/>
                  </a:cubicBezTo>
                  <a:cubicBezTo>
                    <a:pt x="5598" y="12299"/>
                    <a:pt x="5002" y="12597"/>
                    <a:pt x="4972" y="12686"/>
                  </a:cubicBezTo>
                  <a:cubicBezTo>
                    <a:pt x="4853" y="13044"/>
                    <a:pt x="5002" y="13401"/>
                    <a:pt x="5121" y="13758"/>
                  </a:cubicBezTo>
                  <a:cubicBezTo>
                    <a:pt x="5359" y="14562"/>
                    <a:pt x="5836" y="15277"/>
                    <a:pt x="6372" y="15902"/>
                  </a:cubicBezTo>
                  <a:cubicBezTo>
                    <a:pt x="6937" y="16587"/>
                    <a:pt x="7384" y="17361"/>
                    <a:pt x="8009" y="18016"/>
                  </a:cubicBezTo>
                  <a:cubicBezTo>
                    <a:pt x="8694" y="18760"/>
                    <a:pt x="9706" y="19534"/>
                    <a:pt x="10034" y="20547"/>
                  </a:cubicBezTo>
                  <a:cubicBezTo>
                    <a:pt x="10391" y="21708"/>
                    <a:pt x="10957" y="22809"/>
                    <a:pt x="11642" y="23852"/>
                  </a:cubicBezTo>
                  <a:cubicBezTo>
                    <a:pt x="12267" y="24804"/>
                    <a:pt x="13071" y="25459"/>
                    <a:pt x="13815" y="26293"/>
                  </a:cubicBezTo>
                  <a:cubicBezTo>
                    <a:pt x="14976" y="27633"/>
                    <a:pt x="16138" y="29092"/>
                    <a:pt x="17537" y="30283"/>
                  </a:cubicBezTo>
                  <a:cubicBezTo>
                    <a:pt x="17846" y="30535"/>
                    <a:pt x="18313" y="30973"/>
                    <a:pt x="18739" y="30973"/>
                  </a:cubicBezTo>
                  <a:cubicBezTo>
                    <a:pt x="18765" y="30973"/>
                    <a:pt x="18791" y="30971"/>
                    <a:pt x="18817" y="30968"/>
                  </a:cubicBezTo>
                  <a:cubicBezTo>
                    <a:pt x="18817" y="30551"/>
                    <a:pt x="18430" y="30045"/>
                    <a:pt x="18311" y="29628"/>
                  </a:cubicBezTo>
                  <a:cubicBezTo>
                    <a:pt x="18281" y="29419"/>
                    <a:pt x="18222" y="29211"/>
                    <a:pt x="18252" y="29002"/>
                  </a:cubicBezTo>
                  <a:cubicBezTo>
                    <a:pt x="18281" y="28854"/>
                    <a:pt x="18609" y="28586"/>
                    <a:pt x="18609" y="28466"/>
                  </a:cubicBezTo>
                  <a:cubicBezTo>
                    <a:pt x="18549" y="27782"/>
                    <a:pt x="16584" y="27067"/>
                    <a:pt x="17090" y="26174"/>
                  </a:cubicBezTo>
                  <a:cubicBezTo>
                    <a:pt x="17094" y="26169"/>
                    <a:pt x="17103" y="26167"/>
                    <a:pt x="17116" y="26167"/>
                  </a:cubicBezTo>
                  <a:cubicBezTo>
                    <a:pt x="17302" y="26167"/>
                    <a:pt x="18389" y="26581"/>
                    <a:pt x="19037" y="26581"/>
                  </a:cubicBezTo>
                  <a:cubicBezTo>
                    <a:pt x="19214" y="26581"/>
                    <a:pt x="19358" y="26550"/>
                    <a:pt x="19443" y="26472"/>
                  </a:cubicBezTo>
                  <a:cubicBezTo>
                    <a:pt x="19979" y="26025"/>
                    <a:pt x="19294" y="25698"/>
                    <a:pt x="19085" y="25221"/>
                  </a:cubicBezTo>
                  <a:cubicBezTo>
                    <a:pt x="18877" y="24745"/>
                    <a:pt x="18907" y="24268"/>
                    <a:pt x="18877" y="23762"/>
                  </a:cubicBezTo>
                  <a:cubicBezTo>
                    <a:pt x="18655" y="23799"/>
                    <a:pt x="18437" y="23816"/>
                    <a:pt x="18223" y="23816"/>
                  </a:cubicBezTo>
                  <a:cubicBezTo>
                    <a:pt x="16342" y="23816"/>
                    <a:pt x="14768" y="22485"/>
                    <a:pt x="13458" y="21202"/>
                  </a:cubicBezTo>
                  <a:cubicBezTo>
                    <a:pt x="13536" y="21118"/>
                    <a:pt x="13745" y="21093"/>
                    <a:pt x="14010" y="21093"/>
                  </a:cubicBezTo>
                  <a:cubicBezTo>
                    <a:pt x="14404" y="21093"/>
                    <a:pt x="14922" y="21148"/>
                    <a:pt x="15312" y="21148"/>
                  </a:cubicBezTo>
                  <a:cubicBezTo>
                    <a:pt x="15869" y="21148"/>
                    <a:pt x="16168" y="21035"/>
                    <a:pt x="15483" y="20487"/>
                  </a:cubicBezTo>
                  <a:cubicBezTo>
                    <a:pt x="15096" y="20160"/>
                    <a:pt x="14619" y="19802"/>
                    <a:pt x="14381" y="19356"/>
                  </a:cubicBezTo>
                  <a:cubicBezTo>
                    <a:pt x="14292" y="19207"/>
                    <a:pt x="14113" y="18969"/>
                    <a:pt x="14173" y="18790"/>
                  </a:cubicBezTo>
                  <a:cubicBezTo>
                    <a:pt x="14173" y="18763"/>
                    <a:pt x="14373" y="18485"/>
                    <a:pt x="14429" y="18485"/>
                  </a:cubicBezTo>
                  <a:cubicBezTo>
                    <a:pt x="14434" y="18485"/>
                    <a:pt x="14438" y="18487"/>
                    <a:pt x="14441" y="18492"/>
                  </a:cubicBezTo>
                  <a:cubicBezTo>
                    <a:pt x="14321" y="18046"/>
                    <a:pt x="13756" y="18165"/>
                    <a:pt x="13398" y="18075"/>
                  </a:cubicBezTo>
                  <a:cubicBezTo>
                    <a:pt x="12267" y="17807"/>
                    <a:pt x="11791" y="17093"/>
                    <a:pt x="10897" y="16468"/>
                  </a:cubicBezTo>
                  <a:cubicBezTo>
                    <a:pt x="10064" y="15872"/>
                    <a:pt x="9260" y="15187"/>
                    <a:pt x="8932" y="14145"/>
                  </a:cubicBezTo>
                  <a:cubicBezTo>
                    <a:pt x="8809" y="13750"/>
                    <a:pt x="8706" y="13416"/>
                    <a:pt x="9032" y="13416"/>
                  </a:cubicBezTo>
                  <a:cubicBezTo>
                    <a:pt x="9098" y="13416"/>
                    <a:pt x="9183" y="13430"/>
                    <a:pt x="9290" y="13460"/>
                  </a:cubicBezTo>
                  <a:cubicBezTo>
                    <a:pt x="9767" y="13636"/>
                    <a:pt x="11452" y="14850"/>
                    <a:pt x="12289" y="14850"/>
                  </a:cubicBezTo>
                  <a:cubicBezTo>
                    <a:pt x="12444" y="14850"/>
                    <a:pt x="12570" y="14809"/>
                    <a:pt x="12654" y="14711"/>
                  </a:cubicBezTo>
                  <a:cubicBezTo>
                    <a:pt x="12595" y="14234"/>
                    <a:pt x="11880" y="13728"/>
                    <a:pt x="11672" y="13311"/>
                  </a:cubicBezTo>
                  <a:cubicBezTo>
                    <a:pt x="11284" y="12537"/>
                    <a:pt x="11612" y="12359"/>
                    <a:pt x="12237" y="12001"/>
                  </a:cubicBezTo>
                  <a:cubicBezTo>
                    <a:pt x="11910" y="11733"/>
                    <a:pt x="11404" y="11674"/>
                    <a:pt x="11017" y="11525"/>
                  </a:cubicBezTo>
                  <a:cubicBezTo>
                    <a:pt x="10272" y="11198"/>
                    <a:pt x="9558" y="10781"/>
                    <a:pt x="8992" y="10185"/>
                  </a:cubicBezTo>
                  <a:cubicBezTo>
                    <a:pt x="8724" y="9917"/>
                    <a:pt x="8158" y="9173"/>
                    <a:pt x="8575" y="8786"/>
                  </a:cubicBezTo>
                  <a:lnTo>
                    <a:pt x="8575" y="8786"/>
                  </a:lnTo>
                  <a:cubicBezTo>
                    <a:pt x="8843" y="8897"/>
                    <a:pt x="10432" y="9862"/>
                    <a:pt x="11211" y="9862"/>
                  </a:cubicBezTo>
                  <a:cubicBezTo>
                    <a:pt x="11472" y="9862"/>
                    <a:pt x="11642" y="9754"/>
                    <a:pt x="11642" y="9471"/>
                  </a:cubicBezTo>
                  <a:cubicBezTo>
                    <a:pt x="11612" y="9113"/>
                    <a:pt x="10391" y="7595"/>
                    <a:pt x="11374" y="7595"/>
                  </a:cubicBezTo>
                  <a:cubicBezTo>
                    <a:pt x="11195" y="7595"/>
                    <a:pt x="10659" y="7238"/>
                    <a:pt x="10481" y="7148"/>
                  </a:cubicBezTo>
                  <a:cubicBezTo>
                    <a:pt x="10242" y="7029"/>
                    <a:pt x="10123" y="6940"/>
                    <a:pt x="9915" y="6791"/>
                  </a:cubicBezTo>
                  <a:cubicBezTo>
                    <a:pt x="9528" y="6523"/>
                    <a:pt x="9141" y="6255"/>
                    <a:pt x="8783" y="5957"/>
                  </a:cubicBezTo>
                  <a:cubicBezTo>
                    <a:pt x="8396" y="5660"/>
                    <a:pt x="7712" y="5183"/>
                    <a:pt x="7712" y="4647"/>
                  </a:cubicBezTo>
                  <a:cubicBezTo>
                    <a:pt x="7741" y="3903"/>
                    <a:pt x="8873" y="4082"/>
                    <a:pt x="9379" y="3873"/>
                  </a:cubicBezTo>
                  <a:cubicBezTo>
                    <a:pt x="10004" y="3575"/>
                    <a:pt x="9379" y="3159"/>
                    <a:pt x="9141" y="2742"/>
                  </a:cubicBezTo>
                  <a:cubicBezTo>
                    <a:pt x="8932" y="2414"/>
                    <a:pt x="9081" y="2236"/>
                    <a:pt x="9081" y="1878"/>
                  </a:cubicBezTo>
                  <a:cubicBezTo>
                    <a:pt x="9081" y="1164"/>
                    <a:pt x="8635" y="1283"/>
                    <a:pt x="8099" y="1253"/>
                  </a:cubicBezTo>
                  <a:cubicBezTo>
                    <a:pt x="7503" y="1193"/>
                    <a:pt x="6937" y="1045"/>
                    <a:pt x="6342" y="955"/>
                  </a:cubicBezTo>
                  <a:cubicBezTo>
                    <a:pt x="5479" y="836"/>
                    <a:pt x="4794" y="479"/>
                    <a:pt x="3990" y="181"/>
                  </a:cubicBezTo>
                  <a:cubicBezTo>
                    <a:pt x="3724" y="89"/>
                    <a:pt x="3311" y="1"/>
                    <a:pt x="2935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7"/>
            <p:cNvSpPr/>
            <p:nvPr/>
          </p:nvSpPr>
          <p:spPr>
            <a:xfrm>
              <a:off x="2986930" y="2094930"/>
              <a:ext cx="423500" cy="608960"/>
            </a:xfrm>
            <a:custGeom>
              <a:avLst/>
              <a:gdLst/>
              <a:ahLst/>
              <a:cxnLst/>
              <a:rect l="l" t="t" r="r" b="b"/>
              <a:pathLst>
                <a:path w="21175" h="30448" extrusionOk="0">
                  <a:moveTo>
                    <a:pt x="19987" y="1"/>
                  </a:moveTo>
                  <a:cubicBezTo>
                    <a:pt x="19494" y="1"/>
                    <a:pt x="18877" y="565"/>
                    <a:pt x="18465" y="819"/>
                  </a:cubicBezTo>
                  <a:cubicBezTo>
                    <a:pt x="17959" y="1177"/>
                    <a:pt x="17274" y="1385"/>
                    <a:pt x="16679" y="1593"/>
                  </a:cubicBezTo>
                  <a:cubicBezTo>
                    <a:pt x="16024" y="1802"/>
                    <a:pt x="15369" y="1921"/>
                    <a:pt x="14714" y="2040"/>
                  </a:cubicBezTo>
                  <a:cubicBezTo>
                    <a:pt x="14327" y="2070"/>
                    <a:pt x="13672" y="2010"/>
                    <a:pt x="13344" y="2278"/>
                  </a:cubicBezTo>
                  <a:cubicBezTo>
                    <a:pt x="12957" y="2606"/>
                    <a:pt x="13404" y="3171"/>
                    <a:pt x="13225" y="3678"/>
                  </a:cubicBezTo>
                  <a:cubicBezTo>
                    <a:pt x="13076" y="4005"/>
                    <a:pt x="12213" y="4333"/>
                    <a:pt x="12302" y="4720"/>
                  </a:cubicBezTo>
                  <a:cubicBezTo>
                    <a:pt x="12337" y="4840"/>
                    <a:pt x="12466" y="4884"/>
                    <a:pt x="12638" y="4884"/>
                  </a:cubicBezTo>
                  <a:cubicBezTo>
                    <a:pt x="13062" y="4884"/>
                    <a:pt x="13749" y="4622"/>
                    <a:pt x="13940" y="4601"/>
                  </a:cubicBezTo>
                  <a:cubicBezTo>
                    <a:pt x="14036" y="4581"/>
                    <a:pt x="14120" y="4572"/>
                    <a:pt x="14192" y="4572"/>
                  </a:cubicBezTo>
                  <a:cubicBezTo>
                    <a:pt x="14767" y="4572"/>
                    <a:pt x="14611" y="5157"/>
                    <a:pt x="14267" y="5553"/>
                  </a:cubicBezTo>
                  <a:cubicBezTo>
                    <a:pt x="14208" y="5583"/>
                    <a:pt x="14178" y="5643"/>
                    <a:pt x="14118" y="5672"/>
                  </a:cubicBezTo>
                  <a:cubicBezTo>
                    <a:pt x="13493" y="6179"/>
                    <a:pt x="12719" y="6476"/>
                    <a:pt x="11975" y="6834"/>
                  </a:cubicBezTo>
                  <a:cubicBezTo>
                    <a:pt x="11766" y="6923"/>
                    <a:pt x="11260" y="7102"/>
                    <a:pt x="11141" y="7251"/>
                  </a:cubicBezTo>
                  <a:cubicBezTo>
                    <a:pt x="10992" y="7429"/>
                    <a:pt x="11081" y="7816"/>
                    <a:pt x="11022" y="8054"/>
                  </a:cubicBezTo>
                  <a:cubicBezTo>
                    <a:pt x="10992" y="8293"/>
                    <a:pt x="10873" y="8501"/>
                    <a:pt x="10784" y="8739"/>
                  </a:cubicBezTo>
                  <a:cubicBezTo>
                    <a:pt x="10694" y="8918"/>
                    <a:pt x="10158" y="9543"/>
                    <a:pt x="10546" y="9662"/>
                  </a:cubicBezTo>
                  <a:cubicBezTo>
                    <a:pt x="10591" y="9679"/>
                    <a:pt x="10640" y="9687"/>
                    <a:pt x="10691" y="9687"/>
                  </a:cubicBezTo>
                  <a:cubicBezTo>
                    <a:pt x="10906" y="9687"/>
                    <a:pt x="11157" y="9556"/>
                    <a:pt x="11349" y="9484"/>
                  </a:cubicBezTo>
                  <a:cubicBezTo>
                    <a:pt x="11638" y="9368"/>
                    <a:pt x="12745" y="8794"/>
                    <a:pt x="13374" y="8794"/>
                  </a:cubicBezTo>
                  <a:cubicBezTo>
                    <a:pt x="13719" y="8794"/>
                    <a:pt x="13919" y="8967"/>
                    <a:pt x="13761" y="9484"/>
                  </a:cubicBezTo>
                  <a:cubicBezTo>
                    <a:pt x="13523" y="10377"/>
                    <a:pt x="12511" y="11032"/>
                    <a:pt x="11856" y="11627"/>
                  </a:cubicBezTo>
                  <a:cubicBezTo>
                    <a:pt x="11201" y="12163"/>
                    <a:pt x="10248" y="12253"/>
                    <a:pt x="9444" y="12401"/>
                  </a:cubicBezTo>
                  <a:cubicBezTo>
                    <a:pt x="8491" y="12580"/>
                    <a:pt x="9146" y="13086"/>
                    <a:pt x="9235" y="13741"/>
                  </a:cubicBezTo>
                  <a:cubicBezTo>
                    <a:pt x="9295" y="14099"/>
                    <a:pt x="8610" y="14694"/>
                    <a:pt x="8789" y="14932"/>
                  </a:cubicBezTo>
                  <a:cubicBezTo>
                    <a:pt x="8824" y="14976"/>
                    <a:pt x="8908" y="14991"/>
                    <a:pt x="9014" y="14991"/>
                  </a:cubicBezTo>
                  <a:cubicBezTo>
                    <a:pt x="9267" y="14991"/>
                    <a:pt x="9645" y="14902"/>
                    <a:pt x="9771" y="14902"/>
                  </a:cubicBezTo>
                  <a:cubicBezTo>
                    <a:pt x="9926" y="14888"/>
                    <a:pt x="10186" y="14861"/>
                    <a:pt x="10445" y="14861"/>
                  </a:cubicBezTo>
                  <a:cubicBezTo>
                    <a:pt x="10737" y="14861"/>
                    <a:pt x="11029" y="14896"/>
                    <a:pt x="11171" y="15022"/>
                  </a:cubicBezTo>
                  <a:cubicBezTo>
                    <a:pt x="11171" y="15051"/>
                    <a:pt x="11201" y="15051"/>
                    <a:pt x="11201" y="15051"/>
                  </a:cubicBezTo>
                  <a:cubicBezTo>
                    <a:pt x="11379" y="15319"/>
                    <a:pt x="11081" y="15706"/>
                    <a:pt x="10933" y="15974"/>
                  </a:cubicBezTo>
                  <a:cubicBezTo>
                    <a:pt x="10516" y="16689"/>
                    <a:pt x="9742" y="17314"/>
                    <a:pt x="8968" y="17642"/>
                  </a:cubicBezTo>
                  <a:cubicBezTo>
                    <a:pt x="8193" y="17939"/>
                    <a:pt x="7062" y="18088"/>
                    <a:pt x="6883" y="19071"/>
                  </a:cubicBezTo>
                  <a:cubicBezTo>
                    <a:pt x="6854" y="19220"/>
                    <a:pt x="6705" y="20351"/>
                    <a:pt x="6854" y="20411"/>
                  </a:cubicBezTo>
                  <a:cubicBezTo>
                    <a:pt x="6937" y="20450"/>
                    <a:pt x="7055" y="20465"/>
                    <a:pt x="7196" y="20465"/>
                  </a:cubicBezTo>
                  <a:cubicBezTo>
                    <a:pt x="7658" y="20465"/>
                    <a:pt x="8358" y="20302"/>
                    <a:pt x="8814" y="20302"/>
                  </a:cubicBezTo>
                  <a:cubicBezTo>
                    <a:pt x="9062" y="20302"/>
                    <a:pt x="9239" y="20351"/>
                    <a:pt x="9265" y="20500"/>
                  </a:cubicBezTo>
                  <a:cubicBezTo>
                    <a:pt x="9444" y="21274"/>
                    <a:pt x="7449" y="22108"/>
                    <a:pt x="6943" y="22346"/>
                  </a:cubicBezTo>
                  <a:cubicBezTo>
                    <a:pt x="6020" y="22793"/>
                    <a:pt x="4293" y="22912"/>
                    <a:pt x="4114" y="24013"/>
                  </a:cubicBezTo>
                  <a:cubicBezTo>
                    <a:pt x="4025" y="24519"/>
                    <a:pt x="3817" y="25055"/>
                    <a:pt x="3519" y="25502"/>
                  </a:cubicBezTo>
                  <a:cubicBezTo>
                    <a:pt x="3370" y="25710"/>
                    <a:pt x="2685" y="26217"/>
                    <a:pt x="2685" y="26455"/>
                  </a:cubicBezTo>
                  <a:cubicBezTo>
                    <a:pt x="2700" y="26614"/>
                    <a:pt x="2802" y="26669"/>
                    <a:pt x="2949" y="26669"/>
                  </a:cubicBezTo>
                  <a:cubicBezTo>
                    <a:pt x="3277" y="26669"/>
                    <a:pt x="3831" y="26391"/>
                    <a:pt x="4132" y="26391"/>
                  </a:cubicBezTo>
                  <a:cubicBezTo>
                    <a:pt x="4223" y="26391"/>
                    <a:pt x="4292" y="26417"/>
                    <a:pt x="4323" y="26485"/>
                  </a:cubicBezTo>
                  <a:cubicBezTo>
                    <a:pt x="4442" y="26812"/>
                    <a:pt x="3191" y="27437"/>
                    <a:pt x="3042" y="27527"/>
                  </a:cubicBezTo>
                  <a:cubicBezTo>
                    <a:pt x="2447" y="27884"/>
                    <a:pt x="1643" y="27676"/>
                    <a:pt x="1167" y="28211"/>
                  </a:cubicBezTo>
                  <a:cubicBezTo>
                    <a:pt x="899" y="28509"/>
                    <a:pt x="1464" y="28866"/>
                    <a:pt x="1077" y="29373"/>
                  </a:cubicBezTo>
                  <a:cubicBezTo>
                    <a:pt x="839" y="29670"/>
                    <a:pt x="303" y="29819"/>
                    <a:pt x="95" y="30177"/>
                  </a:cubicBezTo>
                  <a:cubicBezTo>
                    <a:pt x="0" y="30374"/>
                    <a:pt x="169" y="30448"/>
                    <a:pt x="472" y="30448"/>
                  </a:cubicBezTo>
                  <a:cubicBezTo>
                    <a:pt x="1313" y="30448"/>
                    <a:pt x="3195" y="29877"/>
                    <a:pt x="3370" y="29789"/>
                  </a:cubicBezTo>
                  <a:cubicBezTo>
                    <a:pt x="4353" y="29283"/>
                    <a:pt x="5156" y="28271"/>
                    <a:pt x="5960" y="27527"/>
                  </a:cubicBezTo>
                  <a:cubicBezTo>
                    <a:pt x="7598" y="26038"/>
                    <a:pt x="9176" y="24311"/>
                    <a:pt x="10486" y="22554"/>
                  </a:cubicBezTo>
                  <a:cubicBezTo>
                    <a:pt x="11498" y="21215"/>
                    <a:pt x="12302" y="19756"/>
                    <a:pt x="13195" y="18356"/>
                  </a:cubicBezTo>
                  <a:cubicBezTo>
                    <a:pt x="13612" y="17701"/>
                    <a:pt x="13999" y="16987"/>
                    <a:pt x="14595" y="16451"/>
                  </a:cubicBezTo>
                  <a:cubicBezTo>
                    <a:pt x="14952" y="16153"/>
                    <a:pt x="15399" y="15974"/>
                    <a:pt x="15726" y="15677"/>
                  </a:cubicBezTo>
                  <a:cubicBezTo>
                    <a:pt x="16103" y="15329"/>
                    <a:pt x="16536" y="12723"/>
                    <a:pt x="15762" y="12723"/>
                  </a:cubicBezTo>
                  <a:cubicBezTo>
                    <a:pt x="15741" y="12723"/>
                    <a:pt x="15719" y="12725"/>
                    <a:pt x="15696" y="12729"/>
                  </a:cubicBezTo>
                  <a:cubicBezTo>
                    <a:pt x="15637" y="12253"/>
                    <a:pt x="16203" y="11478"/>
                    <a:pt x="16441" y="11121"/>
                  </a:cubicBezTo>
                  <a:cubicBezTo>
                    <a:pt x="17304" y="9841"/>
                    <a:pt x="18197" y="8501"/>
                    <a:pt x="19359" y="7459"/>
                  </a:cubicBezTo>
                  <a:cubicBezTo>
                    <a:pt x="19656" y="7161"/>
                    <a:pt x="19924" y="6863"/>
                    <a:pt x="20222" y="6566"/>
                  </a:cubicBezTo>
                  <a:cubicBezTo>
                    <a:pt x="20699" y="6060"/>
                    <a:pt x="21086" y="5821"/>
                    <a:pt x="21145" y="5077"/>
                  </a:cubicBezTo>
                  <a:cubicBezTo>
                    <a:pt x="21174" y="4642"/>
                    <a:pt x="21090" y="4123"/>
                    <a:pt x="20564" y="4123"/>
                  </a:cubicBezTo>
                  <a:cubicBezTo>
                    <a:pt x="20550" y="4123"/>
                    <a:pt x="20535" y="4123"/>
                    <a:pt x="20520" y="4124"/>
                  </a:cubicBezTo>
                  <a:cubicBezTo>
                    <a:pt x="19984" y="4154"/>
                    <a:pt x="19418" y="4869"/>
                    <a:pt x="18942" y="5137"/>
                  </a:cubicBezTo>
                  <a:cubicBezTo>
                    <a:pt x="18655" y="5328"/>
                    <a:pt x="17425" y="6173"/>
                    <a:pt x="16784" y="6173"/>
                  </a:cubicBezTo>
                  <a:cubicBezTo>
                    <a:pt x="16627" y="6173"/>
                    <a:pt x="16505" y="6123"/>
                    <a:pt x="16441" y="6000"/>
                  </a:cubicBezTo>
                  <a:cubicBezTo>
                    <a:pt x="15905" y="5017"/>
                    <a:pt x="18108" y="3618"/>
                    <a:pt x="18704" y="3261"/>
                  </a:cubicBezTo>
                  <a:cubicBezTo>
                    <a:pt x="19150" y="3023"/>
                    <a:pt x="19567" y="2814"/>
                    <a:pt x="19924" y="2457"/>
                  </a:cubicBezTo>
                  <a:cubicBezTo>
                    <a:pt x="20401" y="2070"/>
                    <a:pt x="20818" y="1206"/>
                    <a:pt x="20609" y="581"/>
                  </a:cubicBezTo>
                  <a:cubicBezTo>
                    <a:pt x="20467" y="153"/>
                    <a:pt x="20244" y="1"/>
                    <a:pt x="1998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7"/>
            <p:cNvSpPr/>
            <p:nvPr/>
          </p:nvSpPr>
          <p:spPr>
            <a:xfrm>
              <a:off x="3265710" y="1893850"/>
              <a:ext cx="113760" cy="62960"/>
            </a:xfrm>
            <a:custGeom>
              <a:avLst/>
              <a:gdLst/>
              <a:ahLst/>
              <a:cxnLst/>
              <a:rect l="l" t="t" r="r" b="b"/>
              <a:pathLst>
                <a:path w="5688" h="3148" extrusionOk="0">
                  <a:moveTo>
                    <a:pt x="1283" y="1"/>
                  </a:moveTo>
                  <a:cubicBezTo>
                    <a:pt x="806" y="1"/>
                    <a:pt x="118" y="1006"/>
                    <a:pt x="60" y="1435"/>
                  </a:cubicBezTo>
                  <a:cubicBezTo>
                    <a:pt x="1" y="1822"/>
                    <a:pt x="299" y="2269"/>
                    <a:pt x="358" y="2656"/>
                  </a:cubicBezTo>
                  <a:cubicBezTo>
                    <a:pt x="589" y="2640"/>
                    <a:pt x="823" y="2632"/>
                    <a:pt x="1057" y="2632"/>
                  </a:cubicBezTo>
                  <a:cubicBezTo>
                    <a:pt x="1698" y="2632"/>
                    <a:pt x="2346" y="2688"/>
                    <a:pt x="2978" y="2775"/>
                  </a:cubicBezTo>
                  <a:cubicBezTo>
                    <a:pt x="3413" y="2821"/>
                    <a:pt x="3971" y="3148"/>
                    <a:pt x="4450" y="3148"/>
                  </a:cubicBezTo>
                  <a:cubicBezTo>
                    <a:pt x="4594" y="3148"/>
                    <a:pt x="4730" y="3118"/>
                    <a:pt x="4854" y="3043"/>
                  </a:cubicBezTo>
                  <a:cubicBezTo>
                    <a:pt x="4914" y="2983"/>
                    <a:pt x="4973" y="2953"/>
                    <a:pt x="5003" y="2894"/>
                  </a:cubicBezTo>
                  <a:cubicBezTo>
                    <a:pt x="5688" y="2209"/>
                    <a:pt x="5241" y="839"/>
                    <a:pt x="4437" y="452"/>
                  </a:cubicBezTo>
                  <a:cubicBezTo>
                    <a:pt x="4229" y="348"/>
                    <a:pt x="4013" y="326"/>
                    <a:pt x="3790" y="326"/>
                  </a:cubicBezTo>
                  <a:cubicBezTo>
                    <a:pt x="3622" y="326"/>
                    <a:pt x="3450" y="338"/>
                    <a:pt x="3275" y="338"/>
                  </a:cubicBezTo>
                  <a:cubicBezTo>
                    <a:pt x="3216" y="338"/>
                    <a:pt x="3157" y="337"/>
                    <a:pt x="3097" y="333"/>
                  </a:cubicBezTo>
                  <a:cubicBezTo>
                    <a:pt x="2502" y="274"/>
                    <a:pt x="1936" y="95"/>
                    <a:pt x="1341" y="6"/>
                  </a:cubicBezTo>
                  <a:cubicBezTo>
                    <a:pt x="1322" y="2"/>
                    <a:pt x="1302" y="1"/>
                    <a:pt x="1283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3469970" y="1910150"/>
              <a:ext cx="110780" cy="55220"/>
            </a:xfrm>
            <a:custGeom>
              <a:avLst/>
              <a:gdLst/>
              <a:ahLst/>
              <a:cxnLst/>
              <a:rect l="l" t="t" r="r" b="b"/>
              <a:pathLst>
                <a:path w="5539" h="2761" extrusionOk="0">
                  <a:moveTo>
                    <a:pt x="2174" y="0"/>
                  </a:moveTo>
                  <a:cubicBezTo>
                    <a:pt x="1864" y="0"/>
                    <a:pt x="1576" y="39"/>
                    <a:pt x="1340" y="144"/>
                  </a:cubicBezTo>
                  <a:cubicBezTo>
                    <a:pt x="566" y="501"/>
                    <a:pt x="0" y="1573"/>
                    <a:pt x="536" y="2347"/>
                  </a:cubicBezTo>
                  <a:cubicBezTo>
                    <a:pt x="749" y="2666"/>
                    <a:pt x="985" y="2760"/>
                    <a:pt x="1248" y="2760"/>
                  </a:cubicBezTo>
                  <a:cubicBezTo>
                    <a:pt x="1500" y="2760"/>
                    <a:pt x="1778" y="2673"/>
                    <a:pt x="2084" y="2615"/>
                  </a:cubicBezTo>
                  <a:cubicBezTo>
                    <a:pt x="2293" y="2555"/>
                    <a:pt x="2561" y="2555"/>
                    <a:pt x="2799" y="2555"/>
                  </a:cubicBezTo>
                  <a:cubicBezTo>
                    <a:pt x="3133" y="2571"/>
                    <a:pt x="3467" y="2604"/>
                    <a:pt x="3791" y="2604"/>
                  </a:cubicBezTo>
                  <a:cubicBezTo>
                    <a:pt x="4075" y="2604"/>
                    <a:pt x="4352" y="2579"/>
                    <a:pt x="4615" y="2496"/>
                  </a:cubicBezTo>
                  <a:cubicBezTo>
                    <a:pt x="5538" y="2168"/>
                    <a:pt x="5389" y="352"/>
                    <a:pt x="4407" y="263"/>
                  </a:cubicBezTo>
                  <a:cubicBezTo>
                    <a:pt x="3797" y="221"/>
                    <a:pt x="2920" y="0"/>
                    <a:pt x="217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3271030" y="2011170"/>
              <a:ext cx="130480" cy="59800"/>
            </a:xfrm>
            <a:custGeom>
              <a:avLst/>
              <a:gdLst/>
              <a:ahLst/>
              <a:cxnLst/>
              <a:rect l="l" t="t" r="r" b="b"/>
              <a:pathLst>
                <a:path w="6524" h="2990" extrusionOk="0">
                  <a:moveTo>
                    <a:pt x="690" y="1"/>
                  </a:moveTo>
                  <a:cubicBezTo>
                    <a:pt x="0" y="1"/>
                    <a:pt x="545" y="533"/>
                    <a:pt x="658" y="958"/>
                  </a:cubicBezTo>
                  <a:cubicBezTo>
                    <a:pt x="777" y="1256"/>
                    <a:pt x="747" y="1524"/>
                    <a:pt x="628" y="1762"/>
                  </a:cubicBezTo>
                  <a:cubicBezTo>
                    <a:pt x="509" y="2089"/>
                    <a:pt x="301" y="2417"/>
                    <a:pt x="181" y="2804"/>
                  </a:cubicBezTo>
                  <a:cubicBezTo>
                    <a:pt x="372" y="2947"/>
                    <a:pt x="653" y="2990"/>
                    <a:pt x="960" y="2990"/>
                  </a:cubicBezTo>
                  <a:cubicBezTo>
                    <a:pt x="1420" y="2990"/>
                    <a:pt x="1938" y="2893"/>
                    <a:pt x="2295" y="2893"/>
                  </a:cubicBezTo>
                  <a:cubicBezTo>
                    <a:pt x="3337" y="2834"/>
                    <a:pt x="6523" y="2625"/>
                    <a:pt x="5511" y="779"/>
                  </a:cubicBezTo>
                  <a:cubicBezTo>
                    <a:pt x="5300" y="381"/>
                    <a:pt x="4830" y="167"/>
                    <a:pt x="4378" y="167"/>
                  </a:cubicBezTo>
                  <a:cubicBezTo>
                    <a:pt x="4256" y="167"/>
                    <a:pt x="4136" y="182"/>
                    <a:pt x="4022" y="214"/>
                  </a:cubicBezTo>
                  <a:cubicBezTo>
                    <a:pt x="3719" y="299"/>
                    <a:pt x="3433" y="332"/>
                    <a:pt x="3157" y="332"/>
                  </a:cubicBezTo>
                  <a:cubicBezTo>
                    <a:pt x="2376" y="332"/>
                    <a:pt x="1664" y="71"/>
                    <a:pt x="807" y="5"/>
                  </a:cubicBezTo>
                  <a:cubicBezTo>
                    <a:pt x="764" y="2"/>
                    <a:pt x="725" y="1"/>
                    <a:pt x="690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3480090" y="2012450"/>
              <a:ext cx="106020" cy="52420"/>
            </a:xfrm>
            <a:custGeom>
              <a:avLst/>
              <a:gdLst/>
              <a:ahLst/>
              <a:cxnLst/>
              <a:rect l="l" t="t" r="r" b="b"/>
              <a:pathLst>
                <a:path w="5301" h="2621" extrusionOk="0">
                  <a:moveTo>
                    <a:pt x="1791" y="1"/>
                  </a:moveTo>
                  <a:cubicBezTo>
                    <a:pt x="991" y="1"/>
                    <a:pt x="349" y="296"/>
                    <a:pt x="149" y="1222"/>
                  </a:cubicBezTo>
                  <a:cubicBezTo>
                    <a:pt x="0" y="1817"/>
                    <a:pt x="268" y="2591"/>
                    <a:pt x="983" y="2621"/>
                  </a:cubicBezTo>
                  <a:cubicBezTo>
                    <a:pt x="1496" y="2621"/>
                    <a:pt x="1927" y="2321"/>
                    <a:pt x="2458" y="2321"/>
                  </a:cubicBezTo>
                  <a:cubicBezTo>
                    <a:pt x="2482" y="2321"/>
                    <a:pt x="2507" y="2322"/>
                    <a:pt x="2531" y="2323"/>
                  </a:cubicBezTo>
                  <a:cubicBezTo>
                    <a:pt x="2956" y="2344"/>
                    <a:pt x="3350" y="2441"/>
                    <a:pt x="3757" y="2441"/>
                  </a:cubicBezTo>
                  <a:cubicBezTo>
                    <a:pt x="3921" y="2441"/>
                    <a:pt x="4087" y="2426"/>
                    <a:pt x="4258" y="2383"/>
                  </a:cubicBezTo>
                  <a:cubicBezTo>
                    <a:pt x="5122" y="2174"/>
                    <a:pt x="5300" y="1013"/>
                    <a:pt x="4794" y="418"/>
                  </a:cubicBezTo>
                  <a:cubicBezTo>
                    <a:pt x="4574" y="124"/>
                    <a:pt x="4332" y="68"/>
                    <a:pt x="4060" y="68"/>
                  </a:cubicBezTo>
                  <a:cubicBezTo>
                    <a:pt x="3890" y="68"/>
                    <a:pt x="3708" y="90"/>
                    <a:pt x="3514" y="90"/>
                  </a:cubicBezTo>
                  <a:cubicBezTo>
                    <a:pt x="3097" y="90"/>
                    <a:pt x="2680" y="90"/>
                    <a:pt x="2263" y="31"/>
                  </a:cubicBezTo>
                  <a:cubicBezTo>
                    <a:pt x="2102" y="12"/>
                    <a:pt x="1944" y="1"/>
                    <a:pt x="1791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3350270" y="1579050"/>
              <a:ext cx="152460" cy="102360"/>
            </a:xfrm>
            <a:custGeom>
              <a:avLst/>
              <a:gdLst/>
              <a:ahLst/>
              <a:cxnLst/>
              <a:rect l="l" t="t" r="r" b="b"/>
              <a:pathLst>
                <a:path w="7623" h="5118" extrusionOk="0">
                  <a:moveTo>
                    <a:pt x="2024" y="1"/>
                  </a:moveTo>
                  <a:cubicBezTo>
                    <a:pt x="1679" y="1"/>
                    <a:pt x="1341" y="40"/>
                    <a:pt x="1013" y="144"/>
                  </a:cubicBezTo>
                  <a:cubicBezTo>
                    <a:pt x="1" y="472"/>
                    <a:pt x="269" y="1811"/>
                    <a:pt x="239" y="2645"/>
                  </a:cubicBezTo>
                  <a:cubicBezTo>
                    <a:pt x="239" y="2824"/>
                    <a:pt x="239" y="3002"/>
                    <a:pt x="269" y="3151"/>
                  </a:cubicBezTo>
                  <a:cubicBezTo>
                    <a:pt x="587" y="4599"/>
                    <a:pt x="2652" y="5118"/>
                    <a:pt x="4162" y="5118"/>
                  </a:cubicBezTo>
                  <a:cubicBezTo>
                    <a:pt x="4204" y="5118"/>
                    <a:pt x="4246" y="5117"/>
                    <a:pt x="4288" y="5116"/>
                  </a:cubicBezTo>
                  <a:cubicBezTo>
                    <a:pt x="5390" y="5116"/>
                    <a:pt x="7504" y="4789"/>
                    <a:pt x="7593" y="3509"/>
                  </a:cubicBezTo>
                  <a:cubicBezTo>
                    <a:pt x="7623" y="3122"/>
                    <a:pt x="7593" y="1990"/>
                    <a:pt x="7534" y="1573"/>
                  </a:cubicBezTo>
                  <a:cubicBezTo>
                    <a:pt x="7320" y="506"/>
                    <a:pt x="6341" y="347"/>
                    <a:pt x="5455" y="347"/>
                  </a:cubicBezTo>
                  <a:cubicBezTo>
                    <a:pt x="5352" y="347"/>
                    <a:pt x="5251" y="349"/>
                    <a:pt x="5152" y="353"/>
                  </a:cubicBezTo>
                  <a:cubicBezTo>
                    <a:pt x="4147" y="353"/>
                    <a:pt x="3058" y="1"/>
                    <a:pt x="2024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7"/>
            <p:cNvSpPr/>
            <p:nvPr/>
          </p:nvSpPr>
          <p:spPr>
            <a:xfrm>
              <a:off x="3357650" y="1581470"/>
              <a:ext cx="131980" cy="37320"/>
            </a:xfrm>
            <a:custGeom>
              <a:avLst/>
              <a:gdLst/>
              <a:ahLst/>
              <a:cxnLst/>
              <a:rect l="l" t="t" r="r" b="b"/>
              <a:pathLst>
                <a:path w="6599" h="1866" extrusionOk="0">
                  <a:moveTo>
                    <a:pt x="1988" y="1"/>
                  </a:moveTo>
                  <a:cubicBezTo>
                    <a:pt x="918" y="1"/>
                    <a:pt x="0" y="208"/>
                    <a:pt x="733" y="1125"/>
                  </a:cubicBezTo>
                  <a:cubicBezTo>
                    <a:pt x="1001" y="1482"/>
                    <a:pt x="1507" y="1631"/>
                    <a:pt x="1924" y="1720"/>
                  </a:cubicBezTo>
                  <a:cubicBezTo>
                    <a:pt x="2428" y="1830"/>
                    <a:pt x="2948" y="1866"/>
                    <a:pt x="3468" y="1866"/>
                  </a:cubicBezTo>
                  <a:cubicBezTo>
                    <a:pt x="3931" y="1866"/>
                    <a:pt x="4393" y="1838"/>
                    <a:pt x="4842" y="1810"/>
                  </a:cubicBezTo>
                  <a:cubicBezTo>
                    <a:pt x="5467" y="1780"/>
                    <a:pt x="6599" y="1482"/>
                    <a:pt x="6420" y="648"/>
                  </a:cubicBezTo>
                  <a:cubicBezTo>
                    <a:pt x="6322" y="189"/>
                    <a:pt x="5816" y="91"/>
                    <a:pt x="5272" y="91"/>
                  </a:cubicBezTo>
                  <a:cubicBezTo>
                    <a:pt x="4871" y="91"/>
                    <a:pt x="4449" y="144"/>
                    <a:pt x="4155" y="144"/>
                  </a:cubicBezTo>
                  <a:cubicBezTo>
                    <a:pt x="4125" y="144"/>
                    <a:pt x="4096" y="143"/>
                    <a:pt x="4068" y="142"/>
                  </a:cubicBezTo>
                  <a:cubicBezTo>
                    <a:pt x="3767" y="129"/>
                    <a:pt x="2830" y="1"/>
                    <a:pt x="1988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3341930" y="1505490"/>
              <a:ext cx="161400" cy="103140"/>
            </a:xfrm>
            <a:custGeom>
              <a:avLst/>
              <a:gdLst/>
              <a:ahLst/>
              <a:cxnLst/>
              <a:rect l="l" t="t" r="r" b="b"/>
              <a:pathLst>
                <a:path w="8070" h="5157" extrusionOk="0">
                  <a:moveTo>
                    <a:pt x="5247" y="1"/>
                  </a:moveTo>
                  <a:cubicBezTo>
                    <a:pt x="4900" y="1"/>
                    <a:pt x="4550" y="28"/>
                    <a:pt x="4199" y="71"/>
                  </a:cubicBezTo>
                  <a:cubicBezTo>
                    <a:pt x="3604" y="130"/>
                    <a:pt x="3068" y="398"/>
                    <a:pt x="2472" y="428"/>
                  </a:cubicBezTo>
                  <a:cubicBezTo>
                    <a:pt x="2433" y="430"/>
                    <a:pt x="2395" y="431"/>
                    <a:pt x="2358" y="431"/>
                  </a:cubicBezTo>
                  <a:cubicBezTo>
                    <a:pt x="2124" y="431"/>
                    <a:pt x="1911" y="391"/>
                    <a:pt x="1704" y="391"/>
                  </a:cubicBezTo>
                  <a:cubicBezTo>
                    <a:pt x="1532" y="391"/>
                    <a:pt x="1365" y="418"/>
                    <a:pt x="1192" y="517"/>
                  </a:cubicBezTo>
                  <a:cubicBezTo>
                    <a:pt x="1" y="1262"/>
                    <a:pt x="1192" y="2840"/>
                    <a:pt x="626" y="3792"/>
                  </a:cubicBezTo>
                  <a:cubicBezTo>
                    <a:pt x="628" y="3790"/>
                    <a:pt x="631" y="3789"/>
                    <a:pt x="636" y="3789"/>
                  </a:cubicBezTo>
                  <a:cubicBezTo>
                    <a:pt x="756" y="3789"/>
                    <a:pt x="1731" y="4569"/>
                    <a:pt x="1817" y="4626"/>
                  </a:cubicBezTo>
                  <a:cubicBezTo>
                    <a:pt x="2442" y="5013"/>
                    <a:pt x="3127" y="5073"/>
                    <a:pt x="3842" y="5132"/>
                  </a:cubicBezTo>
                  <a:cubicBezTo>
                    <a:pt x="4024" y="5149"/>
                    <a:pt x="4204" y="5156"/>
                    <a:pt x="4381" y="5156"/>
                  </a:cubicBezTo>
                  <a:cubicBezTo>
                    <a:pt x="5157" y="5156"/>
                    <a:pt x="5889" y="5015"/>
                    <a:pt x="6640" y="4894"/>
                  </a:cubicBezTo>
                  <a:cubicBezTo>
                    <a:pt x="7504" y="4745"/>
                    <a:pt x="7683" y="4388"/>
                    <a:pt x="7712" y="3465"/>
                  </a:cubicBezTo>
                  <a:cubicBezTo>
                    <a:pt x="7712" y="2929"/>
                    <a:pt x="7861" y="2453"/>
                    <a:pt x="7951" y="1946"/>
                  </a:cubicBezTo>
                  <a:cubicBezTo>
                    <a:pt x="7951" y="1827"/>
                    <a:pt x="7980" y="1678"/>
                    <a:pt x="8010" y="1530"/>
                  </a:cubicBezTo>
                  <a:cubicBezTo>
                    <a:pt x="8070" y="755"/>
                    <a:pt x="7772" y="636"/>
                    <a:pt x="7057" y="339"/>
                  </a:cubicBezTo>
                  <a:cubicBezTo>
                    <a:pt x="6483" y="90"/>
                    <a:pt x="5871" y="1"/>
                    <a:pt x="524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3370530" y="1571790"/>
              <a:ext cx="18480" cy="23840"/>
            </a:xfrm>
            <a:custGeom>
              <a:avLst/>
              <a:gdLst/>
              <a:ahLst/>
              <a:cxnLst/>
              <a:rect l="l" t="t" r="r" b="b"/>
              <a:pathLst>
                <a:path w="924" h="119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65" y="176"/>
                    <a:pt x="169" y="465"/>
                    <a:pt x="103" y="581"/>
                  </a:cubicBezTo>
                  <a:lnTo>
                    <a:pt x="103" y="581"/>
                  </a:lnTo>
                  <a:cubicBezTo>
                    <a:pt x="88" y="566"/>
                    <a:pt x="74" y="551"/>
                    <a:pt x="60" y="537"/>
                  </a:cubicBezTo>
                  <a:lnTo>
                    <a:pt x="0" y="626"/>
                  </a:lnTo>
                  <a:cubicBezTo>
                    <a:pt x="11" y="630"/>
                    <a:pt x="21" y="632"/>
                    <a:pt x="31" y="632"/>
                  </a:cubicBezTo>
                  <a:cubicBezTo>
                    <a:pt x="62" y="632"/>
                    <a:pt x="85" y="613"/>
                    <a:pt x="103" y="581"/>
                  </a:cubicBezTo>
                  <a:lnTo>
                    <a:pt x="103" y="581"/>
                  </a:lnTo>
                  <a:cubicBezTo>
                    <a:pt x="334" y="817"/>
                    <a:pt x="615" y="1136"/>
                    <a:pt x="923" y="1192"/>
                  </a:cubicBezTo>
                  <a:cubicBezTo>
                    <a:pt x="774" y="1013"/>
                    <a:pt x="655" y="745"/>
                    <a:pt x="715" y="507"/>
                  </a:cubicBezTo>
                  <a:lnTo>
                    <a:pt x="715" y="507"/>
                  </a:lnTo>
                  <a:cubicBezTo>
                    <a:pt x="652" y="680"/>
                    <a:pt x="585" y="747"/>
                    <a:pt x="521" y="747"/>
                  </a:cubicBezTo>
                  <a:cubicBezTo>
                    <a:pt x="342" y="747"/>
                    <a:pt x="187" y="220"/>
                    <a:pt x="20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3417570" y="1562870"/>
              <a:ext cx="72060" cy="38120"/>
            </a:xfrm>
            <a:custGeom>
              <a:avLst/>
              <a:gdLst/>
              <a:ahLst/>
              <a:cxnLst/>
              <a:rect l="l" t="t" r="r" b="b"/>
              <a:pathLst>
                <a:path w="3603" h="1906" extrusionOk="0">
                  <a:moveTo>
                    <a:pt x="1696" y="1846"/>
                  </a:moveTo>
                  <a:cubicBezTo>
                    <a:pt x="1696" y="1846"/>
                    <a:pt x="1695" y="1846"/>
                    <a:pt x="1695" y="1846"/>
                  </a:cubicBezTo>
                  <a:lnTo>
                    <a:pt x="1727" y="1846"/>
                  </a:lnTo>
                  <a:cubicBezTo>
                    <a:pt x="1717" y="1846"/>
                    <a:pt x="1707" y="1846"/>
                    <a:pt x="1696" y="1846"/>
                  </a:cubicBezTo>
                  <a:close/>
                  <a:moveTo>
                    <a:pt x="1429" y="1846"/>
                  </a:moveTo>
                  <a:cubicBezTo>
                    <a:pt x="1457" y="1849"/>
                    <a:pt x="1495" y="1851"/>
                    <a:pt x="1541" y="1851"/>
                  </a:cubicBezTo>
                  <a:cubicBezTo>
                    <a:pt x="1586" y="1851"/>
                    <a:pt x="1637" y="1849"/>
                    <a:pt x="1695" y="1846"/>
                  </a:cubicBezTo>
                  <a:close/>
                  <a:moveTo>
                    <a:pt x="3216" y="0"/>
                  </a:moveTo>
                  <a:cubicBezTo>
                    <a:pt x="3037" y="358"/>
                    <a:pt x="3216" y="834"/>
                    <a:pt x="3126" y="1191"/>
                  </a:cubicBezTo>
                  <a:cubicBezTo>
                    <a:pt x="2858" y="1042"/>
                    <a:pt x="2978" y="655"/>
                    <a:pt x="2858" y="358"/>
                  </a:cubicBezTo>
                  <a:lnTo>
                    <a:pt x="2858" y="358"/>
                  </a:lnTo>
                  <a:cubicBezTo>
                    <a:pt x="2799" y="745"/>
                    <a:pt x="2888" y="1221"/>
                    <a:pt x="2591" y="1489"/>
                  </a:cubicBezTo>
                  <a:cubicBezTo>
                    <a:pt x="2461" y="1619"/>
                    <a:pt x="1970" y="1703"/>
                    <a:pt x="1688" y="1703"/>
                  </a:cubicBezTo>
                  <a:cubicBezTo>
                    <a:pt x="1646" y="1703"/>
                    <a:pt x="1609" y="1701"/>
                    <a:pt x="1578" y="1697"/>
                  </a:cubicBezTo>
                  <a:cubicBezTo>
                    <a:pt x="1578" y="1608"/>
                    <a:pt x="1519" y="1519"/>
                    <a:pt x="1519" y="1459"/>
                  </a:cubicBezTo>
                  <a:cubicBezTo>
                    <a:pt x="1489" y="1578"/>
                    <a:pt x="1400" y="1638"/>
                    <a:pt x="1370" y="1757"/>
                  </a:cubicBezTo>
                  <a:cubicBezTo>
                    <a:pt x="1320" y="1746"/>
                    <a:pt x="1249" y="1741"/>
                    <a:pt x="1165" y="1741"/>
                  </a:cubicBezTo>
                  <a:cubicBezTo>
                    <a:pt x="801" y="1741"/>
                    <a:pt x="194" y="1833"/>
                    <a:pt x="0" y="1906"/>
                  </a:cubicBezTo>
                  <a:cubicBezTo>
                    <a:pt x="244" y="1838"/>
                    <a:pt x="506" y="1820"/>
                    <a:pt x="772" y="1820"/>
                  </a:cubicBezTo>
                  <a:cubicBezTo>
                    <a:pt x="1082" y="1820"/>
                    <a:pt x="1397" y="1845"/>
                    <a:pt x="1696" y="1846"/>
                  </a:cubicBezTo>
                  <a:lnTo>
                    <a:pt x="1696" y="1846"/>
                  </a:lnTo>
                  <a:cubicBezTo>
                    <a:pt x="2229" y="1819"/>
                    <a:pt x="3227" y="1660"/>
                    <a:pt x="3007" y="1221"/>
                  </a:cubicBezTo>
                  <a:lnTo>
                    <a:pt x="3007" y="1221"/>
                  </a:lnTo>
                  <a:cubicBezTo>
                    <a:pt x="3067" y="1340"/>
                    <a:pt x="3186" y="1400"/>
                    <a:pt x="3246" y="1489"/>
                  </a:cubicBezTo>
                  <a:cubicBezTo>
                    <a:pt x="3305" y="1459"/>
                    <a:pt x="3543" y="1281"/>
                    <a:pt x="3573" y="1251"/>
                  </a:cubicBezTo>
                  <a:cubicBezTo>
                    <a:pt x="3603" y="983"/>
                    <a:pt x="3603" y="685"/>
                    <a:pt x="3573" y="417"/>
                  </a:cubicBezTo>
                  <a:cubicBezTo>
                    <a:pt x="3484" y="477"/>
                    <a:pt x="3394" y="447"/>
                    <a:pt x="3305" y="477"/>
                  </a:cubicBezTo>
                  <a:cubicBezTo>
                    <a:pt x="3305" y="298"/>
                    <a:pt x="3186" y="209"/>
                    <a:pt x="321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3349670" y="1499690"/>
              <a:ext cx="146920" cy="64680"/>
            </a:xfrm>
            <a:custGeom>
              <a:avLst/>
              <a:gdLst/>
              <a:ahLst/>
              <a:cxnLst/>
              <a:rect l="l" t="t" r="r" b="b"/>
              <a:pathLst>
                <a:path w="7346" h="3234" extrusionOk="0">
                  <a:moveTo>
                    <a:pt x="2455" y="1"/>
                  </a:moveTo>
                  <a:cubicBezTo>
                    <a:pt x="1837" y="1"/>
                    <a:pt x="1252" y="130"/>
                    <a:pt x="805" y="539"/>
                  </a:cubicBezTo>
                  <a:cubicBezTo>
                    <a:pt x="90" y="1194"/>
                    <a:pt x="1" y="2564"/>
                    <a:pt x="1043" y="2981"/>
                  </a:cubicBezTo>
                  <a:cubicBezTo>
                    <a:pt x="1463" y="3165"/>
                    <a:pt x="1886" y="3219"/>
                    <a:pt x="2311" y="3219"/>
                  </a:cubicBezTo>
                  <a:cubicBezTo>
                    <a:pt x="2912" y="3219"/>
                    <a:pt x="3514" y="3111"/>
                    <a:pt x="4112" y="3111"/>
                  </a:cubicBezTo>
                  <a:cubicBezTo>
                    <a:pt x="4321" y="3111"/>
                    <a:pt x="4528" y="3124"/>
                    <a:pt x="4735" y="3159"/>
                  </a:cubicBezTo>
                  <a:cubicBezTo>
                    <a:pt x="4995" y="3205"/>
                    <a:pt x="5268" y="3233"/>
                    <a:pt x="5533" y="3233"/>
                  </a:cubicBezTo>
                  <a:cubicBezTo>
                    <a:pt x="6485" y="3233"/>
                    <a:pt x="7346" y="2868"/>
                    <a:pt x="7206" y="1611"/>
                  </a:cubicBezTo>
                  <a:cubicBezTo>
                    <a:pt x="7087" y="480"/>
                    <a:pt x="5807" y="480"/>
                    <a:pt x="4854" y="331"/>
                  </a:cubicBezTo>
                  <a:cubicBezTo>
                    <a:pt x="4158" y="229"/>
                    <a:pt x="3277" y="1"/>
                    <a:pt x="2455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3264530" y="1430670"/>
              <a:ext cx="326940" cy="128280"/>
            </a:xfrm>
            <a:custGeom>
              <a:avLst/>
              <a:gdLst/>
              <a:ahLst/>
              <a:cxnLst/>
              <a:rect l="l" t="t" r="r" b="b"/>
              <a:pathLst>
                <a:path w="16347" h="6414" extrusionOk="0">
                  <a:moveTo>
                    <a:pt x="11734" y="1437"/>
                  </a:moveTo>
                  <a:cubicBezTo>
                    <a:pt x="11801" y="1564"/>
                    <a:pt x="11875" y="1676"/>
                    <a:pt x="11940" y="1757"/>
                  </a:cubicBezTo>
                  <a:cubicBezTo>
                    <a:pt x="12089" y="1936"/>
                    <a:pt x="12267" y="2114"/>
                    <a:pt x="12446" y="2323"/>
                  </a:cubicBezTo>
                  <a:cubicBezTo>
                    <a:pt x="12585" y="2482"/>
                    <a:pt x="12684" y="2508"/>
                    <a:pt x="12832" y="2508"/>
                  </a:cubicBezTo>
                  <a:cubicBezTo>
                    <a:pt x="12906" y="2508"/>
                    <a:pt x="12992" y="2502"/>
                    <a:pt x="13101" y="2502"/>
                  </a:cubicBezTo>
                  <a:cubicBezTo>
                    <a:pt x="13190" y="2502"/>
                    <a:pt x="13875" y="2531"/>
                    <a:pt x="13845" y="2710"/>
                  </a:cubicBezTo>
                  <a:cubicBezTo>
                    <a:pt x="13815" y="2874"/>
                    <a:pt x="13713" y="2937"/>
                    <a:pt x="13573" y="2937"/>
                  </a:cubicBezTo>
                  <a:cubicBezTo>
                    <a:pt x="13153" y="2937"/>
                    <a:pt x="12394" y="2368"/>
                    <a:pt x="12237" y="2234"/>
                  </a:cubicBezTo>
                  <a:cubicBezTo>
                    <a:pt x="11967" y="2017"/>
                    <a:pt x="11844" y="1752"/>
                    <a:pt x="11734" y="1437"/>
                  </a:cubicBezTo>
                  <a:close/>
                  <a:moveTo>
                    <a:pt x="4714" y="1510"/>
                  </a:moveTo>
                  <a:cubicBezTo>
                    <a:pt x="4591" y="1965"/>
                    <a:pt x="4384" y="2459"/>
                    <a:pt x="3990" y="2740"/>
                  </a:cubicBezTo>
                  <a:cubicBezTo>
                    <a:pt x="3716" y="2939"/>
                    <a:pt x="3214" y="3325"/>
                    <a:pt x="2830" y="3325"/>
                  </a:cubicBezTo>
                  <a:cubicBezTo>
                    <a:pt x="2755" y="3325"/>
                    <a:pt x="2684" y="3310"/>
                    <a:pt x="2620" y="3276"/>
                  </a:cubicBezTo>
                  <a:cubicBezTo>
                    <a:pt x="2442" y="3157"/>
                    <a:pt x="2829" y="2948"/>
                    <a:pt x="2859" y="2918"/>
                  </a:cubicBezTo>
                  <a:cubicBezTo>
                    <a:pt x="2936" y="2896"/>
                    <a:pt x="3013" y="2891"/>
                    <a:pt x="3090" y="2891"/>
                  </a:cubicBezTo>
                  <a:cubicBezTo>
                    <a:pt x="3174" y="2891"/>
                    <a:pt x="3258" y="2898"/>
                    <a:pt x="3342" y="2898"/>
                  </a:cubicBezTo>
                  <a:cubicBezTo>
                    <a:pt x="3389" y="2898"/>
                    <a:pt x="3437" y="2895"/>
                    <a:pt x="3484" y="2889"/>
                  </a:cubicBezTo>
                  <a:cubicBezTo>
                    <a:pt x="3960" y="2799"/>
                    <a:pt x="4258" y="2382"/>
                    <a:pt x="4437" y="1966"/>
                  </a:cubicBezTo>
                  <a:cubicBezTo>
                    <a:pt x="4505" y="1828"/>
                    <a:pt x="4609" y="1672"/>
                    <a:pt x="4714" y="1510"/>
                  </a:cubicBezTo>
                  <a:close/>
                  <a:moveTo>
                    <a:pt x="9681" y="25"/>
                  </a:moveTo>
                  <a:cubicBezTo>
                    <a:pt x="9034" y="25"/>
                    <a:pt x="8388" y="106"/>
                    <a:pt x="7742" y="209"/>
                  </a:cubicBezTo>
                  <a:cubicBezTo>
                    <a:pt x="6964" y="331"/>
                    <a:pt x="5669" y="293"/>
                    <a:pt x="5042" y="908"/>
                  </a:cubicBezTo>
                  <a:lnTo>
                    <a:pt x="5042" y="908"/>
                  </a:lnTo>
                  <a:cubicBezTo>
                    <a:pt x="5154" y="590"/>
                    <a:pt x="5084" y="325"/>
                    <a:pt x="4526" y="239"/>
                  </a:cubicBezTo>
                  <a:cubicBezTo>
                    <a:pt x="4402" y="222"/>
                    <a:pt x="4279" y="217"/>
                    <a:pt x="4156" y="217"/>
                  </a:cubicBezTo>
                  <a:cubicBezTo>
                    <a:pt x="3956" y="217"/>
                    <a:pt x="3756" y="230"/>
                    <a:pt x="3556" y="230"/>
                  </a:cubicBezTo>
                  <a:cubicBezTo>
                    <a:pt x="3433" y="230"/>
                    <a:pt x="3310" y="225"/>
                    <a:pt x="3186" y="209"/>
                  </a:cubicBezTo>
                  <a:cubicBezTo>
                    <a:pt x="2948" y="194"/>
                    <a:pt x="2710" y="164"/>
                    <a:pt x="2475" y="164"/>
                  </a:cubicBezTo>
                  <a:cubicBezTo>
                    <a:pt x="2241" y="164"/>
                    <a:pt x="2010" y="194"/>
                    <a:pt x="1787" y="298"/>
                  </a:cubicBezTo>
                  <a:cubicBezTo>
                    <a:pt x="1281" y="507"/>
                    <a:pt x="1459" y="894"/>
                    <a:pt x="1161" y="1251"/>
                  </a:cubicBezTo>
                  <a:cubicBezTo>
                    <a:pt x="774" y="1698"/>
                    <a:pt x="179" y="1787"/>
                    <a:pt x="90" y="2502"/>
                  </a:cubicBezTo>
                  <a:cubicBezTo>
                    <a:pt x="0" y="3037"/>
                    <a:pt x="30" y="3722"/>
                    <a:pt x="477" y="4109"/>
                  </a:cubicBezTo>
                  <a:cubicBezTo>
                    <a:pt x="626" y="4228"/>
                    <a:pt x="774" y="4407"/>
                    <a:pt x="953" y="4496"/>
                  </a:cubicBezTo>
                  <a:cubicBezTo>
                    <a:pt x="1161" y="4645"/>
                    <a:pt x="1221" y="4616"/>
                    <a:pt x="1429" y="4645"/>
                  </a:cubicBezTo>
                  <a:cubicBezTo>
                    <a:pt x="1757" y="4735"/>
                    <a:pt x="2025" y="4735"/>
                    <a:pt x="2352" y="4735"/>
                  </a:cubicBezTo>
                  <a:cubicBezTo>
                    <a:pt x="2650" y="4705"/>
                    <a:pt x="2948" y="4586"/>
                    <a:pt x="3246" y="4586"/>
                  </a:cubicBezTo>
                  <a:lnTo>
                    <a:pt x="3275" y="4586"/>
                  </a:lnTo>
                  <a:cubicBezTo>
                    <a:pt x="3424" y="4586"/>
                    <a:pt x="3514" y="4675"/>
                    <a:pt x="3662" y="4675"/>
                  </a:cubicBezTo>
                  <a:cubicBezTo>
                    <a:pt x="3921" y="4675"/>
                    <a:pt x="4197" y="4435"/>
                    <a:pt x="4448" y="4435"/>
                  </a:cubicBezTo>
                  <a:cubicBezTo>
                    <a:pt x="4516" y="4435"/>
                    <a:pt x="4582" y="4452"/>
                    <a:pt x="4645" y="4496"/>
                  </a:cubicBezTo>
                  <a:cubicBezTo>
                    <a:pt x="5092" y="4824"/>
                    <a:pt x="4675" y="5419"/>
                    <a:pt x="4943" y="5777"/>
                  </a:cubicBezTo>
                  <a:cubicBezTo>
                    <a:pt x="5092" y="5985"/>
                    <a:pt x="5657" y="6074"/>
                    <a:pt x="5866" y="6164"/>
                  </a:cubicBezTo>
                  <a:cubicBezTo>
                    <a:pt x="6200" y="6267"/>
                    <a:pt x="6512" y="6414"/>
                    <a:pt x="6840" y="6414"/>
                  </a:cubicBezTo>
                  <a:cubicBezTo>
                    <a:pt x="6892" y="6414"/>
                    <a:pt x="6944" y="6410"/>
                    <a:pt x="6997" y="6402"/>
                  </a:cubicBezTo>
                  <a:cubicBezTo>
                    <a:pt x="7444" y="6342"/>
                    <a:pt x="7831" y="6074"/>
                    <a:pt x="8307" y="6074"/>
                  </a:cubicBezTo>
                  <a:cubicBezTo>
                    <a:pt x="8724" y="6074"/>
                    <a:pt x="9111" y="6313"/>
                    <a:pt x="9528" y="6342"/>
                  </a:cubicBezTo>
                  <a:cubicBezTo>
                    <a:pt x="9623" y="6348"/>
                    <a:pt x="9720" y="6352"/>
                    <a:pt x="9818" y="6352"/>
                  </a:cubicBezTo>
                  <a:cubicBezTo>
                    <a:pt x="10242" y="6352"/>
                    <a:pt x="10678" y="6286"/>
                    <a:pt x="11017" y="6045"/>
                  </a:cubicBezTo>
                  <a:cubicBezTo>
                    <a:pt x="11523" y="5658"/>
                    <a:pt x="11225" y="5271"/>
                    <a:pt x="11463" y="4824"/>
                  </a:cubicBezTo>
                  <a:cubicBezTo>
                    <a:pt x="11662" y="4425"/>
                    <a:pt x="12019" y="4314"/>
                    <a:pt x="12399" y="4314"/>
                  </a:cubicBezTo>
                  <a:cubicBezTo>
                    <a:pt x="12700" y="4314"/>
                    <a:pt x="13016" y="4384"/>
                    <a:pt x="13279" y="4437"/>
                  </a:cubicBezTo>
                  <a:cubicBezTo>
                    <a:pt x="13375" y="4456"/>
                    <a:pt x="13463" y="4464"/>
                    <a:pt x="13547" y="4464"/>
                  </a:cubicBezTo>
                  <a:cubicBezTo>
                    <a:pt x="13858" y="4464"/>
                    <a:pt x="14113" y="4352"/>
                    <a:pt x="14441" y="4258"/>
                  </a:cubicBezTo>
                  <a:cubicBezTo>
                    <a:pt x="14828" y="4169"/>
                    <a:pt x="15215" y="4199"/>
                    <a:pt x="15483" y="3871"/>
                  </a:cubicBezTo>
                  <a:cubicBezTo>
                    <a:pt x="15751" y="3544"/>
                    <a:pt x="16108" y="3008"/>
                    <a:pt x="16197" y="2591"/>
                  </a:cubicBezTo>
                  <a:cubicBezTo>
                    <a:pt x="16346" y="1876"/>
                    <a:pt x="15870" y="775"/>
                    <a:pt x="15155" y="536"/>
                  </a:cubicBezTo>
                  <a:cubicBezTo>
                    <a:pt x="15006" y="507"/>
                    <a:pt x="14917" y="507"/>
                    <a:pt x="14738" y="388"/>
                  </a:cubicBezTo>
                  <a:cubicBezTo>
                    <a:pt x="14530" y="268"/>
                    <a:pt x="14500" y="239"/>
                    <a:pt x="14262" y="209"/>
                  </a:cubicBezTo>
                  <a:cubicBezTo>
                    <a:pt x="14143" y="194"/>
                    <a:pt x="14046" y="194"/>
                    <a:pt x="13949" y="194"/>
                  </a:cubicBezTo>
                  <a:cubicBezTo>
                    <a:pt x="13853" y="194"/>
                    <a:pt x="13756" y="194"/>
                    <a:pt x="13637" y="179"/>
                  </a:cubicBezTo>
                  <a:cubicBezTo>
                    <a:pt x="13428" y="149"/>
                    <a:pt x="13220" y="120"/>
                    <a:pt x="12982" y="120"/>
                  </a:cubicBezTo>
                  <a:cubicBezTo>
                    <a:pt x="12654" y="149"/>
                    <a:pt x="11910" y="120"/>
                    <a:pt x="11642" y="388"/>
                  </a:cubicBezTo>
                  <a:cubicBezTo>
                    <a:pt x="11588" y="452"/>
                    <a:pt x="11556" y="528"/>
                    <a:pt x="11540" y="611"/>
                  </a:cubicBezTo>
                  <a:lnTo>
                    <a:pt x="11540" y="611"/>
                  </a:lnTo>
                  <a:cubicBezTo>
                    <a:pt x="11444" y="572"/>
                    <a:pt x="11351" y="543"/>
                    <a:pt x="11285" y="477"/>
                  </a:cubicBezTo>
                  <a:cubicBezTo>
                    <a:pt x="11195" y="417"/>
                    <a:pt x="11195" y="268"/>
                    <a:pt x="11106" y="209"/>
                  </a:cubicBezTo>
                  <a:cubicBezTo>
                    <a:pt x="10838" y="1"/>
                    <a:pt x="10302" y="60"/>
                    <a:pt x="9975" y="30"/>
                  </a:cubicBezTo>
                  <a:cubicBezTo>
                    <a:pt x="9877" y="26"/>
                    <a:pt x="9779" y="25"/>
                    <a:pt x="9681" y="25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3297870" y="1440730"/>
              <a:ext cx="59560" cy="48320"/>
            </a:xfrm>
            <a:custGeom>
              <a:avLst/>
              <a:gdLst/>
              <a:ahLst/>
              <a:cxnLst/>
              <a:rect l="l" t="t" r="r" b="b"/>
              <a:pathLst>
                <a:path w="2978" h="2416" extrusionOk="0">
                  <a:moveTo>
                    <a:pt x="397" y="1"/>
                  </a:moveTo>
                  <a:cubicBezTo>
                    <a:pt x="352" y="1"/>
                    <a:pt x="309" y="10"/>
                    <a:pt x="269" y="33"/>
                  </a:cubicBezTo>
                  <a:cubicBezTo>
                    <a:pt x="90" y="123"/>
                    <a:pt x="1" y="510"/>
                    <a:pt x="60" y="688"/>
                  </a:cubicBezTo>
                  <a:cubicBezTo>
                    <a:pt x="107" y="759"/>
                    <a:pt x="378" y="979"/>
                    <a:pt x="504" y="979"/>
                  </a:cubicBezTo>
                  <a:cubicBezTo>
                    <a:pt x="528" y="979"/>
                    <a:pt x="546" y="971"/>
                    <a:pt x="557" y="953"/>
                  </a:cubicBezTo>
                  <a:lnTo>
                    <a:pt x="557" y="953"/>
                  </a:lnTo>
                  <a:cubicBezTo>
                    <a:pt x="455" y="1208"/>
                    <a:pt x="119" y="968"/>
                    <a:pt x="90" y="1314"/>
                  </a:cubicBezTo>
                  <a:cubicBezTo>
                    <a:pt x="109" y="1317"/>
                    <a:pt x="128" y="1318"/>
                    <a:pt x="146" y="1318"/>
                  </a:cubicBezTo>
                  <a:cubicBezTo>
                    <a:pt x="306" y="1318"/>
                    <a:pt x="463" y="1212"/>
                    <a:pt x="596" y="1105"/>
                  </a:cubicBezTo>
                  <a:cubicBezTo>
                    <a:pt x="626" y="1254"/>
                    <a:pt x="656" y="1254"/>
                    <a:pt x="745" y="1344"/>
                  </a:cubicBezTo>
                  <a:cubicBezTo>
                    <a:pt x="804" y="1224"/>
                    <a:pt x="804" y="1076"/>
                    <a:pt x="745" y="927"/>
                  </a:cubicBezTo>
                  <a:cubicBezTo>
                    <a:pt x="809" y="895"/>
                    <a:pt x="865" y="880"/>
                    <a:pt x="913" y="880"/>
                  </a:cubicBezTo>
                  <a:cubicBezTo>
                    <a:pt x="1229" y="880"/>
                    <a:pt x="1251" y="1477"/>
                    <a:pt x="1251" y="1760"/>
                  </a:cubicBezTo>
                  <a:cubicBezTo>
                    <a:pt x="1281" y="1611"/>
                    <a:pt x="1311" y="1463"/>
                    <a:pt x="1400" y="1373"/>
                  </a:cubicBezTo>
                  <a:cubicBezTo>
                    <a:pt x="1668" y="1582"/>
                    <a:pt x="2174" y="1879"/>
                    <a:pt x="1995" y="2296"/>
                  </a:cubicBezTo>
                  <a:cubicBezTo>
                    <a:pt x="2025" y="2326"/>
                    <a:pt x="2085" y="2386"/>
                    <a:pt x="2115" y="2415"/>
                  </a:cubicBezTo>
                  <a:cubicBezTo>
                    <a:pt x="2502" y="2147"/>
                    <a:pt x="2948" y="1582"/>
                    <a:pt x="2918" y="1076"/>
                  </a:cubicBezTo>
                  <a:lnTo>
                    <a:pt x="2918" y="1076"/>
                  </a:lnTo>
                  <a:cubicBezTo>
                    <a:pt x="2889" y="1224"/>
                    <a:pt x="2770" y="1344"/>
                    <a:pt x="2621" y="1373"/>
                  </a:cubicBezTo>
                  <a:cubicBezTo>
                    <a:pt x="2383" y="1105"/>
                    <a:pt x="2383" y="718"/>
                    <a:pt x="2650" y="480"/>
                  </a:cubicBezTo>
                  <a:cubicBezTo>
                    <a:pt x="2680" y="629"/>
                    <a:pt x="2770" y="778"/>
                    <a:pt x="2918" y="808"/>
                  </a:cubicBezTo>
                  <a:cubicBezTo>
                    <a:pt x="2948" y="748"/>
                    <a:pt x="2978" y="599"/>
                    <a:pt x="2948" y="480"/>
                  </a:cubicBezTo>
                  <a:cubicBezTo>
                    <a:pt x="2650" y="480"/>
                    <a:pt x="2412" y="361"/>
                    <a:pt x="2115" y="301"/>
                  </a:cubicBezTo>
                  <a:cubicBezTo>
                    <a:pt x="1986" y="272"/>
                    <a:pt x="1857" y="265"/>
                    <a:pt x="1727" y="265"/>
                  </a:cubicBezTo>
                  <a:cubicBezTo>
                    <a:pt x="1624" y="265"/>
                    <a:pt x="1521" y="269"/>
                    <a:pt x="1418" y="269"/>
                  </a:cubicBezTo>
                  <a:cubicBezTo>
                    <a:pt x="1263" y="269"/>
                    <a:pt x="1108" y="260"/>
                    <a:pt x="953" y="212"/>
                  </a:cubicBezTo>
                  <a:cubicBezTo>
                    <a:pt x="786" y="164"/>
                    <a:pt x="579" y="1"/>
                    <a:pt x="39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3495570" y="1436250"/>
              <a:ext cx="92920" cy="82720"/>
            </a:xfrm>
            <a:custGeom>
              <a:avLst/>
              <a:gdLst/>
              <a:ahLst/>
              <a:cxnLst/>
              <a:rect l="l" t="t" r="r" b="b"/>
              <a:pathLst>
                <a:path w="4646" h="4136" extrusionOk="0">
                  <a:moveTo>
                    <a:pt x="2680" y="2758"/>
                  </a:moveTo>
                  <a:cubicBezTo>
                    <a:pt x="2687" y="2768"/>
                    <a:pt x="2693" y="2778"/>
                    <a:pt x="2700" y="2788"/>
                  </a:cubicBezTo>
                  <a:lnTo>
                    <a:pt x="2700" y="2788"/>
                  </a:lnTo>
                  <a:cubicBezTo>
                    <a:pt x="2693" y="2778"/>
                    <a:pt x="2687" y="2768"/>
                    <a:pt x="2680" y="2758"/>
                  </a:cubicBezTo>
                  <a:close/>
                  <a:moveTo>
                    <a:pt x="2637" y="0"/>
                  </a:moveTo>
                  <a:cubicBezTo>
                    <a:pt x="2213" y="0"/>
                    <a:pt x="1880" y="386"/>
                    <a:pt x="1430" y="466"/>
                  </a:cubicBezTo>
                  <a:cubicBezTo>
                    <a:pt x="1365" y="475"/>
                    <a:pt x="1300" y="479"/>
                    <a:pt x="1234" y="479"/>
                  </a:cubicBezTo>
                  <a:cubicBezTo>
                    <a:pt x="1025" y="479"/>
                    <a:pt x="811" y="444"/>
                    <a:pt x="594" y="444"/>
                  </a:cubicBezTo>
                  <a:cubicBezTo>
                    <a:pt x="437" y="444"/>
                    <a:pt x="278" y="462"/>
                    <a:pt x="120" y="525"/>
                  </a:cubicBezTo>
                  <a:lnTo>
                    <a:pt x="328" y="287"/>
                  </a:lnTo>
                  <a:lnTo>
                    <a:pt x="328" y="287"/>
                  </a:lnTo>
                  <a:cubicBezTo>
                    <a:pt x="120" y="466"/>
                    <a:pt x="1" y="496"/>
                    <a:pt x="1" y="793"/>
                  </a:cubicBezTo>
                  <a:cubicBezTo>
                    <a:pt x="1" y="1032"/>
                    <a:pt x="179" y="1389"/>
                    <a:pt x="298" y="1597"/>
                  </a:cubicBezTo>
                  <a:cubicBezTo>
                    <a:pt x="417" y="1806"/>
                    <a:pt x="656" y="2074"/>
                    <a:pt x="834" y="2223"/>
                  </a:cubicBezTo>
                  <a:cubicBezTo>
                    <a:pt x="941" y="2308"/>
                    <a:pt x="1013" y="2332"/>
                    <a:pt x="1079" y="2332"/>
                  </a:cubicBezTo>
                  <a:cubicBezTo>
                    <a:pt x="1164" y="2332"/>
                    <a:pt x="1237" y="2291"/>
                    <a:pt x="1360" y="2291"/>
                  </a:cubicBezTo>
                  <a:cubicBezTo>
                    <a:pt x="1405" y="2291"/>
                    <a:pt x="1457" y="2296"/>
                    <a:pt x="1519" y="2312"/>
                  </a:cubicBezTo>
                  <a:cubicBezTo>
                    <a:pt x="1519" y="2252"/>
                    <a:pt x="1549" y="2193"/>
                    <a:pt x="1549" y="2133"/>
                  </a:cubicBezTo>
                  <a:cubicBezTo>
                    <a:pt x="1400" y="2133"/>
                    <a:pt x="1311" y="1925"/>
                    <a:pt x="1400" y="1806"/>
                  </a:cubicBezTo>
                  <a:lnTo>
                    <a:pt x="1400" y="1806"/>
                  </a:lnTo>
                  <a:cubicBezTo>
                    <a:pt x="1430" y="1865"/>
                    <a:pt x="1400" y="1865"/>
                    <a:pt x="1430" y="1955"/>
                  </a:cubicBezTo>
                  <a:cubicBezTo>
                    <a:pt x="1430" y="1955"/>
                    <a:pt x="1506" y="1916"/>
                    <a:pt x="1536" y="1916"/>
                  </a:cubicBezTo>
                  <a:cubicBezTo>
                    <a:pt x="1544" y="1916"/>
                    <a:pt x="1549" y="1919"/>
                    <a:pt x="1549" y="1925"/>
                  </a:cubicBezTo>
                  <a:cubicBezTo>
                    <a:pt x="1549" y="2061"/>
                    <a:pt x="1598" y="2197"/>
                    <a:pt x="1698" y="2197"/>
                  </a:cubicBezTo>
                  <a:cubicBezTo>
                    <a:pt x="1707" y="2197"/>
                    <a:pt x="1717" y="2195"/>
                    <a:pt x="1727" y="2193"/>
                  </a:cubicBezTo>
                  <a:cubicBezTo>
                    <a:pt x="1817" y="2163"/>
                    <a:pt x="1727" y="1984"/>
                    <a:pt x="1757" y="1955"/>
                  </a:cubicBezTo>
                  <a:cubicBezTo>
                    <a:pt x="1847" y="1895"/>
                    <a:pt x="1847" y="1895"/>
                    <a:pt x="1966" y="1865"/>
                  </a:cubicBezTo>
                  <a:cubicBezTo>
                    <a:pt x="2006" y="1856"/>
                    <a:pt x="2053" y="1852"/>
                    <a:pt x="2105" y="1852"/>
                  </a:cubicBezTo>
                  <a:cubicBezTo>
                    <a:pt x="2396" y="1852"/>
                    <a:pt x="2826" y="1986"/>
                    <a:pt x="2978" y="2163"/>
                  </a:cubicBezTo>
                  <a:cubicBezTo>
                    <a:pt x="2978" y="2103"/>
                    <a:pt x="3008" y="2074"/>
                    <a:pt x="3008" y="2014"/>
                  </a:cubicBezTo>
                  <a:cubicBezTo>
                    <a:pt x="3067" y="2059"/>
                    <a:pt x="3134" y="2074"/>
                    <a:pt x="3205" y="2074"/>
                  </a:cubicBezTo>
                  <a:cubicBezTo>
                    <a:pt x="3276" y="2074"/>
                    <a:pt x="3350" y="2059"/>
                    <a:pt x="3425" y="2044"/>
                  </a:cubicBezTo>
                  <a:cubicBezTo>
                    <a:pt x="3425" y="2014"/>
                    <a:pt x="3425" y="1984"/>
                    <a:pt x="3454" y="1955"/>
                  </a:cubicBezTo>
                  <a:cubicBezTo>
                    <a:pt x="3544" y="1955"/>
                    <a:pt x="3603" y="1955"/>
                    <a:pt x="3693" y="2044"/>
                  </a:cubicBezTo>
                  <a:lnTo>
                    <a:pt x="3603" y="2044"/>
                  </a:lnTo>
                  <a:cubicBezTo>
                    <a:pt x="3812" y="2193"/>
                    <a:pt x="4169" y="2491"/>
                    <a:pt x="3931" y="2758"/>
                  </a:cubicBezTo>
                  <a:cubicBezTo>
                    <a:pt x="3946" y="2757"/>
                    <a:pt x="3961" y="2757"/>
                    <a:pt x="3974" y="2757"/>
                  </a:cubicBezTo>
                  <a:cubicBezTo>
                    <a:pt x="4343" y="2757"/>
                    <a:pt x="4089" y="3117"/>
                    <a:pt x="3813" y="3117"/>
                  </a:cubicBezTo>
                  <a:cubicBezTo>
                    <a:pt x="3802" y="3117"/>
                    <a:pt x="3792" y="3117"/>
                    <a:pt x="3782" y="3116"/>
                  </a:cubicBezTo>
                  <a:lnTo>
                    <a:pt x="3782" y="3116"/>
                  </a:lnTo>
                  <a:cubicBezTo>
                    <a:pt x="3835" y="3406"/>
                    <a:pt x="3584" y="3602"/>
                    <a:pt x="3340" y="3602"/>
                  </a:cubicBezTo>
                  <a:cubicBezTo>
                    <a:pt x="3308" y="3602"/>
                    <a:pt x="3277" y="3599"/>
                    <a:pt x="3246" y="3592"/>
                  </a:cubicBezTo>
                  <a:cubicBezTo>
                    <a:pt x="3246" y="3473"/>
                    <a:pt x="3216" y="3354"/>
                    <a:pt x="3186" y="3235"/>
                  </a:cubicBezTo>
                  <a:cubicBezTo>
                    <a:pt x="3127" y="3294"/>
                    <a:pt x="2978" y="3294"/>
                    <a:pt x="2948" y="3324"/>
                  </a:cubicBezTo>
                  <a:cubicBezTo>
                    <a:pt x="2892" y="3127"/>
                    <a:pt x="2809" y="2957"/>
                    <a:pt x="2700" y="2788"/>
                  </a:cubicBezTo>
                  <a:lnTo>
                    <a:pt x="2700" y="2788"/>
                  </a:lnTo>
                  <a:cubicBezTo>
                    <a:pt x="2932" y="3161"/>
                    <a:pt x="2613" y="3446"/>
                    <a:pt x="2323" y="3562"/>
                  </a:cubicBezTo>
                  <a:cubicBezTo>
                    <a:pt x="2216" y="3605"/>
                    <a:pt x="2109" y="3621"/>
                    <a:pt x="2002" y="3621"/>
                  </a:cubicBezTo>
                  <a:cubicBezTo>
                    <a:pt x="1811" y="3621"/>
                    <a:pt x="1620" y="3571"/>
                    <a:pt x="1430" y="3533"/>
                  </a:cubicBezTo>
                  <a:lnTo>
                    <a:pt x="1430" y="3533"/>
                  </a:lnTo>
                  <a:cubicBezTo>
                    <a:pt x="1668" y="3741"/>
                    <a:pt x="1995" y="3830"/>
                    <a:pt x="2293" y="3830"/>
                  </a:cubicBezTo>
                  <a:cubicBezTo>
                    <a:pt x="2263" y="3890"/>
                    <a:pt x="2263" y="4039"/>
                    <a:pt x="2234" y="4128"/>
                  </a:cubicBezTo>
                  <a:cubicBezTo>
                    <a:pt x="2263" y="4133"/>
                    <a:pt x="2292" y="4136"/>
                    <a:pt x="2320" y="4136"/>
                  </a:cubicBezTo>
                  <a:cubicBezTo>
                    <a:pt x="2604" y="4136"/>
                    <a:pt x="2821" y="3882"/>
                    <a:pt x="3038" y="3801"/>
                  </a:cubicBezTo>
                  <a:lnTo>
                    <a:pt x="3038" y="3801"/>
                  </a:lnTo>
                  <a:cubicBezTo>
                    <a:pt x="3008" y="3860"/>
                    <a:pt x="3008" y="3949"/>
                    <a:pt x="2978" y="4009"/>
                  </a:cubicBezTo>
                  <a:cubicBezTo>
                    <a:pt x="3544" y="3949"/>
                    <a:pt x="4199" y="3414"/>
                    <a:pt x="4407" y="2848"/>
                  </a:cubicBezTo>
                  <a:cubicBezTo>
                    <a:pt x="4586" y="2342"/>
                    <a:pt x="4645" y="1389"/>
                    <a:pt x="4020" y="1240"/>
                  </a:cubicBezTo>
                  <a:cubicBezTo>
                    <a:pt x="4407" y="883"/>
                    <a:pt x="3097" y="109"/>
                    <a:pt x="2799" y="19"/>
                  </a:cubicBezTo>
                  <a:cubicBezTo>
                    <a:pt x="2744" y="6"/>
                    <a:pt x="2690" y="0"/>
                    <a:pt x="263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3277630" y="1472950"/>
              <a:ext cx="26820" cy="25020"/>
            </a:xfrm>
            <a:custGeom>
              <a:avLst/>
              <a:gdLst/>
              <a:ahLst/>
              <a:cxnLst/>
              <a:rect l="l" t="t" r="r" b="b"/>
              <a:pathLst>
                <a:path w="1341" h="1251" extrusionOk="0">
                  <a:moveTo>
                    <a:pt x="1161" y="0"/>
                  </a:moveTo>
                  <a:cubicBezTo>
                    <a:pt x="983" y="90"/>
                    <a:pt x="685" y="209"/>
                    <a:pt x="506" y="358"/>
                  </a:cubicBezTo>
                  <a:cubicBezTo>
                    <a:pt x="328" y="477"/>
                    <a:pt x="268" y="685"/>
                    <a:pt x="119" y="864"/>
                  </a:cubicBezTo>
                  <a:lnTo>
                    <a:pt x="119" y="834"/>
                  </a:lnTo>
                  <a:cubicBezTo>
                    <a:pt x="30" y="983"/>
                    <a:pt x="0" y="1102"/>
                    <a:pt x="30" y="1251"/>
                  </a:cubicBezTo>
                  <a:cubicBezTo>
                    <a:pt x="60" y="1191"/>
                    <a:pt x="149" y="1132"/>
                    <a:pt x="179" y="1072"/>
                  </a:cubicBezTo>
                  <a:cubicBezTo>
                    <a:pt x="239" y="1132"/>
                    <a:pt x="285" y="1156"/>
                    <a:pt x="322" y="1156"/>
                  </a:cubicBezTo>
                  <a:cubicBezTo>
                    <a:pt x="450" y="1156"/>
                    <a:pt x="460" y="861"/>
                    <a:pt x="506" y="745"/>
                  </a:cubicBezTo>
                  <a:cubicBezTo>
                    <a:pt x="596" y="804"/>
                    <a:pt x="715" y="834"/>
                    <a:pt x="834" y="864"/>
                  </a:cubicBezTo>
                  <a:cubicBezTo>
                    <a:pt x="804" y="715"/>
                    <a:pt x="626" y="477"/>
                    <a:pt x="745" y="358"/>
                  </a:cubicBezTo>
                  <a:cubicBezTo>
                    <a:pt x="773" y="329"/>
                    <a:pt x="811" y="318"/>
                    <a:pt x="851" y="318"/>
                  </a:cubicBezTo>
                  <a:cubicBezTo>
                    <a:pt x="981" y="318"/>
                    <a:pt x="1146" y="432"/>
                    <a:pt x="1191" y="477"/>
                  </a:cubicBezTo>
                  <a:cubicBezTo>
                    <a:pt x="1191" y="298"/>
                    <a:pt x="1340" y="149"/>
                    <a:pt x="116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3290130" y="1503910"/>
              <a:ext cx="49440" cy="22060"/>
            </a:xfrm>
            <a:custGeom>
              <a:avLst/>
              <a:gdLst/>
              <a:ahLst/>
              <a:cxnLst/>
              <a:rect l="l" t="t" r="r" b="b"/>
              <a:pathLst>
                <a:path w="2472" h="1103" extrusionOk="0">
                  <a:moveTo>
                    <a:pt x="1817" y="1"/>
                  </a:moveTo>
                  <a:lnTo>
                    <a:pt x="1817" y="1"/>
                  </a:lnTo>
                  <a:cubicBezTo>
                    <a:pt x="1698" y="179"/>
                    <a:pt x="1579" y="388"/>
                    <a:pt x="1400" y="447"/>
                  </a:cubicBezTo>
                  <a:cubicBezTo>
                    <a:pt x="1727" y="447"/>
                    <a:pt x="1430" y="686"/>
                    <a:pt x="1281" y="745"/>
                  </a:cubicBezTo>
                  <a:cubicBezTo>
                    <a:pt x="1197" y="781"/>
                    <a:pt x="1112" y="793"/>
                    <a:pt x="1025" y="793"/>
                  </a:cubicBezTo>
                  <a:cubicBezTo>
                    <a:pt x="852" y="793"/>
                    <a:pt x="677" y="745"/>
                    <a:pt x="511" y="745"/>
                  </a:cubicBezTo>
                  <a:cubicBezTo>
                    <a:pt x="346" y="745"/>
                    <a:pt x="191" y="793"/>
                    <a:pt x="60" y="983"/>
                  </a:cubicBezTo>
                  <a:cubicBezTo>
                    <a:pt x="1" y="1043"/>
                    <a:pt x="536" y="1102"/>
                    <a:pt x="566" y="1102"/>
                  </a:cubicBezTo>
                  <a:cubicBezTo>
                    <a:pt x="804" y="1102"/>
                    <a:pt x="1043" y="1102"/>
                    <a:pt x="1251" y="1073"/>
                  </a:cubicBezTo>
                  <a:cubicBezTo>
                    <a:pt x="1608" y="1013"/>
                    <a:pt x="2234" y="1043"/>
                    <a:pt x="2472" y="715"/>
                  </a:cubicBezTo>
                  <a:lnTo>
                    <a:pt x="2472" y="715"/>
                  </a:lnTo>
                  <a:cubicBezTo>
                    <a:pt x="2382" y="754"/>
                    <a:pt x="2304" y="765"/>
                    <a:pt x="2227" y="765"/>
                  </a:cubicBezTo>
                  <a:cubicBezTo>
                    <a:pt x="2125" y="765"/>
                    <a:pt x="2025" y="745"/>
                    <a:pt x="1906" y="745"/>
                  </a:cubicBezTo>
                  <a:cubicBezTo>
                    <a:pt x="1995" y="596"/>
                    <a:pt x="2114" y="447"/>
                    <a:pt x="2204" y="298"/>
                  </a:cubicBezTo>
                  <a:lnTo>
                    <a:pt x="2204" y="298"/>
                  </a:lnTo>
                  <a:cubicBezTo>
                    <a:pt x="2055" y="388"/>
                    <a:pt x="1906" y="447"/>
                    <a:pt x="1757" y="447"/>
                  </a:cubicBezTo>
                  <a:cubicBezTo>
                    <a:pt x="1727" y="298"/>
                    <a:pt x="1757" y="120"/>
                    <a:pt x="181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3341930" y="1466390"/>
              <a:ext cx="41720" cy="53620"/>
            </a:xfrm>
            <a:custGeom>
              <a:avLst/>
              <a:gdLst/>
              <a:ahLst/>
              <a:cxnLst/>
              <a:rect l="l" t="t" r="r" b="b"/>
              <a:pathLst>
                <a:path w="2086" h="2681" extrusionOk="0">
                  <a:moveTo>
                    <a:pt x="1192" y="1"/>
                  </a:moveTo>
                  <a:cubicBezTo>
                    <a:pt x="1162" y="150"/>
                    <a:pt x="1162" y="328"/>
                    <a:pt x="1162" y="477"/>
                  </a:cubicBezTo>
                  <a:cubicBezTo>
                    <a:pt x="1073" y="388"/>
                    <a:pt x="1013" y="209"/>
                    <a:pt x="1013" y="209"/>
                  </a:cubicBezTo>
                  <a:lnTo>
                    <a:pt x="924" y="299"/>
                  </a:lnTo>
                  <a:cubicBezTo>
                    <a:pt x="894" y="835"/>
                    <a:pt x="418" y="1281"/>
                    <a:pt x="1" y="1519"/>
                  </a:cubicBezTo>
                  <a:cubicBezTo>
                    <a:pt x="299" y="1519"/>
                    <a:pt x="507" y="1251"/>
                    <a:pt x="745" y="1162"/>
                  </a:cubicBezTo>
                  <a:cubicBezTo>
                    <a:pt x="745" y="1192"/>
                    <a:pt x="745" y="1222"/>
                    <a:pt x="745" y="1251"/>
                  </a:cubicBezTo>
                  <a:cubicBezTo>
                    <a:pt x="775" y="1222"/>
                    <a:pt x="864" y="1162"/>
                    <a:pt x="924" y="1162"/>
                  </a:cubicBezTo>
                  <a:cubicBezTo>
                    <a:pt x="954" y="1400"/>
                    <a:pt x="775" y="1460"/>
                    <a:pt x="596" y="1549"/>
                  </a:cubicBezTo>
                  <a:cubicBezTo>
                    <a:pt x="805" y="1549"/>
                    <a:pt x="1013" y="1549"/>
                    <a:pt x="1132" y="1341"/>
                  </a:cubicBezTo>
                  <a:cubicBezTo>
                    <a:pt x="1132" y="1400"/>
                    <a:pt x="1162" y="1430"/>
                    <a:pt x="1192" y="1460"/>
                  </a:cubicBezTo>
                  <a:cubicBezTo>
                    <a:pt x="1281" y="1400"/>
                    <a:pt x="1370" y="1400"/>
                    <a:pt x="1460" y="1400"/>
                  </a:cubicBezTo>
                  <a:cubicBezTo>
                    <a:pt x="1400" y="1460"/>
                    <a:pt x="1370" y="1579"/>
                    <a:pt x="1311" y="1639"/>
                  </a:cubicBezTo>
                  <a:cubicBezTo>
                    <a:pt x="1370" y="1609"/>
                    <a:pt x="1490" y="1549"/>
                    <a:pt x="1549" y="1519"/>
                  </a:cubicBezTo>
                  <a:cubicBezTo>
                    <a:pt x="1549" y="1634"/>
                    <a:pt x="1594" y="1677"/>
                    <a:pt x="1655" y="1677"/>
                  </a:cubicBezTo>
                  <a:cubicBezTo>
                    <a:pt x="1704" y="1677"/>
                    <a:pt x="1764" y="1649"/>
                    <a:pt x="1817" y="1609"/>
                  </a:cubicBezTo>
                  <a:lnTo>
                    <a:pt x="1817" y="1609"/>
                  </a:lnTo>
                  <a:cubicBezTo>
                    <a:pt x="1877" y="1966"/>
                    <a:pt x="1728" y="2323"/>
                    <a:pt x="1728" y="2681"/>
                  </a:cubicBezTo>
                  <a:cubicBezTo>
                    <a:pt x="1996" y="2502"/>
                    <a:pt x="2055" y="1787"/>
                    <a:pt x="2085" y="1430"/>
                  </a:cubicBezTo>
                  <a:cubicBezTo>
                    <a:pt x="1817" y="1311"/>
                    <a:pt x="1519" y="1192"/>
                    <a:pt x="1400" y="894"/>
                  </a:cubicBezTo>
                  <a:cubicBezTo>
                    <a:pt x="1281" y="626"/>
                    <a:pt x="1281" y="269"/>
                    <a:pt x="119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3392550" y="1470570"/>
              <a:ext cx="111380" cy="70280"/>
            </a:xfrm>
            <a:custGeom>
              <a:avLst/>
              <a:gdLst/>
              <a:ahLst/>
              <a:cxnLst/>
              <a:rect l="l" t="t" r="r" b="b"/>
              <a:pathLst>
                <a:path w="5569" h="3514" extrusionOk="0">
                  <a:moveTo>
                    <a:pt x="195" y="1933"/>
                  </a:moveTo>
                  <a:cubicBezTo>
                    <a:pt x="191" y="1954"/>
                    <a:pt x="186" y="1975"/>
                    <a:pt x="179" y="1995"/>
                  </a:cubicBezTo>
                  <a:cubicBezTo>
                    <a:pt x="187" y="1975"/>
                    <a:pt x="192" y="1954"/>
                    <a:pt x="195" y="1933"/>
                  </a:cubicBezTo>
                  <a:close/>
                  <a:moveTo>
                    <a:pt x="5122" y="0"/>
                  </a:moveTo>
                  <a:cubicBezTo>
                    <a:pt x="4854" y="209"/>
                    <a:pt x="4824" y="566"/>
                    <a:pt x="4497" y="745"/>
                  </a:cubicBezTo>
                  <a:cubicBezTo>
                    <a:pt x="4229" y="894"/>
                    <a:pt x="3961" y="834"/>
                    <a:pt x="3722" y="953"/>
                  </a:cubicBezTo>
                  <a:cubicBezTo>
                    <a:pt x="3990" y="983"/>
                    <a:pt x="3931" y="1251"/>
                    <a:pt x="3693" y="1281"/>
                  </a:cubicBezTo>
                  <a:cubicBezTo>
                    <a:pt x="3682" y="1283"/>
                    <a:pt x="3672" y="1285"/>
                    <a:pt x="3662" y="1285"/>
                  </a:cubicBezTo>
                  <a:cubicBezTo>
                    <a:pt x="3568" y="1285"/>
                    <a:pt x="3536" y="1162"/>
                    <a:pt x="3454" y="1162"/>
                  </a:cubicBezTo>
                  <a:cubicBezTo>
                    <a:pt x="3415" y="1152"/>
                    <a:pt x="3365" y="1148"/>
                    <a:pt x="3311" y="1148"/>
                  </a:cubicBezTo>
                  <a:cubicBezTo>
                    <a:pt x="3203" y="1148"/>
                    <a:pt x="3077" y="1162"/>
                    <a:pt x="2978" y="1162"/>
                  </a:cubicBezTo>
                  <a:cubicBezTo>
                    <a:pt x="2870" y="1168"/>
                    <a:pt x="2762" y="1170"/>
                    <a:pt x="2655" y="1170"/>
                  </a:cubicBezTo>
                  <a:cubicBezTo>
                    <a:pt x="2463" y="1170"/>
                    <a:pt x="2272" y="1164"/>
                    <a:pt x="2084" y="1164"/>
                  </a:cubicBezTo>
                  <a:cubicBezTo>
                    <a:pt x="1913" y="1164"/>
                    <a:pt x="1744" y="1169"/>
                    <a:pt x="1579" y="1191"/>
                  </a:cubicBezTo>
                  <a:cubicBezTo>
                    <a:pt x="1608" y="1370"/>
                    <a:pt x="1579" y="1549"/>
                    <a:pt x="1370" y="1608"/>
                  </a:cubicBezTo>
                  <a:cubicBezTo>
                    <a:pt x="1260" y="1295"/>
                    <a:pt x="921" y="1198"/>
                    <a:pt x="581" y="1198"/>
                  </a:cubicBezTo>
                  <a:cubicBezTo>
                    <a:pt x="371" y="1198"/>
                    <a:pt x="160" y="1235"/>
                    <a:pt x="1" y="1281"/>
                  </a:cubicBezTo>
                  <a:cubicBezTo>
                    <a:pt x="28" y="1471"/>
                    <a:pt x="229" y="1711"/>
                    <a:pt x="195" y="1933"/>
                  </a:cubicBezTo>
                  <a:lnTo>
                    <a:pt x="195" y="1933"/>
                  </a:lnTo>
                  <a:cubicBezTo>
                    <a:pt x="227" y="1770"/>
                    <a:pt x="190" y="1591"/>
                    <a:pt x="269" y="1459"/>
                  </a:cubicBezTo>
                  <a:cubicBezTo>
                    <a:pt x="323" y="1490"/>
                    <a:pt x="376" y="1501"/>
                    <a:pt x="427" y="1501"/>
                  </a:cubicBezTo>
                  <a:cubicBezTo>
                    <a:pt x="541" y="1501"/>
                    <a:pt x="648" y="1447"/>
                    <a:pt x="754" y="1447"/>
                  </a:cubicBezTo>
                  <a:cubicBezTo>
                    <a:pt x="781" y="1447"/>
                    <a:pt x="807" y="1450"/>
                    <a:pt x="834" y="1459"/>
                  </a:cubicBezTo>
                  <a:cubicBezTo>
                    <a:pt x="1013" y="1578"/>
                    <a:pt x="953" y="1757"/>
                    <a:pt x="1013" y="1965"/>
                  </a:cubicBezTo>
                  <a:cubicBezTo>
                    <a:pt x="1043" y="1906"/>
                    <a:pt x="1073" y="1846"/>
                    <a:pt x="1102" y="1787"/>
                  </a:cubicBezTo>
                  <a:cubicBezTo>
                    <a:pt x="1519" y="2025"/>
                    <a:pt x="1549" y="3067"/>
                    <a:pt x="1519" y="3514"/>
                  </a:cubicBezTo>
                  <a:cubicBezTo>
                    <a:pt x="1757" y="3037"/>
                    <a:pt x="1311" y="2382"/>
                    <a:pt x="1698" y="1876"/>
                  </a:cubicBezTo>
                  <a:lnTo>
                    <a:pt x="1698" y="1876"/>
                  </a:lnTo>
                  <a:cubicBezTo>
                    <a:pt x="1760" y="1954"/>
                    <a:pt x="1830" y="1999"/>
                    <a:pt x="1900" y="1999"/>
                  </a:cubicBezTo>
                  <a:cubicBezTo>
                    <a:pt x="1964" y="1999"/>
                    <a:pt x="2028" y="1961"/>
                    <a:pt x="2085" y="1876"/>
                  </a:cubicBezTo>
                  <a:cubicBezTo>
                    <a:pt x="2442" y="2085"/>
                    <a:pt x="2293" y="2888"/>
                    <a:pt x="2621" y="3097"/>
                  </a:cubicBezTo>
                  <a:cubicBezTo>
                    <a:pt x="2725" y="2863"/>
                    <a:pt x="2602" y="1516"/>
                    <a:pt x="2926" y="1516"/>
                  </a:cubicBezTo>
                  <a:cubicBezTo>
                    <a:pt x="2973" y="1516"/>
                    <a:pt x="3029" y="1544"/>
                    <a:pt x="3097" y="1608"/>
                  </a:cubicBezTo>
                  <a:cubicBezTo>
                    <a:pt x="3146" y="1446"/>
                    <a:pt x="3292" y="1372"/>
                    <a:pt x="3438" y="1372"/>
                  </a:cubicBezTo>
                  <a:cubicBezTo>
                    <a:pt x="3561" y="1372"/>
                    <a:pt x="3684" y="1424"/>
                    <a:pt x="3752" y="1519"/>
                  </a:cubicBezTo>
                  <a:cubicBezTo>
                    <a:pt x="3871" y="1698"/>
                    <a:pt x="3871" y="2382"/>
                    <a:pt x="3931" y="2561"/>
                  </a:cubicBezTo>
                  <a:cubicBezTo>
                    <a:pt x="3990" y="2323"/>
                    <a:pt x="3812" y="1757"/>
                    <a:pt x="4020" y="1638"/>
                  </a:cubicBezTo>
                  <a:cubicBezTo>
                    <a:pt x="4169" y="1906"/>
                    <a:pt x="4497" y="2144"/>
                    <a:pt x="4765" y="2144"/>
                  </a:cubicBezTo>
                  <a:cubicBezTo>
                    <a:pt x="4794" y="2055"/>
                    <a:pt x="4854" y="1936"/>
                    <a:pt x="4824" y="1846"/>
                  </a:cubicBezTo>
                  <a:lnTo>
                    <a:pt x="4824" y="1846"/>
                  </a:lnTo>
                  <a:cubicBezTo>
                    <a:pt x="4901" y="1904"/>
                    <a:pt x="4990" y="1937"/>
                    <a:pt x="5084" y="1937"/>
                  </a:cubicBezTo>
                  <a:cubicBezTo>
                    <a:pt x="5135" y="1937"/>
                    <a:pt x="5188" y="1927"/>
                    <a:pt x="5241" y="1906"/>
                  </a:cubicBezTo>
                  <a:cubicBezTo>
                    <a:pt x="5211" y="1787"/>
                    <a:pt x="5152" y="1668"/>
                    <a:pt x="5152" y="1519"/>
                  </a:cubicBezTo>
                  <a:lnTo>
                    <a:pt x="5152" y="1519"/>
                  </a:lnTo>
                  <a:cubicBezTo>
                    <a:pt x="5211" y="1549"/>
                    <a:pt x="5360" y="1549"/>
                    <a:pt x="5390" y="1578"/>
                  </a:cubicBezTo>
                  <a:cubicBezTo>
                    <a:pt x="5360" y="1489"/>
                    <a:pt x="5330" y="1340"/>
                    <a:pt x="5300" y="1251"/>
                  </a:cubicBezTo>
                  <a:cubicBezTo>
                    <a:pt x="5420" y="1221"/>
                    <a:pt x="5390" y="1162"/>
                    <a:pt x="5449" y="1102"/>
                  </a:cubicBezTo>
                  <a:cubicBezTo>
                    <a:pt x="5300" y="1072"/>
                    <a:pt x="5241" y="983"/>
                    <a:pt x="5241" y="834"/>
                  </a:cubicBezTo>
                  <a:cubicBezTo>
                    <a:pt x="5309" y="743"/>
                    <a:pt x="5395" y="704"/>
                    <a:pt x="5484" y="704"/>
                  </a:cubicBezTo>
                  <a:cubicBezTo>
                    <a:pt x="5512" y="704"/>
                    <a:pt x="5540" y="708"/>
                    <a:pt x="5568" y="715"/>
                  </a:cubicBezTo>
                  <a:cubicBezTo>
                    <a:pt x="5568" y="536"/>
                    <a:pt x="5211" y="149"/>
                    <a:pt x="512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3414590" y="1545590"/>
              <a:ext cx="18480" cy="10160"/>
            </a:xfrm>
            <a:custGeom>
              <a:avLst/>
              <a:gdLst/>
              <a:ahLst/>
              <a:cxnLst/>
              <a:rect l="l" t="t" r="r" b="b"/>
              <a:pathLst>
                <a:path w="924" h="508" extrusionOk="0">
                  <a:moveTo>
                    <a:pt x="923" y="1"/>
                  </a:moveTo>
                  <a:cubicBezTo>
                    <a:pt x="655" y="1"/>
                    <a:pt x="417" y="31"/>
                    <a:pt x="179" y="60"/>
                  </a:cubicBezTo>
                  <a:cubicBezTo>
                    <a:pt x="356" y="119"/>
                    <a:pt x="351" y="243"/>
                    <a:pt x="268" y="338"/>
                  </a:cubicBezTo>
                  <a:lnTo>
                    <a:pt x="268" y="338"/>
                  </a:lnTo>
                  <a:cubicBezTo>
                    <a:pt x="383" y="301"/>
                    <a:pt x="507" y="293"/>
                    <a:pt x="630" y="293"/>
                  </a:cubicBezTo>
                  <a:cubicBezTo>
                    <a:pt x="732" y="293"/>
                    <a:pt x="832" y="299"/>
                    <a:pt x="923" y="299"/>
                  </a:cubicBezTo>
                  <a:cubicBezTo>
                    <a:pt x="923" y="239"/>
                    <a:pt x="923" y="90"/>
                    <a:pt x="923" y="1"/>
                  </a:cubicBezTo>
                  <a:close/>
                  <a:moveTo>
                    <a:pt x="268" y="338"/>
                  </a:moveTo>
                  <a:cubicBezTo>
                    <a:pt x="168" y="369"/>
                    <a:pt x="77" y="421"/>
                    <a:pt x="0" y="507"/>
                  </a:cubicBezTo>
                  <a:lnTo>
                    <a:pt x="90" y="448"/>
                  </a:lnTo>
                  <a:cubicBezTo>
                    <a:pt x="161" y="427"/>
                    <a:pt x="225" y="386"/>
                    <a:pt x="268" y="33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3464010" y="1527130"/>
              <a:ext cx="25960" cy="28460"/>
            </a:xfrm>
            <a:custGeom>
              <a:avLst/>
              <a:gdLst/>
              <a:ahLst/>
              <a:cxnLst/>
              <a:rect l="l" t="t" r="r" b="b"/>
              <a:pathLst>
                <a:path w="1298" h="1423" extrusionOk="0">
                  <a:moveTo>
                    <a:pt x="1072" y="1"/>
                  </a:moveTo>
                  <a:cubicBezTo>
                    <a:pt x="1074" y="7"/>
                    <a:pt x="1076" y="13"/>
                    <a:pt x="1077" y="19"/>
                  </a:cubicBezTo>
                  <a:lnTo>
                    <a:pt x="1077" y="19"/>
                  </a:lnTo>
                  <a:cubicBezTo>
                    <a:pt x="1076" y="13"/>
                    <a:pt x="1074" y="7"/>
                    <a:pt x="1072" y="1"/>
                  </a:cubicBezTo>
                  <a:close/>
                  <a:moveTo>
                    <a:pt x="1077" y="19"/>
                  </a:moveTo>
                  <a:lnTo>
                    <a:pt x="1077" y="19"/>
                  </a:lnTo>
                  <a:cubicBezTo>
                    <a:pt x="1113" y="170"/>
                    <a:pt x="1076" y="370"/>
                    <a:pt x="976" y="370"/>
                  </a:cubicBezTo>
                  <a:cubicBezTo>
                    <a:pt x="937" y="370"/>
                    <a:pt x="890" y="341"/>
                    <a:pt x="834" y="269"/>
                  </a:cubicBezTo>
                  <a:lnTo>
                    <a:pt x="834" y="269"/>
                  </a:lnTo>
                  <a:cubicBezTo>
                    <a:pt x="953" y="626"/>
                    <a:pt x="894" y="1281"/>
                    <a:pt x="507" y="1371"/>
                  </a:cubicBezTo>
                  <a:lnTo>
                    <a:pt x="656" y="1073"/>
                  </a:lnTo>
                  <a:lnTo>
                    <a:pt x="656" y="1073"/>
                  </a:lnTo>
                  <a:cubicBezTo>
                    <a:pt x="465" y="1236"/>
                    <a:pt x="374" y="1374"/>
                    <a:pt x="87" y="1374"/>
                  </a:cubicBezTo>
                  <a:cubicBezTo>
                    <a:pt x="60" y="1374"/>
                    <a:pt x="31" y="1373"/>
                    <a:pt x="1" y="1371"/>
                  </a:cubicBezTo>
                  <a:lnTo>
                    <a:pt x="1" y="1371"/>
                  </a:lnTo>
                  <a:cubicBezTo>
                    <a:pt x="146" y="1406"/>
                    <a:pt x="278" y="1423"/>
                    <a:pt x="397" y="1423"/>
                  </a:cubicBezTo>
                  <a:cubicBezTo>
                    <a:pt x="1071" y="1423"/>
                    <a:pt x="1298" y="871"/>
                    <a:pt x="1077" y="1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3364570" y="1422650"/>
              <a:ext cx="128640" cy="67500"/>
            </a:xfrm>
            <a:custGeom>
              <a:avLst/>
              <a:gdLst/>
              <a:ahLst/>
              <a:cxnLst/>
              <a:rect l="l" t="t" r="r" b="b"/>
              <a:pathLst>
                <a:path w="6432" h="3375" extrusionOk="0">
                  <a:moveTo>
                    <a:pt x="3430" y="0"/>
                  </a:moveTo>
                  <a:cubicBezTo>
                    <a:pt x="2509" y="0"/>
                    <a:pt x="1527" y="145"/>
                    <a:pt x="715" y="461"/>
                  </a:cubicBezTo>
                  <a:cubicBezTo>
                    <a:pt x="0" y="759"/>
                    <a:pt x="30" y="1146"/>
                    <a:pt x="238" y="1860"/>
                  </a:cubicBezTo>
                  <a:cubicBezTo>
                    <a:pt x="447" y="2575"/>
                    <a:pt x="298" y="3260"/>
                    <a:pt x="1161" y="3349"/>
                  </a:cubicBezTo>
                  <a:cubicBezTo>
                    <a:pt x="1328" y="3367"/>
                    <a:pt x="1495" y="3374"/>
                    <a:pt x="1662" y="3374"/>
                  </a:cubicBezTo>
                  <a:cubicBezTo>
                    <a:pt x="2329" y="3374"/>
                    <a:pt x="2996" y="3260"/>
                    <a:pt x="3663" y="3260"/>
                  </a:cubicBezTo>
                  <a:cubicBezTo>
                    <a:pt x="3826" y="3260"/>
                    <a:pt x="4001" y="3264"/>
                    <a:pt x="4181" y="3264"/>
                  </a:cubicBezTo>
                  <a:cubicBezTo>
                    <a:pt x="4719" y="3264"/>
                    <a:pt x="5300" y="3230"/>
                    <a:pt x="5747" y="2962"/>
                  </a:cubicBezTo>
                  <a:cubicBezTo>
                    <a:pt x="6402" y="2545"/>
                    <a:pt x="6431" y="1086"/>
                    <a:pt x="5925" y="521"/>
                  </a:cubicBezTo>
                  <a:cubicBezTo>
                    <a:pt x="5568" y="134"/>
                    <a:pt x="4794" y="104"/>
                    <a:pt x="4288" y="44"/>
                  </a:cubicBezTo>
                  <a:cubicBezTo>
                    <a:pt x="4013" y="15"/>
                    <a:pt x="3725" y="0"/>
                    <a:pt x="343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3300850" y="1438230"/>
              <a:ext cx="55400" cy="52000"/>
            </a:xfrm>
            <a:custGeom>
              <a:avLst/>
              <a:gdLst/>
              <a:ahLst/>
              <a:cxnLst/>
              <a:rect l="l" t="t" r="r" b="b"/>
              <a:pathLst>
                <a:path w="2770" h="2600" extrusionOk="0">
                  <a:moveTo>
                    <a:pt x="2680" y="1469"/>
                  </a:moveTo>
                  <a:lnTo>
                    <a:pt x="2680" y="1469"/>
                  </a:lnTo>
                  <a:cubicBezTo>
                    <a:pt x="2668" y="1482"/>
                    <a:pt x="2656" y="1496"/>
                    <a:pt x="2645" y="1510"/>
                  </a:cubicBezTo>
                  <a:lnTo>
                    <a:pt x="2645" y="1510"/>
                  </a:lnTo>
                  <a:cubicBezTo>
                    <a:pt x="2656" y="1499"/>
                    <a:pt x="2667" y="1486"/>
                    <a:pt x="2680" y="1469"/>
                  </a:cubicBezTo>
                  <a:close/>
                  <a:moveTo>
                    <a:pt x="452" y="1"/>
                  </a:moveTo>
                  <a:cubicBezTo>
                    <a:pt x="399" y="1"/>
                    <a:pt x="347" y="12"/>
                    <a:pt x="298" y="39"/>
                  </a:cubicBezTo>
                  <a:cubicBezTo>
                    <a:pt x="60" y="188"/>
                    <a:pt x="149" y="486"/>
                    <a:pt x="0" y="665"/>
                  </a:cubicBezTo>
                  <a:cubicBezTo>
                    <a:pt x="30" y="635"/>
                    <a:pt x="90" y="605"/>
                    <a:pt x="120" y="575"/>
                  </a:cubicBezTo>
                  <a:cubicBezTo>
                    <a:pt x="328" y="813"/>
                    <a:pt x="1221" y="754"/>
                    <a:pt x="1549" y="873"/>
                  </a:cubicBezTo>
                  <a:cubicBezTo>
                    <a:pt x="1519" y="903"/>
                    <a:pt x="1489" y="933"/>
                    <a:pt x="1430" y="962"/>
                  </a:cubicBezTo>
                  <a:cubicBezTo>
                    <a:pt x="1519" y="1052"/>
                    <a:pt x="1519" y="1111"/>
                    <a:pt x="1549" y="1171"/>
                  </a:cubicBezTo>
                  <a:cubicBezTo>
                    <a:pt x="1578" y="1167"/>
                    <a:pt x="1605" y="1166"/>
                    <a:pt x="1631" y="1166"/>
                  </a:cubicBezTo>
                  <a:cubicBezTo>
                    <a:pt x="2286" y="1166"/>
                    <a:pt x="2195" y="2199"/>
                    <a:pt x="1966" y="2600"/>
                  </a:cubicBezTo>
                  <a:cubicBezTo>
                    <a:pt x="2337" y="2343"/>
                    <a:pt x="2379" y="1840"/>
                    <a:pt x="2645" y="1510"/>
                  </a:cubicBezTo>
                  <a:lnTo>
                    <a:pt x="2645" y="1510"/>
                  </a:lnTo>
                  <a:cubicBezTo>
                    <a:pt x="2581" y="1573"/>
                    <a:pt x="2548" y="1537"/>
                    <a:pt x="2472" y="1588"/>
                  </a:cubicBezTo>
                  <a:cubicBezTo>
                    <a:pt x="2353" y="1349"/>
                    <a:pt x="2144" y="1052"/>
                    <a:pt x="2323" y="843"/>
                  </a:cubicBezTo>
                  <a:lnTo>
                    <a:pt x="2323" y="843"/>
                  </a:lnTo>
                  <a:cubicBezTo>
                    <a:pt x="2323" y="903"/>
                    <a:pt x="2353" y="992"/>
                    <a:pt x="2353" y="1052"/>
                  </a:cubicBezTo>
                  <a:cubicBezTo>
                    <a:pt x="2382" y="992"/>
                    <a:pt x="2472" y="933"/>
                    <a:pt x="2531" y="873"/>
                  </a:cubicBezTo>
                  <a:cubicBezTo>
                    <a:pt x="2561" y="903"/>
                    <a:pt x="2591" y="903"/>
                    <a:pt x="2621" y="903"/>
                  </a:cubicBezTo>
                  <a:cubicBezTo>
                    <a:pt x="2769" y="635"/>
                    <a:pt x="2710" y="516"/>
                    <a:pt x="2412" y="456"/>
                  </a:cubicBezTo>
                  <a:cubicBezTo>
                    <a:pt x="1966" y="426"/>
                    <a:pt x="1578" y="426"/>
                    <a:pt x="1191" y="278"/>
                  </a:cubicBezTo>
                  <a:cubicBezTo>
                    <a:pt x="972" y="229"/>
                    <a:pt x="693" y="1"/>
                    <a:pt x="45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3493790" y="1429750"/>
              <a:ext cx="85160" cy="45600"/>
            </a:xfrm>
            <a:custGeom>
              <a:avLst/>
              <a:gdLst/>
              <a:ahLst/>
              <a:cxnLst/>
              <a:rect l="l" t="t" r="r" b="b"/>
              <a:pathLst>
                <a:path w="4258" h="2280" extrusionOk="0">
                  <a:moveTo>
                    <a:pt x="2263" y="1"/>
                  </a:moveTo>
                  <a:cubicBezTo>
                    <a:pt x="2175" y="1"/>
                    <a:pt x="2077" y="7"/>
                    <a:pt x="1965" y="17"/>
                  </a:cubicBezTo>
                  <a:cubicBezTo>
                    <a:pt x="1429" y="47"/>
                    <a:pt x="328" y="136"/>
                    <a:pt x="149" y="821"/>
                  </a:cubicBezTo>
                  <a:cubicBezTo>
                    <a:pt x="0" y="1386"/>
                    <a:pt x="447" y="2220"/>
                    <a:pt x="1013" y="2280"/>
                  </a:cubicBezTo>
                  <a:cubicBezTo>
                    <a:pt x="923" y="2190"/>
                    <a:pt x="893" y="2041"/>
                    <a:pt x="893" y="1922"/>
                  </a:cubicBezTo>
                  <a:lnTo>
                    <a:pt x="893" y="1922"/>
                  </a:lnTo>
                  <a:cubicBezTo>
                    <a:pt x="923" y="1937"/>
                    <a:pt x="960" y="1937"/>
                    <a:pt x="998" y="1937"/>
                  </a:cubicBezTo>
                  <a:cubicBezTo>
                    <a:pt x="1035" y="1937"/>
                    <a:pt x="1072" y="1937"/>
                    <a:pt x="1102" y="1952"/>
                  </a:cubicBezTo>
                  <a:cubicBezTo>
                    <a:pt x="1102" y="1922"/>
                    <a:pt x="1072" y="1863"/>
                    <a:pt x="1072" y="1833"/>
                  </a:cubicBezTo>
                  <a:cubicBezTo>
                    <a:pt x="1161" y="1833"/>
                    <a:pt x="1251" y="1833"/>
                    <a:pt x="1310" y="1773"/>
                  </a:cubicBezTo>
                  <a:cubicBezTo>
                    <a:pt x="1310" y="1773"/>
                    <a:pt x="1549" y="1565"/>
                    <a:pt x="1519" y="1565"/>
                  </a:cubicBezTo>
                  <a:cubicBezTo>
                    <a:pt x="1678" y="1486"/>
                    <a:pt x="1846" y="1459"/>
                    <a:pt x="2017" y="1459"/>
                  </a:cubicBezTo>
                  <a:cubicBezTo>
                    <a:pt x="2359" y="1459"/>
                    <a:pt x="2710" y="1565"/>
                    <a:pt x="3007" y="1565"/>
                  </a:cubicBezTo>
                  <a:cubicBezTo>
                    <a:pt x="2918" y="1535"/>
                    <a:pt x="2829" y="1416"/>
                    <a:pt x="2829" y="1297"/>
                  </a:cubicBezTo>
                  <a:cubicBezTo>
                    <a:pt x="2871" y="1290"/>
                    <a:pt x="2913" y="1286"/>
                    <a:pt x="2957" y="1286"/>
                  </a:cubicBezTo>
                  <a:cubicBezTo>
                    <a:pt x="3440" y="1286"/>
                    <a:pt x="4012" y="1721"/>
                    <a:pt x="4258" y="2131"/>
                  </a:cubicBezTo>
                  <a:cubicBezTo>
                    <a:pt x="4020" y="1565"/>
                    <a:pt x="3216" y="1297"/>
                    <a:pt x="3037" y="731"/>
                  </a:cubicBezTo>
                  <a:cubicBezTo>
                    <a:pt x="3127" y="702"/>
                    <a:pt x="3156" y="612"/>
                    <a:pt x="3246" y="582"/>
                  </a:cubicBezTo>
                  <a:cubicBezTo>
                    <a:pt x="2875" y="138"/>
                    <a:pt x="2689" y="1"/>
                    <a:pt x="226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3280010" y="1368710"/>
              <a:ext cx="298940" cy="112100"/>
            </a:xfrm>
            <a:custGeom>
              <a:avLst/>
              <a:gdLst/>
              <a:ahLst/>
              <a:cxnLst/>
              <a:rect l="l" t="t" r="r" b="b"/>
              <a:pathLst>
                <a:path w="14947" h="5605" extrusionOk="0">
                  <a:moveTo>
                    <a:pt x="12061" y="1760"/>
                  </a:moveTo>
                  <a:cubicBezTo>
                    <a:pt x="12172" y="1760"/>
                    <a:pt x="12291" y="1786"/>
                    <a:pt x="12405" y="1831"/>
                  </a:cubicBezTo>
                  <a:lnTo>
                    <a:pt x="12405" y="1831"/>
                  </a:lnTo>
                  <a:cubicBezTo>
                    <a:pt x="12385" y="1829"/>
                    <a:pt x="12366" y="1828"/>
                    <a:pt x="12346" y="1828"/>
                  </a:cubicBezTo>
                  <a:cubicBezTo>
                    <a:pt x="12102" y="1828"/>
                    <a:pt x="11843" y="1975"/>
                    <a:pt x="11597" y="1975"/>
                  </a:cubicBezTo>
                  <a:cubicBezTo>
                    <a:pt x="11511" y="1975"/>
                    <a:pt x="11426" y="1957"/>
                    <a:pt x="11344" y="1908"/>
                  </a:cubicBezTo>
                  <a:cubicBezTo>
                    <a:pt x="11315" y="1893"/>
                    <a:pt x="11285" y="1878"/>
                    <a:pt x="11256" y="1862"/>
                  </a:cubicBezTo>
                  <a:lnTo>
                    <a:pt x="11256" y="1862"/>
                  </a:lnTo>
                  <a:cubicBezTo>
                    <a:pt x="11399" y="1887"/>
                    <a:pt x="11546" y="1901"/>
                    <a:pt x="11672" y="1937"/>
                  </a:cubicBezTo>
                  <a:cubicBezTo>
                    <a:pt x="11761" y="1813"/>
                    <a:pt x="11903" y="1760"/>
                    <a:pt x="12061" y="1760"/>
                  </a:cubicBezTo>
                  <a:close/>
                  <a:moveTo>
                    <a:pt x="2380" y="1953"/>
                  </a:moveTo>
                  <a:cubicBezTo>
                    <a:pt x="2534" y="1953"/>
                    <a:pt x="2704" y="1987"/>
                    <a:pt x="2874" y="2020"/>
                  </a:cubicBezTo>
                  <a:lnTo>
                    <a:pt x="2874" y="2020"/>
                  </a:lnTo>
                  <a:cubicBezTo>
                    <a:pt x="2849" y="2022"/>
                    <a:pt x="2824" y="2024"/>
                    <a:pt x="2799" y="2027"/>
                  </a:cubicBezTo>
                  <a:cubicBezTo>
                    <a:pt x="2772" y="2031"/>
                    <a:pt x="2745" y="2033"/>
                    <a:pt x="2717" y="2033"/>
                  </a:cubicBezTo>
                  <a:cubicBezTo>
                    <a:pt x="2608" y="2033"/>
                    <a:pt x="2493" y="2006"/>
                    <a:pt x="2391" y="2006"/>
                  </a:cubicBezTo>
                  <a:cubicBezTo>
                    <a:pt x="2345" y="2006"/>
                    <a:pt x="2302" y="2011"/>
                    <a:pt x="2263" y="2027"/>
                  </a:cubicBezTo>
                  <a:cubicBezTo>
                    <a:pt x="2085" y="2086"/>
                    <a:pt x="1995" y="2235"/>
                    <a:pt x="1846" y="2324"/>
                  </a:cubicBezTo>
                  <a:cubicBezTo>
                    <a:pt x="1947" y="2033"/>
                    <a:pt x="2144" y="1953"/>
                    <a:pt x="2380" y="1953"/>
                  </a:cubicBezTo>
                  <a:close/>
                  <a:moveTo>
                    <a:pt x="12765" y="2063"/>
                  </a:moveTo>
                  <a:cubicBezTo>
                    <a:pt x="12861" y="2158"/>
                    <a:pt x="12930" y="2268"/>
                    <a:pt x="12952" y="2384"/>
                  </a:cubicBezTo>
                  <a:lnTo>
                    <a:pt x="12765" y="2063"/>
                  </a:lnTo>
                  <a:close/>
                  <a:moveTo>
                    <a:pt x="1727" y="2741"/>
                  </a:moveTo>
                  <a:lnTo>
                    <a:pt x="1727" y="2741"/>
                  </a:lnTo>
                  <a:cubicBezTo>
                    <a:pt x="1694" y="3028"/>
                    <a:pt x="1660" y="3295"/>
                    <a:pt x="1712" y="3532"/>
                  </a:cubicBezTo>
                  <a:lnTo>
                    <a:pt x="1712" y="3532"/>
                  </a:lnTo>
                  <a:cubicBezTo>
                    <a:pt x="1614" y="3285"/>
                    <a:pt x="1559" y="3036"/>
                    <a:pt x="1727" y="2741"/>
                  </a:cubicBezTo>
                  <a:close/>
                  <a:moveTo>
                    <a:pt x="11520" y="1"/>
                  </a:moveTo>
                  <a:cubicBezTo>
                    <a:pt x="11501" y="1"/>
                    <a:pt x="11482" y="1"/>
                    <a:pt x="11463" y="2"/>
                  </a:cubicBezTo>
                  <a:cubicBezTo>
                    <a:pt x="11047" y="2"/>
                    <a:pt x="10362" y="62"/>
                    <a:pt x="10451" y="657"/>
                  </a:cubicBezTo>
                  <a:cubicBezTo>
                    <a:pt x="10467" y="739"/>
                    <a:pt x="10493" y="850"/>
                    <a:pt x="10527" y="972"/>
                  </a:cubicBezTo>
                  <a:lnTo>
                    <a:pt x="10527" y="972"/>
                  </a:lnTo>
                  <a:cubicBezTo>
                    <a:pt x="10333" y="502"/>
                    <a:pt x="10206" y="305"/>
                    <a:pt x="9617" y="151"/>
                  </a:cubicBezTo>
                  <a:cubicBezTo>
                    <a:pt x="9262" y="68"/>
                    <a:pt x="8884" y="32"/>
                    <a:pt x="8503" y="32"/>
                  </a:cubicBezTo>
                  <a:cubicBezTo>
                    <a:pt x="7924" y="32"/>
                    <a:pt x="7339" y="115"/>
                    <a:pt x="6819" y="240"/>
                  </a:cubicBezTo>
                  <a:cubicBezTo>
                    <a:pt x="6566" y="300"/>
                    <a:pt x="6320" y="307"/>
                    <a:pt x="6078" y="307"/>
                  </a:cubicBezTo>
                  <a:cubicBezTo>
                    <a:pt x="5997" y="307"/>
                    <a:pt x="5917" y="306"/>
                    <a:pt x="5837" y="306"/>
                  </a:cubicBezTo>
                  <a:cubicBezTo>
                    <a:pt x="5677" y="306"/>
                    <a:pt x="5519" y="310"/>
                    <a:pt x="5360" y="330"/>
                  </a:cubicBezTo>
                  <a:cubicBezTo>
                    <a:pt x="4973" y="389"/>
                    <a:pt x="4496" y="478"/>
                    <a:pt x="4288" y="865"/>
                  </a:cubicBezTo>
                  <a:cubicBezTo>
                    <a:pt x="4233" y="975"/>
                    <a:pt x="4187" y="1092"/>
                    <a:pt x="4136" y="1208"/>
                  </a:cubicBezTo>
                  <a:lnTo>
                    <a:pt x="4136" y="1208"/>
                  </a:lnTo>
                  <a:cubicBezTo>
                    <a:pt x="4216" y="937"/>
                    <a:pt x="4299" y="669"/>
                    <a:pt x="4526" y="508"/>
                  </a:cubicBezTo>
                  <a:cubicBezTo>
                    <a:pt x="4407" y="330"/>
                    <a:pt x="4169" y="270"/>
                    <a:pt x="3960" y="240"/>
                  </a:cubicBezTo>
                  <a:cubicBezTo>
                    <a:pt x="3928" y="235"/>
                    <a:pt x="3894" y="232"/>
                    <a:pt x="3859" y="232"/>
                  </a:cubicBezTo>
                  <a:cubicBezTo>
                    <a:pt x="3706" y="232"/>
                    <a:pt x="3540" y="281"/>
                    <a:pt x="3395" y="330"/>
                  </a:cubicBezTo>
                  <a:cubicBezTo>
                    <a:pt x="2799" y="508"/>
                    <a:pt x="2472" y="657"/>
                    <a:pt x="1965" y="1044"/>
                  </a:cubicBezTo>
                  <a:cubicBezTo>
                    <a:pt x="1697" y="1253"/>
                    <a:pt x="1400" y="1521"/>
                    <a:pt x="1221" y="1818"/>
                  </a:cubicBezTo>
                  <a:cubicBezTo>
                    <a:pt x="1072" y="1997"/>
                    <a:pt x="1072" y="2086"/>
                    <a:pt x="983" y="2295"/>
                  </a:cubicBezTo>
                  <a:cubicBezTo>
                    <a:pt x="864" y="2652"/>
                    <a:pt x="477" y="2682"/>
                    <a:pt x="328" y="3009"/>
                  </a:cubicBezTo>
                  <a:cubicBezTo>
                    <a:pt x="0" y="3754"/>
                    <a:pt x="1489" y="3754"/>
                    <a:pt x="1846" y="3843"/>
                  </a:cubicBezTo>
                  <a:cubicBezTo>
                    <a:pt x="1845" y="3839"/>
                    <a:pt x="1843" y="3834"/>
                    <a:pt x="1841" y="3830"/>
                  </a:cubicBezTo>
                  <a:lnTo>
                    <a:pt x="1841" y="3830"/>
                  </a:lnTo>
                  <a:cubicBezTo>
                    <a:pt x="1888" y="3897"/>
                    <a:pt x="1949" y="3961"/>
                    <a:pt x="2025" y="4022"/>
                  </a:cubicBezTo>
                  <a:cubicBezTo>
                    <a:pt x="2157" y="4131"/>
                    <a:pt x="2308" y="4168"/>
                    <a:pt x="2468" y="4168"/>
                  </a:cubicBezTo>
                  <a:cubicBezTo>
                    <a:pt x="2743" y="4168"/>
                    <a:pt x="3042" y="4059"/>
                    <a:pt x="3305" y="4022"/>
                  </a:cubicBezTo>
                  <a:cubicBezTo>
                    <a:pt x="3383" y="4018"/>
                    <a:pt x="3458" y="4015"/>
                    <a:pt x="3530" y="4015"/>
                  </a:cubicBezTo>
                  <a:cubicBezTo>
                    <a:pt x="4033" y="4015"/>
                    <a:pt x="4385" y="4129"/>
                    <a:pt x="4645" y="4677"/>
                  </a:cubicBezTo>
                  <a:cubicBezTo>
                    <a:pt x="4854" y="5093"/>
                    <a:pt x="5062" y="5570"/>
                    <a:pt x="5538" y="5600"/>
                  </a:cubicBezTo>
                  <a:cubicBezTo>
                    <a:pt x="5591" y="5603"/>
                    <a:pt x="5642" y="5604"/>
                    <a:pt x="5694" y="5604"/>
                  </a:cubicBezTo>
                  <a:cubicBezTo>
                    <a:pt x="6113" y="5604"/>
                    <a:pt x="6514" y="5507"/>
                    <a:pt x="6938" y="5480"/>
                  </a:cubicBezTo>
                  <a:lnTo>
                    <a:pt x="7176" y="5480"/>
                  </a:lnTo>
                  <a:cubicBezTo>
                    <a:pt x="7563" y="5480"/>
                    <a:pt x="7950" y="5451"/>
                    <a:pt x="8367" y="5451"/>
                  </a:cubicBezTo>
                  <a:cubicBezTo>
                    <a:pt x="8451" y="5451"/>
                    <a:pt x="8538" y="5452"/>
                    <a:pt x="8627" y="5452"/>
                  </a:cubicBezTo>
                  <a:cubicBezTo>
                    <a:pt x="9296" y="5452"/>
                    <a:pt x="10062" y="5405"/>
                    <a:pt x="10272" y="4617"/>
                  </a:cubicBezTo>
                  <a:cubicBezTo>
                    <a:pt x="10362" y="4349"/>
                    <a:pt x="10124" y="4081"/>
                    <a:pt x="10332" y="3843"/>
                  </a:cubicBezTo>
                  <a:cubicBezTo>
                    <a:pt x="10415" y="3760"/>
                    <a:pt x="10507" y="3734"/>
                    <a:pt x="10602" y="3734"/>
                  </a:cubicBezTo>
                  <a:cubicBezTo>
                    <a:pt x="10748" y="3734"/>
                    <a:pt x="10903" y="3795"/>
                    <a:pt x="11047" y="3813"/>
                  </a:cubicBezTo>
                  <a:cubicBezTo>
                    <a:pt x="11404" y="3873"/>
                    <a:pt x="11761" y="3962"/>
                    <a:pt x="12178" y="3992"/>
                  </a:cubicBezTo>
                  <a:cubicBezTo>
                    <a:pt x="12220" y="3994"/>
                    <a:pt x="12260" y="3995"/>
                    <a:pt x="12296" y="3995"/>
                  </a:cubicBezTo>
                  <a:cubicBezTo>
                    <a:pt x="12696" y="3995"/>
                    <a:pt x="12774" y="3848"/>
                    <a:pt x="13101" y="3575"/>
                  </a:cubicBezTo>
                  <a:cubicBezTo>
                    <a:pt x="13488" y="3277"/>
                    <a:pt x="14947" y="3009"/>
                    <a:pt x="14054" y="2324"/>
                  </a:cubicBezTo>
                  <a:cubicBezTo>
                    <a:pt x="13726" y="2116"/>
                    <a:pt x="13369" y="1997"/>
                    <a:pt x="13667" y="1550"/>
                  </a:cubicBezTo>
                  <a:cubicBezTo>
                    <a:pt x="13905" y="1104"/>
                    <a:pt x="13905" y="1104"/>
                    <a:pt x="13488" y="865"/>
                  </a:cubicBezTo>
                  <a:cubicBezTo>
                    <a:pt x="12879" y="546"/>
                    <a:pt x="12241" y="1"/>
                    <a:pt x="1152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3280010" y="1367550"/>
              <a:ext cx="298940" cy="113760"/>
            </a:xfrm>
            <a:custGeom>
              <a:avLst/>
              <a:gdLst/>
              <a:ahLst/>
              <a:cxnLst/>
              <a:rect l="l" t="t" r="r" b="b"/>
              <a:pathLst>
                <a:path w="14947" h="5688" fill="none" extrusionOk="0">
                  <a:moveTo>
                    <a:pt x="12952" y="2442"/>
                  </a:moveTo>
                  <a:cubicBezTo>
                    <a:pt x="12863" y="1966"/>
                    <a:pt x="11970" y="1579"/>
                    <a:pt x="11672" y="1995"/>
                  </a:cubicBezTo>
                  <a:cubicBezTo>
                    <a:pt x="11463" y="1936"/>
                    <a:pt x="11195" y="1936"/>
                    <a:pt x="10987" y="1846"/>
                  </a:cubicBezTo>
                  <a:cubicBezTo>
                    <a:pt x="10689" y="1698"/>
                    <a:pt x="10511" y="1013"/>
                    <a:pt x="10451" y="715"/>
                  </a:cubicBezTo>
                  <a:cubicBezTo>
                    <a:pt x="10362" y="120"/>
                    <a:pt x="11047" y="60"/>
                    <a:pt x="11463" y="60"/>
                  </a:cubicBezTo>
                  <a:cubicBezTo>
                    <a:pt x="12208" y="30"/>
                    <a:pt x="12863" y="596"/>
                    <a:pt x="13488" y="923"/>
                  </a:cubicBezTo>
                  <a:cubicBezTo>
                    <a:pt x="13905" y="1162"/>
                    <a:pt x="13905" y="1162"/>
                    <a:pt x="13667" y="1608"/>
                  </a:cubicBezTo>
                  <a:cubicBezTo>
                    <a:pt x="13369" y="2055"/>
                    <a:pt x="13726" y="2174"/>
                    <a:pt x="14054" y="2382"/>
                  </a:cubicBezTo>
                  <a:cubicBezTo>
                    <a:pt x="14947" y="3067"/>
                    <a:pt x="13488" y="3335"/>
                    <a:pt x="13101" y="3633"/>
                  </a:cubicBezTo>
                  <a:cubicBezTo>
                    <a:pt x="12744" y="3931"/>
                    <a:pt x="12684" y="4080"/>
                    <a:pt x="12178" y="4050"/>
                  </a:cubicBezTo>
                  <a:cubicBezTo>
                    <a:pt x="11761" y="4020"/>
                    <a:pt x="11404" y="3931"/>
                    <a:pt x="11047" y="3871"/>
                  </a:cubicBezTo>
                  <a:cubicBezTo>
                    <a:pt x="10808" y="3841"/>
                    <a:pt x="10540" y="3692"/>
                    <a:pt x="10332" y="3901"/>
                  </a:cubicBezTo>
                  <a:cubicBezTo>
                    <a:pt x="10124" y="4139"/>
                    <a:pt x="10362" y="4407"/>
                    <a:pt x="10272" y="4675"/>
                  </a:cubicBezTo>
                  <a:cubicBezTo>
                    <a:pt x="10034" y="5568"/>
                    <a:pt x="9081" y="5509"/>
                    <a:pt x="8367" y="5509"/>
                  </a:cubicBezTo>
                  <a:cubicBezTo>
                    <a:pt x="7950" y="5509"/>
                    <a:pt x="7563" y="5538"/>
                    <a:pt x="7176" y="5538"/>
                  </a:cubicBezTo>
                  <a:cubicBezTo>
                    <a:pt x="7087" y="5538"/>
                    <a:pt x="6997" y="5538"/>
                    <a:pt x="6938" y="5538"/>
                  </a:cubicBezTo>
                  <a:cubicBezTo>
                    <a:pt x="6461" y="5568"/>
                    <a:pt x="6015" y="5687"/>
                    <a:pt x="5538" y="5658"/>
                  </a:cubicBezTo>
                  <a:cubicBezTo>
                    <a:pt x="5062" y="5628"/>
                    <a:pt x="4854" y="5151"/>
                    <a:pt x="4645" y="4735"/>
                  </a:cubicBezTo>
                  <a:cubicBezTo>
                    <a:pt x="4347" y="4109"/>
                    <a:pt x="3931" y="4050"/>
                    <a:pt x="3305" y="4080"/>
                  </a:cubicBezTo>
                  <a:cubicBezTo>
                    <a:pt x="2888" y="4139"/>
                    <a:pt x="2382" y="4377"/>
                    <a:pt x="2025" y="4080"/>
                  </a:cubicBezTo>
                  <a:cubicBezTo>
                    <a:pt x="1608" y="3752"/>
                    <a:pt x="1668" y="3305"/>
                    <a:pt x="1727" y="2799"/>
                  </a:cubicBezTo>
                  <a:cubicBezTo>
                    <a:pt x="1489" y="3216"/>
                    <a:pt x="1697" y="3544"/>
                    <a:pt x="1846" y="3901"/>
                  </a:cubicBezTo>
                  <a:cubicBezTo>
                    <a:pt x="1489" y="3812"/>
                    <a:pt x="0" y="3812"/>
                    <a:pt x="328" y="3067"/>
                  </a:cubicBezTo>
                  <a:cubicBezTo>
                    <a:pt x="477" y="2740"/>
                    <a:pt x="864" y="2710"/>
                    <a:pt x="983" y="2353"/>
                  </a:cubicBezTo>
                  <a:cubicBezTo>
                    <a:pt x="1072" y="2144"/>
                    <a:pt x="1072" y="2055"/>
                    <a:pt x="1221" y="1876"/>
                  </a:cubicBezTo>
                  <a:cubicBezTo>
                    <a:pt x="1400" y="1579"/>
                    <a:pt x="1697" y="1311"/>
                    <a:pt x="1965" y="1102"/>
                  </a:cubicBezTo>
                  <a:cubicBezTo>
                    <a:pt x="2472" y="715"/>
                    <a:pt x="2799" y="566"/>
                    <a:pt x="3395" y="388"/>
                  </a:cubicBezTo>
                  <a:cubicBezTo>
                    <a:pt x="3573" y="328"/>
                    <a:pt x="3782" y="268"/>
                    <a:pt x="3960" y="298"/>
                  </a:cubicBezTo>
                  <a:cubicBezTo>
                    <a:pt x="4169" y="328"/>
                    <a:pt x="4407" y="388"/>
                    <a:pt x="4526" y="566"/>
                  </a:cubicBezTo>
                  <a:cubicBezTo>
                    <a:pt x="4020" y="923"/>
                    <a:pt x="4228" y="1817"/>
                    <a:pt x="3603" y="2085"/>
                  </a:cubicBezTo>
                  <a:cubicBezTo>
                    <a:pt x="3067" y="2323"/>
                    <a:pt x="2114" y="1608"/>
                    <a:pt x="1846" y="2382"/>
                  </a:cubicBezTo>
                  <a:cubicBezTo>
                    <a:pt x="1995" y="2293"/>
                    <a:pt x="2085" y="2144"/>
                    <a:pt x="2263" y="2085"/>
                  </a:cubicBezTo>
                  <a:cubicBezTo>
                    <a:pt x="2412" y="2025"/>
                    <a:pt x="2620" y="2114"/>
                    <a:pt x="2799" y="2085"/>
                  </a:cubicBezTo>
                  <a:cubicBezTo>
                    <a:pt x="3127" y="2055"/>
                    <a:pt x="3543" y="2025"/>
                    <a:pt x="3782" y="1817"/>
                  </a:cubicBezTo>
                  <a:cubicBezTo>
                    <a:pt x="4050" y="1579"/>
                    <a:pt x="4139" y="1221"/>
                    <a:pt x="4288" y="923"/>
                  </a:cubicBezTo>
                  <a:cubicBezTo>
                    <a:pt x="4496" y="536"/>
                    <a:pt x="4973" y="447"/>
                    <a:pt x="5360" y="388"/>
                  </a:cubicBezTo>
                  <a:cubicBezTo>
                    <a:pt x="5836" y="328"/>
                    <a:pt x="6312" y="417"/>
                    <a:pt x="6819" y="298"/>
                  </a:cubicBezTo>
                  <a:cubicBezTo>
                    <a:pt x="7682" y="90"/>
                    <a:pt x="8724" y="0"/>
                    <a:pt x="9617" y="209"/>
                  </a:cubicBezTo>
                  <a:cubicBezTo>
                    <a:pt x="10302" y="388"/>
                    <a:pt x="10362" y="626"/>
                    <a:pt x="10630" y="1281"/>
                  </a:cubicBezTo>
                  <a:cubicBezTo>
                    <a:pt x="10779" y="1638"/>
                    <a:pt x="11047" y="1817"/>
                    <a:pt x="11344" y="1966"/>
                  </a:cubicBezTo>
                  <a:cubicBezTo>
                    <a:pt x="11791" y="2234"/>
                    <a:pt x="12327" y="1579"/>
                    <a:pt x="12744" y="2085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3369930" y="1355950"/>
              <a:ext cx="118520" cy="76340"/>
            </a:xfrm>
            <a:custGeom>
              <a:avLst/>
              <a:gdLst/>
              <a:ahLst/>
              <a:cxnLst/>
              <a:rect l="l" t="t" r="r" b="b"/>
              <a:pathLst>
                <a:path w="5926" h="3817" extrusionOk="0">
                  <a:moveTo>
                    <a:pt x="2823" y="1"/>
                  </a:moveTo>
                  <a:cubicBezTo>
                    <a:pt x="2511" y="1"/>
                    <a:pt x="2194" y="25"/>
                    <a:pt x="1846" y="74"/>
                  </a:cubicBezTo>
                  <a:cubicBezTo>
                    <a:pt x="953" y="223"/>
                    <a:pt x="0" y="580"/>
                    <a:pt x="149" y="1771"/>
                  </a:cubicBezTo>
                  <a:cubicBezTo>
                    <a:pt x="179" y="2129"/>
                    <a:pt x="149" y="2605"/>
                    <a:pt x="268" y="2933"/>
                  </a:cubicBezTo>
                  <a:cubicBezTo>
                    <a:pt x="477" y="3439"/>
                    <a:pt x="1578" y="3707"/>
                    <a:pt x="2055" y="3796"/>
                  </a:cubicBezTo>
                  <a:cubicBezTo>
                    <a:pt x="2159" y="3811"/>
                    <a:pt x="2263" y="3817"/>
                    <a:pt x="2368" y="3817"/>
                  </a:cubicBezTo>
                  <a:cubicBezTo>
                    <a:pt x="2682" y="3817"/>
                    <a:pt x="3000" y="3766"/>
                    <a:pt x="3335" y="3766"/>
                  </a:cubicBezTo>
                  <a:cubicBezTo>
                    <a:pt x="3541" y="3766"/>
                    <a:pt x="3766" y="3785"/>
                    <a:pt x="3990" y="3785"/>
                  </a:cubicBezTo>
                  <a:cubicBezTo>
                    <a:pt x="4251" y="3785"/>
                    <a:pt x="4510" y="3759"/>
                    <a:pt x="4734" y="3647"/>
                  </a:cubicBezTo>
                  <a:cubicBezTo>
                    <a:pt x="4943" y="3558"/>
                    <a:pt x="5419" y="3320"/>
                    <a:pt x="5538" y="3111"/>
                  </a:cubicBezTo>
                  <a:cubicBezTo>
                    <a:pt x="5687" y="2843"/>
                    <a:pt x="5687" y="2188"/>
                    <a:pt x="5747" y="1861"/>
                  </a:cubicBezTo>
                  <a:cubicBezTo>
                    <a:pt x="5776" y="1593"/>
                    <a:pt x="5925" y="1146"/>
                    <a:pt x="5806" y="848"/>
                  </a:cubicBezTo>
                  <a:cubicBezTo>
                    <a:pt x="5628" y="283"/>
                    <a:pt x="4645" y="223"/>
                    <a:pt x="4169" y="134"/>
                  </a:cubicBezTo>
                  <a:cubicBezTo>
                    <a:pt x="3683" y="47"/>
                    <a:pt x="3258" y="1"/>
                    <a:pt x="2823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3300250" y="1376490"/>
              <a:ext cx="72080" cy="46460"/>
            </a:xfrm>
            <a:custGeom>
              <a:avLst/>
              <a:gdLst/>
              <a:ahLst/>
              <a:cxnLst/>
              <a:rect l="l" t="t" r="r" b="b"/>
              <a:pathLst>
                <a:path w="3604" h="2323" extrusionOk="0">
                  <a:moveTo>
                    <a:pt x="3603" y="0"/>
                  </a:moveTo>
                  <a:cubicBezTo>
                    <a:pt x="3454" y="0"/>
                    <a:pt x="3335" y="149"/>
                    <a:pt x="3187" y="209"/>
                  </a:cubicBezTo>
                  <a:cubicBezTo>
                    <a:pt x="3127" y="223"/>
                    <a:pt x="3053" y="223"/>
                    <a:pt x="2974" y="223"/>
                  </a:cubicBezTo>
                  <a:cubicBezTo>
                    <a:pt x="2896" y="223"/>
                    <a:pt x="2814" y="223"/>
                    <a:pt x="2740" y="238"/>
                  </a:cubicBezTo>
                  <a:cubicBezTo>
                    <a:pt x="2383" y="238"/>
                    <a:pt x="2144" y="417"/>
                    <a:pt x="1847" y="625"/>
                  </a:cubicBezTo>
                  <a:cubicBezTo>
                    <a:pt x="1549" y="834"/>
                    <a:pt x="1251" y="983"/>
                    <a:pt x="894" y="1012"/>
                  </a:cubicBezTo>
                  <a:cubicBezTo>
                    <a:pt x="668" y="1069"/>
                    <a:pt x="307" y="1152"/>
                    <a:pt x="272" y="1415"/>
                  </a:cubicBezTo>
                  <a:lnTo>
                    <a:pt x="272" y="1415"/>
                  </a:lnTo>
                  <a:cubicBezTo>
                    <a:pt x="211" y="1472"/>
                    <a:pt x="150" y="1533"/>
                    <a:pt x="120" y="1578"/>
                  </a:cubicBezTo>
                  <a:cubicBezTo>
                    <a:pt x="90" y="1608"/>
                    <a:pt x="1" y="1906"/>
                    <a:pt x="30" y="1906"/>
                  </a:cubicBezTo>
                  <a:cubicBezTo>
                    <a:pt x="83" y="1853"/>
                    <a:pt x="219" y="1790"/>
                    <a:pt x="333" y="1790"/>
                  </a:cubicBezTo>
                  <a:cubicBezTo>
                    <a:pt x="413" y="1790"/>
                    <a:pt x="482" y="1820"/>
                    <a:pt x="507" y="1906"/>
                  </a:cubicBezTo>
                  <a:cubicBezTo>
                    <a:pt x="529" y="2016"/>
                    <a:pt x="353" y="2160"/>
                    <a:pt x="225" y="2251"/>
                  </a:cubicBezTo>
                  <a:lnTo>
                    <a:pt x="225" y="2251"/>
                  </a:lnTo>
                  <a:cubicBezTo>
                    <a:pt x="320" y="2193"/>
                    <a:pt x="443" y="2133"/>
                    <a:pt x="544" y="2133"/>
                  </a:cubicBezTo>
                  <a:cubicBezTo>
                    <a:pt x="601" y="2133"/>
                    <a:pt x="652" y="2153"/>
                    <a:pt x="685" y="2203"/>
                  </a:cubicBezTo>
                  <a:cubicBezTo>
                    <a:pt x="745" y="1935"/>
                    <a:pt x="1132" y="1757"/>
                    <a:pt x="1370" y="1667"/>
                  </a:cubicBezTo>
                  <a:cubicBezTo>
                    <a:pt x="1528" y="1607"/>
                    <a:pt x="1697" y="1595"/>
                    <a:pt x="1869" y="1595"/>
                  </a:cubicBezTo>
                  <a:cubicBezTo>
                    <a:pt x="1968" y="1595"/>
                    <a:pt x="2068" y="1599"/>
                    <a:pt x="2168" y="1599"/>
                  </a:cubicBezTo>
                  <a:cubicBezTo>
                    <a:pt x="2320" y="1599"/>
                    <a:pt x="2472" y="1591"/>
                    <a:pt x="2621" y="1548"/>
                  </a:cubicBezTo>
                  <a:cubicBezTo>
                    <a:pt x="2919" y="1489"/>
                    <a:pt x="3127" y="1280"/>
                    <a:pt x="3187" y="983"/>
                  </a:cubicBezTo>
                  <a:cubicBezTo>
                    <a:pt x="3246" y="685"/>
                    <a:pt x="3216" y="387"/>
                    <a:pt x="3544" y="209"/>
                  </a:cubicBezTo>
                  <a:cubicBezTo>
                    <a:pt x="3574" y="149"/>
                    <a:pt x="3603" y="60"/>
                    <a:pt x="3603" y="0"/>
                  </a:cubicBezTo>
                  <a:close/>
                  <a:moveTo>
                    <a:pt x="225" y="2251"/>
                  </a:moveTo>
                  <a:cubicBezTo>
                    <a:pt x="183" y="2277"/>
                    <a:pt x="146" y="2303"/>
                    <a:pt x="120" y="2322"/>
                  </a:cubicBezTo>
                  <a:cubicBezTo>
                    <a:pt x="143" y="2307"/>
                    <a:pt x="181" y="2282"/>
                    <a:pt x="225" y="225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3480310" y="1372650"/>
              <a:ext cx="85540" cy="59940"/>
            </a:xfrm>
            <a:custGeom>
              <a:avLst/>
              <a:gdLst/>
              <a:ahLst/>
              <a:cxnLst/>
              <a:rect l="l" t="t" r="r" b="b"/>
              <a:pathLst>
                <a:path w="4277" h="2997" extrusionOk="0">
                  <a:moveTo>
                    <a:pt x="3307" y="1787"/>
                  </a:moveTo>
                  <a:cubicBezTo>
                    <a:pt x="3312" y="1801"/>
                    <a:pt x="3317" y="1815"/>
                    <a:pt x="3324" y="1830"/>
                  </a:cubicBezTo>
                  <a:cubicBezTo>
                    <a:pt x="3319" y="1815"/>
                    <a:pt x="3314" y="1801"/>
                    <a:pt x="3307" y="1787"/>
                  </a:cubicBezTo>
                  <a:close/>
                  <a:moveTo>
                    <a:pt x="829" y="0"/>
                  </a:moveTo>
                  <a:cubicBezTo>
                    <a:pt x="1" y="0"/>
                    <a:pt x="674" y="1542"/>
                    <a:pt x="1240" y="1740"/>
                  </a:cubicBezTo>
                  <a:cubicBezTo>
                    <a:pt x="1295" y="1764"/>
                    <a:pt x="1352" y="1773"/>
                    <a:pt x="1410" y="1773"/>
                  </a:cubicBezTo>
                  <a:cubicBezTo>
                    <a:pt x="1572" y="1773"/>
                    <a:pt x="1742" y="1703"/>
                    <a:pt x="1895" y="1681"/>
                  </a:cubicBezTo>
                  <a:cubicBezTo>
                    <a:pt x="1945" y="1674"/>
                    <a:pt x="1995" y="1671"/>
                    <a:pt x="2045" y="1671"/>
                  </a:cubicBezTo>
                  <a:cubicBezTo>
                    <a:pt x="2634" y="1671"/>
                    <a:pt x="3116" y="2150"/>
                    <a:pt x="3116" y="2782"/>
                  </a:cubicBezTo>
                  <a:cubicBezTo>
                    <a:pt x="3146" y="2753"/>
                    <a:pt x="3175" y="2753"/>
                    <a:pt x="3205" y="2723"/>
                  </a:cubicBezTo>
                  <a:cubicBezTo>
                    <a:pt x="3335" y="2905"/>
                    <a:pt x="3443" y="2996"/>
                    <a:pt x="3627" y="2996"/>
                  </a:cubicBezTo>
                  <a:cubicBezTo>
                    <a:pt x="3654" y="2996"/>
                    <a:pt x="3681" y="2995"/>
                    <a:pt x="3711" y="2991"/>
                  </a:cubicBezTo>
                  <a:cubicBezTo>
                    <a:pt x="3949" y="2931"/>
                    <a:pt x="4247" y="2693"/>
                    <a:pt x="4277" y="2425"/>
                  </a:cubicBezTo>
                  <a:lnTo>
                    <a:pt x="4277" y="2425"/>
                  </a:lnTo>
                  <a:cubicBezTo>
                    <a:pt x="4113" y="2449"/>
                    <a:pt x="3967" y="2657"/>
                    <a:pt x="3811" y="2657"/>
                  </a:cubicBezTo>
                  <a:cubicBezTo>
                    <a:pt x="3769" y="2657"/>
                    <a:pt x="3726" y="2642"/>
                    <a:pt x="3681" y="2604"/>
                  </a:cubicBezTo>
                  <a:cubicBezTo>
                    <a:pt x="3681" y="2634"/>
                    <a:pt x="3622" y="2663"/>
                    <a:pt x="3622" y="2723"/>
                  </a:cubicBezTo>
                  <a:cubicBezTo>
                    <a:pt x="3615" y="2723"/>
                    <a:pt x="3608" y="2724"/>
                    <a:pt x="3602" y="2724"/>
                  </a:cubicBezTo>
                  <a:cubicBezTo>
                    <a:pt x="3228" y="2724"/>
                    <a:pt x="3029" y="1914"/>
                    <a:pt x="3146" y="1621"/>
                  </a:cubicBezTo>
                  <a:lnTo>
                    <a:pt x="3146" y="1621"/>
                  </a:lnTo>
                  <a:cubicBezTo>
                    <a:pt x="3220" y="1646"/>
                    <a:pt x="3274" y="1713"/>
                    <a:pt x="3307" y="1787"/>
                  </a:cubicBezTo>
                  <a:lnTo>
                    <a:pt x="3307" y="1787"/>
                  </a:lnTo>
                  <a:cubicBezTo>
                    <a:pt x="3294" y="1741"/>
                    <a:pt x="3294" y="1696"/>
                    <a:pt x="3294" y="1651"/>
                  </a:cubicBezTo>
                  <a:lnTo>
                    <a:pt x="3294" y="1651"/>
                  </a:lnTo>
                  <a:cubicBezTo>
                    <a:pt x="3324" y="1681"/>
                    <a:pt x="3384" y="1681"/>
                    <a:pt x="3384" y="1681"/>
                  </a:cubicBezTo>
                  <a:cubicBezTo>
                    <a:pt x="3384" y="1472"/>
                    <a:pt x="3592" y="1234"/>
                    <a:pt x="3681" y="1085"/>
                  </a:cubicBezTo>
                  <a:cubicBezTo>
                    <a:pt x="3473" y="847"/>
                    <a:pt x="3175" y="817"/>
                    <a:pt x="2907" y="817"/>
                  </a:cubicBezTo>
                  <a:cubicBezTo>
                    <a:pt x="2490" y="788"/>
                    <a:pt x="2401" y="639"/>
                    <a:pt x="2074" y="430"/>
                  </a:cubicBezTo>
                  <a:cubicBezTo>
                    <a:pt x="1746" y="192"/>
                    <a:pt x="1359" y="73"/>
                    <a:pt x="972" y="13"/>
                  </a:cubicBezTo>
                  <a:cubicBezTo>
                    <a:pt x="920" y="5"/>
                    <a:pt x="872" y="0"/>
                    <a:pt x="8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3332410" y="1390170"/>
              <a:ext cx="44080" cy="55280"/>
            </a:xfrm>
            <a:custGeom>
              <a:avLst/>
              <a:gdLst/>
              <a:ahLst/>
              <a:cxnLst/>
              <a:rect l="l" t="t" r="r" b="b"/>
              <a:pathLst>
                <a:path w="2204" h="2764" extrusionOk="0">
                  <a:moveTo>
                    <a:pt x="1846" y="1"/>
                  </a:moveTo>
                  <a:lnTo>
                    <a:pt x="1846" y="209"/>
                  </a:lnTo>
                  <a:cubicBezTo>
                    <a:pt x="1847" y="209"/>
                    <a:pt x="1847" y="209"/>
                    <a:pt x="1847" y="209"/>
                  </a:cubicBezTo>
                  <a:lnTo>
                    <a:pt x="1847" y="209"/>
                  </a:lnTo>
                  <a:cubicBezTo>
                    <a:pt x="1861" y="146"/>
                    <a:pt x="1858" y="71"/>
                    <a:pt x="1846" y="1"/>
                  </a:cubicBezTo>
                  <a:close/>
                  <a:moveTo>
                    <a:pt x="1847" y="209"/>
                  </a:moveTo>
                  <a:cubicBezTo>
                    <a:pt x="1827" y="296"/>
                    <a:pt x="1777" y="361"/>
                    <a:pt x="1676" y="361"/>
                  </a:cubicBezTo>
                  <a:cubicBezTo>
                    <a:pt x="1664" y="361"/>
                    <a:pt x="1652" y="360"/>
                    <a:pt x="1638" y="358"/>
                  </a:cubicBezTo>
                  <a:lnTo>
                    <a:pt x="1638" y="358"/>
                  </a:lnTo>
                  <a:cubicBezTo>
                    <a:pt x="1698" y="388"/>
                    <a:pt x="1757" y="448"/>
                    <a:pt x="1787" y="507"/>
                  </a:cubicBezTo>
                  <a:cubicBezTo>
                    <a:pt x="1787" y="507"/>
                    <a:pt x="1757" y="537"/>
                    <a:pt x="1727" y="567"/>
                  </a:cubicBezTo>
                  <a:cubicBezTo>
                    <a:pt x="1846" y="656"/>
                    <a:pt x="1936" y="924"/>
                    <a:pt x="1757" y="983"/>
                  </a:cubicBezTo>
                  <a:lnTo>
                    <a:pt x="1787" y="983"/>
                  </a:lnTo>
                  <a:cubicBezTo>
                    <a:pt x="1727" y="1251"/>
                    <a:pt x="1370" y="1371"/>
                    <a:pt x="1132" y="1430"/>
                  </a:cubicBezTo>
                  <a:cubicBezTo>
                    <a:pt x="1101" y="1435"/>
                    <a:pt x="1062" y="1437"/>
                    <a:pt x="1020" y="1437"/>
                  </a:cubicBezTo>
                  <a:cubicBezTo>
                    <a:pt x="955" y="1437"/>
                    <a:pt x="879" y="1433"/>
                    <a:pt x="805" y="1433"/>
                  </a:cubicBezTo>
                  <a:cubicBezTo>
                    <a:pt x="649" y="1433"/>
                    <a:pt x="497" y="1449"/>
                    <a:pt x="447" y="1549"/>
                  </a:cubicBezTo>
                  <a:cubicBezTo>
                    <a:pt x="388" y="1490"/>
                    <a:pt x="358" y="1519"/>
                    <a:pt x="268" y="1490"/>
                  </a:cubicBezTo>
                  <a:lnTo>
                    <a:pt x="268" y="1490"/>
                  </a:lnTo>
                  <a:cubicBezTo>
                    <a:pt x="328" y="1549"/>
                    <a:pt x="358" y="1609"/>
                    <a:pt x="388" y="1668"/>
                  </a:cubicBezTo>
                  <a:cubicBezTo>
                    <a:pt x="358" y="1668"/>
                    <a:pt x="298" y="1698"/>
                    <a:pt x="268" y="1698"/>
                  </a:cubicBezTo>
                  <a:cubicBezTo>
                    <a:pt x="268" y="1698"/>
                    <a:pt x="298" y="1758"/>
                    <a:pt x="328" y="1787"/>
                  </a:cubicBezTo>
                  <a:cubicBezTo>
                    <a:pt x="209" y="1817"/>
                    <a:pt x="90" y="1877"/>
                    <a:pt x="0" y="1906"/>
                  </a:cubicBezTo>
                  <a:cubicBezTo>
                    <a:pt x="209" y="1906"/>
                    <a:pt x="149" y="1996"/>
                    <a:pt x="239" y="2145"/>
                  </a:cubicBezTo>
                  <a:cubicBezTo>
                    <a:pt x="358" y="2145"/>
                    <a:pt x="447" y="2115"/>
                    <a:pt x="536" y="2026"/>
                  </a:cubicBezTo>
                  <a:cubicBezTo>
                    <a:pt x="328" y="1877"/>
                    <a:pt x="596" y="1758"/>
                    <a:pt x="715" y="1668"/>
                  </a:cubicBezTo>
                  <a:cubicBezTo>
                    <a:pt x="715" y="1638"/>
                    <a:pt x="685" y="1609"/>
                    <a:pt x="685" y="1579"/>
                  </a:cubicBezTo>
                  <a:cubicBezTo>
                    <a:pt x="894" y="1490"/>
                    <a:pt x="1191" y="1519"/>
                    <a:pt x="1430" y="1460"/>
                  </a:cubicBezTo>
                  <a:lnTo>
                    <a:pt x="1430" y="1460"/>
                  </a:lnTo>
                  <a:cubicBezTo>
                    <a:pt x="1340" y="1579"/>
                    <a:pt x="1191" y="1638"/>
                    <a:pt x="1043" y="1698"/>
                  </a:cubicBezTo>
                  <a:cubicBezTo>
                    <a:pt x="1067" y="1690"/>
                    <a:pt x="1090" y="1686"/>
                    <a:pt x="1114" y="1686"/>
                  </a:cubicBezTo>
                  <a:cubicBezTo>
                    <a:pt x="1178" y="1686"/>
                    <a:pt x="1237" y="1714"/>
                    <a:pt x="1281" y="1758"/>
                  </a:cubicBezTo>
                  <a:cubicBezTo>
                    <a:pt x="1072" y="1966"/>
                    <a:pt x="775" y="1996"/>
                    <a:pt x="596" y="2204"/>
                  </a:cubicBezTo>
                  <a:cubicBezTo>
                    <a:pt x="507" y="2293"/>
                    <a:pt x="477" y="2413"/>
                    <a:pt x="388" y="2502"/>
                  </a:cubicBezTo>
                  <a:cubicBezTo>
                    <a:pt x="298" y="2591"/>
                    <a:pt x="149" y="2621"/>
                    <a:pt x="30" y="2681"/>
                  </a:cubicBezTo>
                  <a:cubicBezTo>
                    <a:pt x="58" y="2685"/>
                    <a:pt x="88" y="2686"/>
                    <a:pt x="120" y="2686"/>
                  </a:cubicBezTo>
                  <a:cubicBezTo>
                    <a:pt x="324" y="2686"/>
                    <a:pt x="590" y="2609"/>
                    <a:pt x="745" y="2532"/>
                  </a:cubicBezTo>
                  <a:cubicBezTo>
                    <a:pt x="745" y="2532"/>
                    <a:pt x="745" y="2561"/>
                    <a:pt x="745" y="2561"/>
                  </a:cubicBezTo>
                  <a:cubicBezTo>
                    <a:pt x="775" y="2532"/>
                    <a:pt x="834" y="2532"/>
                    <a:pt x="834" y="2532"/>
                  </a:cubicBezTo>
                  <a:lnTo>
                    <a:pt x="834" y="2532"/>
                  </a:lnTo>
                  <a:cubicBezTo>
                    <a:pt x="804" y="2591"/>
                    <a:pt x="804" y="2681"/>
                    <a:pt x="775" y="2740"/>
                  </a:cubicBezTo>
                  <a:cubicBezTo>
                    <a:pt x="827" y="2756"/>
                    <a:pt x="881" y="2763"/>
                    <a:pt x="935" y="2763"/>
                  </a:cubicBezTo>
                  <a:cubicBezTo>
                    <a:pt x="1185" y="2763"/>
                    <a:pt x="1437" y="2603"/>
                    <a:pt x="1608" y="2383"/>
                  </a:cubicBezTo>
                  <a:lnTo>
                    <a:pt x="1608" y="2383"/>
                  </a:lnTo>
                  <a:cubicBezTo>
                    <a:pt x="1534" y="2413"/>
                    <a:pt x="1459" y="2420"/>
                    <a:pt x="1385" y="2420"/>
                  </a:cubicBezTo>
                  <a:cubicBezTo>
                    <a:pt x="1311" y="2420"/>
                    <a:pt x="1236" y="2413"/>
                    <a:pt x="1162" y="2413"/>
                  </a:cubicBezTo>
                  <a:cubicBezTo>
                    <a:pt x="1162" y="2204"/>
                    <a:pt x="1370" y="2145"/>
                    <a:pt x="1489" y="2055"/>
                  </a:cubicBezTo>
                  <a:cubicBezTo>
                    <a:pt x="1638" y="1906"/>
                    <a:pt x="1727" y="1728"/>
                    <a:pt x="1817" y="1549"/>
                  </a:cubicBezTo>
                  <a:cubicBezTo>
                    <a:pt x="1846" y="1579"/>
                    <a:pt x="1846" y="1638"/>
                    <a:pt x="1876" y="1638"/>
                  </a:cubicBezTo>
                  <a:cubicBezTo>
                    <a:pt x="1876" y="1609"/>
                    <a:pt x="1966" y="1609"/>
                    <a:pt x="1995" y="1549"/>
                  </a:cubicBezTo>
                  <a:cubicBezTo>
                    <a:pt x="2055" y="1638"/>
                    <a:pt x="2114" y="1728"/>
                    <a:pt x="2204" y="1758"/>
                  </a:cubicBezTo>
                  <a:cubicBezTo>
                    <a:pt x="2025" y="1430"/>
                    <a:pt x="1936" y="1311"/>
                    <a:pt x="1936" y="924"/>
                  </a:cubicBezTo>
                  <a:cubicBezTo>
                    <a:pt x="1936" y="745"/>
                    <a:pt x="1936" y="210"/>
                    <a:pt x="1847" y="20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3380650" y="1433050"/>
              <a:ext cx="28600" cy="30400"/>
            </a:xfrm>
            <a:custGeom>
              <a:avLst/>
              <a:gdLst/>
              <a:ahLst/>
              <a:cxnLst/>
              <a:rect l="l" t="t" r="r" b="b"/>
              <a:pathLst>
                <a:path w="1430" h="1520" extrusionOk="0">
                  <a:moveTo>
                    <a:pt x="506" y="1"/>
                  </a:moveTo>
                  <a:cubicBezTo>
                    <a:pt x="447" y="1"/>
                    <a:pt x="357" y="30"/>
                    <a:pt x="298" y="60"/>
                  </a:cubicBezTo>
                  <a:cubicBezTo>
                    <a:pt x="357" y="239"/>
                    <a:pt x="477" y="417"/>
                    <a:pt x="447" y="596"/>
                  </a:cubicBezTo>
                  <a:cubicBezTo>
                    <a:pt x="446" y="601"/>
                    <a:pt x="445" y="605"/>
                    <a:pt x="444" y="610"/>
                  </a:cubicBezTo>
                  <a:lnTo>
                    <a:pt x="444" y="610"/>
                  </a:lnTo>
                  <a:cubicBezTo>
                    <a:pt x="468" y="588"/>
                    <a:pt x="499" y="573"/>
                    <a:pt x="536" y="566"/>
                  </a:cubicBezTo>
                  <a:cubicBezTo>
                    <a:pt x="536" y="596"/>
                    <a:pt x="536" y="626"/>
                    <a:pt x="566" y="626"/>
                  </a:cubicBezTo>
                  <a:cubicBezTo>
                    <a:pt x="566" y="626"/>
                    <a:pt x="596" y="596"/>
                    <a:pt x="596" y="596"/>
                  </a:cubicBezTo>
                  <a:cubicBezTo>
                    <a:pt x="685" y="656"/>
                    <a:pt x="774" y="685"/>
                    <a:pt x="864" y="805"/>
                  </a:cubicBezTo>
                  <a:cubicBezTo>
                    <a:pt x="893" y="626"/>
                    <a:pt x="774" y="477"/>
                    <a:pt x="893" y="328"/>
                  </a:cubicBezTo>
                  <a:cubicBezTo>
                    <a:pt x="983" y="209"/>
                    <a:pt x="1310" y="179"/>
                    <a:pt x="1429" y="120"/>
                  </a:cubicBezTo>
                  <a:cubicBezTo>
                    <a:pt x="1102" y="90"/>
                    <a:pt x="774" y="90"/>
                    <a:pt x="447" y="30"/>
                  </a:cubicBezTo>
                  <a:lnTo>
                    <a:pt x="506" y="1"/>
                  </a:lnTo>
                  <a:close/>
                  <a:moveTo>
                    <a:pt x="444" y="610"/>
                  </a:moveTo>
                  <a:lnTo>
                    <a:pt x="444" y="610"/>
                  </a:lnTo>
                  <a:cubicBezTo>
                    <a:pt x="389" y="659"/>
                    <a:pt x="365" y="743"/>
                    <a:pt x="356" y="842"/>
                  </a:cubicBezTo>
                  <a:lnTo>
                    <a:pt x="356" y="842"/>
                  </a:lnTo>
                  <a:cubicBezTo>
                    <a:pt x="399" y="768"/>
                    <a:pt x="431" y="681"/>
                    <a:pt x="444" y="610"/>
                  </a:cubicBezTo>
                  <a:close/>
                  <a:moveTo>
                    <a:pt x="356" y="842"/>
                  </a:moveTo>
                  <a:lnTo>
                    <a:pt x="356" y="842"/>
                  </a:lnTo>
                  <a:cubicBezTo>
                    <a:pt x="304" y="930"/>
                    <a:pt x="234" y="1000"/>
                    <a:pt x="155" y="1000"/>
                  </a:cubicBezTo>
                  <a:cubicBezTo>
                    <a:pt x="134" y="1000"/>
                    <a:pt x="112" y="994"/>
                    <a:pt x="90" y="983"/>
                  </a:cubicBezTo>
                  <a:cubicBezTo>
                    <a:pt x="60" y="1043"/>
                    <a:pt x="0" y="1132"/>
                    <a:pt x="0" y="1192"/>
                  </a:cubicBezTo>
                  <a:cubicBezTo>
                    <a:pt x="119" y="1311"/>
                    <a:pt x="90" y="1519"/>
                    <a:pt x="298" y="1519"/>
                  </a:cubicBezTo>
                  <a:cubicBezTo>
                    <a:pt x="391" y="1389"/>
                    <a:pt x="333" y="1075"/>
                    <a:pt x="356" y="84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3415190" y="1391970"/>
              <a:ext cx="88740" cy="80600"/>
            </a:xfrm>
            <a:custGeom>
              <a:avLst/>
              <a:gdLst/>
              <a:ahLst/>
              <a:cxnLst/>
              <a:rect l="l" t="t" r="r" b="b"/>
              <a:pathLst>
                <a:path w="4437" h="4030" extrusionOk="0">
                  <a:moveTo>
                    <a:pt x="3603" y="0"/>
                  </a:moveTo>
                  <a:cubicBezTo>
                    <a:pt x="3454" y="447"/>
                    <a:pt x="3722" y="1042"/>
                    <a:pt x="3513" y="1429"/>
                  </a:cubicBezTo>
                  <a:cubicBezTo>
                    <a:pt x="3275" y="1787"/>
                    <a:pt x="2680" y="1846"/>
                    <a:pt x="2322" y="1936"/>
                  </a:cubicBezTo>
                  <a:cubicBezTo>
                    <a:pt x="1876" y="2025"/>
                    <a:pt x="1429" y="2084"/>
                    <a:pt x="953" y="2114"/>
                  </a:cubicBezTo>
                  <a:cubicBezTo>
                    <a:pt x="869" y="2114"/>
                    <a:pt x="715" y="2105"/>
                    <a:pt x="553" y="2105"/>
                  </a:cubicBezTo>
                  <a:cubicBezTo>
                    <a:pt x="311" y="2105"/>
                    <a:pt x="54" y="2126"/>
                    <a:pt x="0" y="2233"/>
                  </a:cubicBezTo>
                  <a:cubicBezTo>
                    <a:pt x="11" y="2255"/>
                    <a:pt x="18" y="2261"/>
                    <a:pt x="24" y="2261"/>
                  </a:cubicBezTo>
                  <a:cubicBezTo>
                    <a:pt x="29" y="2261"/>
                    <a:pt x="33" y="2257"/>
                    <a:pt x="39" y="2255"/>
                  </a:cubicBezTo>
                  <a:lnTo>
                    <a:pt x="39" y="2255"/>
                  </a:lnTo>
                  <a:cubicBezTo>
                    <a:pt x="36" y="2258"/>
                    <a:pt x="33" y="2260"/>
                    <a:pt x="30" y="2263"/>
                  </a:cubicBezTo>
                  <a:cubicBezTo>
                    <a:pt x="30" y="2293"/>
                    <a:pt x="30" y="2293"/>
                    <a:pt x="60" y="2323"/>
                  </a:cubicBezTo>
                  <a:cubicBezTo>
                    <a:pt x="298" y="2352"/>
                    <a:pt x="447" y="2412"/>
                    <a:pt x="417" y="2769"/>
                  </a:cubicBezTo>
                  <a:cubicBezTo>
                    <a:pt x="536" y="2620"/>
                    <a:pt x="506" y="2471"/>
                    <a:pt x="655" y="2352"/>
                  </a:cubicBezTo>
                  <a:cubicBezTo>
                    <a:pt x="715" y="2323"/>
                    <a:pt x="983" y="2263"/>
                    <a:pt x="1072" y="2263"/>
                  </a:cubicBezTo>
                  <a:cubicBezTo>
                    <a:pt x="1042" y="2442"/>
                    <a:pt x="1191" y="2382"/>
                    <a:pt x="1251" y="2471"/>
                  </a:cubicBezTo>
                  <a:cubicBezTo>
                    <a:pt x="1429" y="2591"/>
                    <a:pt x="1459" y="2561"/>
                    <a:pt x="1519" y="2829"/>
                  </a:cubicBezTo>
                  <a:cubicBezTo>
                    <a:pt x="1548" y="3067"/>
                    <a:pt x="1697" y="3901"/>
                    <a:pt x="1429" y="3960"/>
                  </a:cubicBezTo>
                  <a:cubicBezTo>
                    <a:pt x="1469" y="4010"/>
                    <a:pt x="1519" y="4030"/>
                    <a:pt x="1571" y="4030"/>
                  </a:cubicBezTo>
                  <a:cubicBezTo>
                    <a:pt x="1677" y="4030"/>
                    <a:pt x="1796" y="3950"/>
                    <a:pt x="1876" y="3871"/>
                  </a:cubicBezTo>
                  <a:cubicBezTo>
                    <a:pt x="1876" y="3901"/>
                    <a:pt x="1906" y="3930"/>
                    <a:pt x="1906" y="3930"/>
                  </a:cubicBezTo>
                  <a:cubicBezTo>
                    <a:pt x="1906" y="3394"/>
                    <a:pt x="1548" y="3037"/>
                    <a:pt x="1876" y="2531"/>
                  </a:cubicBezTo>
                  <a:cubicBezTo>
                    <a:pt x="1906" y="2531"/>
                    <a:pt x="1906" y="2561"/>
                    <a:pt x="1935" y="2561"/>
                  </a:cubicBezTo>
                  <a:cubicBezTo>
                    <a:pt x="1981" y="2460"/>
                    <a:pt x="2021" y="2418"/>
                    <a:pt x="2057" y="2418"/>
                  </a:cubicBezTo>
                  <a:cubicBezTo>
                    <a:pt x="2231" y="2418"/>
                    <a:pt x="2293" y="3424"/>
                    <a:pt x="2293" y="3424"/>
                  </a:cubicBezTo>
                  <a:cubicBezTo>
                    <a:pt x="2442" y="3037"/>
                    <a:pt x="2263" y="2591"/>
                    <a:pt x="2412" y="2233"/>
                  </a:cubicBezTo>
                  <a:cubicBezTo>
                    <a:pt x="2590" y="2233"/>
                    <a:pt x="2769" y="2382"/>
                    <a:pt x="2710" y="2561"/>
                  </a:cubicBezTo>
                  <a:cubicBezTo>
                    <a:pt x="2829" y="2710"/>
                    <a:pt x="2710" y="3305"/>
                    <a:pt x="2710" y="3543"/>
                  </a:cubicBezTo>
                  <a:cubicBezTo>
                    <a:pt x="2858" y="3275"/>
                    <a:pt x="2769" y="2888"/>
                    <a:pt x="2948" y="2620"/>
                  </a:cubicBezTo>
                  <a:cubicBezTo>
                    <a:pt x="3037" y="2501"/>
                    <a:pt x="3156" y="2501"/>
                    <a:pt x="3216" y="2293"/>
                  </a:cubicBezTo>
                  <a:cubicBezTo>
                    <a:pt x="3275" y="2323"/>
                    <a:pt x="3335" y="2323"/>
                    <a:pt x="3394" y="2382"/>
                  </a:cubicBezTo>
                  <a:cubicBezTo>
                    <a:pt x="3424" y="2323"/>
                    <a:pt x="3394" y="2144"/>
                    <a:pt x="3454" y="2084"/>
                  </a:cubicBezTo>
                  <a:cubicBezTo>
                    <a:pt x="3543" y="1965"/>
                    <a:pt x="3662" y="2084"/>
                    <a:pt x="3692" y="1936"/>
                  </a:cubicBezTo>
                  <a:cubicBezTo>
                    <a:pt x="3725" y="1969"/>
                    <a:pt x="3796" y="1983"/>
                    <a:pt x="3881" y="1983"/>
                  </a:cubicBezTo>
                  <a:cubicBezTo>
                    <a:pt x="4100" y="1983"/>
                    <a:pt x="4415" y="1886"/>
                    <a:pt x="4436" y="1757"/>
                  </a:cubicBezTo>
                  <a:lnTo>
                    <a:pt x="4436" y="1757"/>
                  </a:lnTo>
                  <a:cubicBezTo>
                    <a:pt x="4423" y="1760"/>
                    <a:pt x="4411" y="1761"/>
                    <a:pt x="4398" y="1761"/>
                  </a:cubicBezTo>
                  <a:cubicBezTo>
                    <a:pt x="4268" y="1761"/>
                    <a:pt x="4179" y="1627"/>
                    <a:pt x="4288" y="1519"/>
                  </a:cubicBezTo>
                  <a:cubicBezTo>
                    <a:pt x="4258" y="1519"/>
                    <a:pt x="4258" y="1519"/>
                    <a:pt x="4228" y="1548"/>
                  </a:cubicBezTo>
                  <a:cubicBezTo>
                    <a:pt x="4168" y="1370"/>
                    <a:pt x="4049" y="1370"/>
                    <a:pt x="4020" y="1191"/>
                  </a:cubicBezTo>
                  <a:cubicBezTo>
                    <a:pt x="3960" y="953"/>
                    <a:pt x="4109" y="923"/>
                    <a:pt x="4049" y="745"/>
                  </a:cubicBezTo>
                  <a:cubicBezTo>
                    <a:pt x="3990" y="596"/>
                    <a:pt x="3722" y="149"/>
                    <a:pt x="360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3515810" y="1422930"/>
              <a:ext cx="14920" cy="9000"/>
            </a:xfrm>
            <a:custGeom>
              <a:avLst/>
              <a:gdLst/>
              <a:ahLst/>
              <a:cxnLst/>
              <a:rect l="l" t="t" r="r" b="b"/>
              <a:pathLst>
                <a:path w="746" h="450" extrusionOk="0">
                  <a:moveTo>
                    <a:pt x="537" y="0"/>
                  </a:moveTo>
                  <a:cubicBezTo>
                    <a:pt x="477" y="0"/>
                    <a:pt x="388" y="0"/>
                    <a:pt x="328" y="30"/>
                  </a:cubicBezTo>
                  <a:cubicBezTo>
                    <a:pt x="388" y="60"/>
                    <a:pt x="388" y="120"/>
                    <a:pt x="388" y="149"/>
                  </a:cubicBezTo>
                  <a:cubicBezTo>
                    <a:pt x="316" y="167"/>
                    <a:pt x="232" y="175"/>
                    <a:pt x="151" y="177"/>
                  </a:cubicBezTo>
                  <a:lnTo>
                    <a:pt x="151" y="177"/>
                  </a:lnTo>
                  <a:cubicBezTo>
                    <a:pt x="128" y="158"/>
                    <a:pt x="100" y="146"/>
                    <a:pt x="64" y="146"/>
                  </a:cubicBezTo>
                  <a:cubicBezTo>
                    <a:pt x="53" y="146"/>
                    <a:pt x="42" y="147"/>
                    <a:pt x="31" y="149"/>
                  </a:cubicBezTo>
                  <a:lnTo>
                    <a:pt x="1" y="179"/>
                  </a:lnTo>
                  <a:cubicBezTo>
                    <a:pt x="48" y="179"/>
                    <a:pt x="99" y="179"/>
                    <a:pt x="151" y="177"/>
                  </a:cubicBezTo>
                  <a:lnTo>
                    <a:pt x="151" y="177"/>
                  </a:lnTo>
                  <a:cubicBezTo>
                    <a:pt x="220" y="234"/>
                    <a:pt x="245" y="355"/>
                    <a:pt x="328" y="417"/>
                  </a:cubicBezTo>
                  <a:cubicBezTo>
                    <a:pt x="374" y="440"/>
                    <a:pt x="437" y="450"/>
                    <a:pt x="500" y="450"/>
                  </a:cubicBezTo>
                  <a:cubicBezTo>
                    <a:pt x="603" y="450"/>
                    <a:pt x="708" y="424"/>
                    <a:pt x="745" y="388"/>
                  </a:cubicBezTo>
                  <a:cubicBezTo>
                    <a:pt x="626" y="358"/>
                    <a:pt x="358" y="209"/>
                    <a:pt x="53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3291330" y="1417150"/>
              <a:ext cx="22040" cy="18900"/>
            </a:xfrm>
            <a:custGeom>
              <a:avLst/>
              <a:gdLst/>
              <a:ahLst/>
              <a:cxnLst/>
              <a:rect l="l" t="t" r="r" b="b"/>
              <a:pathLst>
                <a:path w="1102" h="945" extrusionOk="0">
                  <a:moveTo>
                    <a:pt x="1033" y="0"/>
                  </a:moveTo>
                  <a:cubicBezTo>
                    <a:pt x="910" y="0"/>
                    <a:pt x="711" y="134"/>
                    <a:pt x="549" y="251"/>
                  </a:cubicBezTo>
                  <a:lnTo>
                    <a:pt x="549" y="251"/>
                  </a:lnTo>
                  <a:cubicBezTo>
                    <a:pt x="333" y="331"/>
                    <a:pt x="90" y="415"/>
                    <a:pt x="0" y="617"/>
                  </a:cubicBezTo>
                  <a:cubicBezTo>
                    <a:pt x="60" y="617"/>
                    <a:pt x="119" y="604"/>
                    <a:pt x="179" y="604"/>
                  </a:cubicBezTo>
                  <a:cubicBezTo>
                    <a:pt x="209" y="604"/>
                    <a:pt x="238" y="607"/>
                    <a:pt x="268" y="617"/>
                  </a:cubicBezTo>
                  <a:cubicBezTo>
                    <a:pt x="149" y="855"/>
                    <a:pt x="685" y="915"/>
                    <a:pt x="834" y="944"/>
                  </a:cubicBezTo>
                  <a:cubicBezTo>
                    <a:pt x="834" y="587"/>
                    <a:pt x="1072" y="349"/>
                    <a:pt x="1102" y="22"/>
                  </a:cubicBezTo>
                  <a:cubicBezTo>
                    <a:pt x="1083" y="7"/>
                    <a:pt x="1060" y="0"/>
                    <a:pt x="103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3287750" y="1299990"/>
              <a:ext cx="281080" cy="123000"/>
            </a:xfrm>
            <a:custGeom>
              <a:avLst/>
              <a:gdLst/>
              <a:ahLst/>
              <a:cxnLst/>
              <a:rect l="l" t="t" r="r" b="b"/>
              <a:pathLst>
                <a:path w="14054" h="6150" extrusionOk="0">
                  <a:moveTo>
                    <a:pt x="4126" y="1060"/>
                  </a:moveTo>
                  <a:cubicBezTo>
                    <a:pt x="4116" y="1154"/>
                    <a:pt x="4099" y="1244"/>
                    <a:pt x="4079" y="1324"/>
                  </a:cubicBezTo>
                  <a:cubicBezTo>
                    <a:pt x="4020" y="1341"/>
                    <a:pt x="3969" y="1368"/>
                    <a:pt x="3924" y="1402"/>
                  </a:cubicBezTo>
                  <a:lnTo>
                    <a:pt x="3924" y="1402"/>
                  </a:lnTo>
                  <a:cubicBezTo>
                    <a:pt x="4006" y="1289"/>
                    <a:pt x="4080" y="1176"/>
                    <a:pt x="4126" y="1060"/>
                  </a:cubicBezTo>
                  <a:close/>
                  <a:moveTo>
                    <a:pt x="3671" y="1757"/>
                  </a:moveTo>
                  <a:cubicBezTo>
                    <a:pt x="3633" y="1836"/>
                    <a:pt x="3596" y="1917"/>
                    <a:pt x="3554" y="1992"/>
                  </a:cubicBezTo>
                  <a:lnTo>
                    <a:pt x="3554" y="1992"/>
                  </a:lnTo>
                  <a:cubicBezTo>
                    <a:pt x="3583" y="1911"/>
                    <a:pt x="3624" y="1833"/>
                    <a:pt x="3671" y="1757"/>
                  </a:cubicBezTo>
                  <a:close/>
                  <a:moveTo>
                    <a:pt x="11684" y="2444"/>
                  </a:moveTo>
                  <a:cubicBezTo>
                    <a:pt x="11854" y="2444"/>
                    <a:pt x="12005" y="2494"/>
                    <a:pt x="12148" y="2723"/>
                  </a:cubicBezTo>
                  <a:cubicBezTo>
                    <a:pt x="12190" y="2788"/>
                    <a:pt x="12226" y="2855"/>
                    <a:pt x="12256" y="2925"/>
                  </a:cubicBezTo>
                  <a:lnTo>
                    <a:pt x="12256" y="2925"/>
                  </a:lnTo>
                  <a:cubicBezTo>
                    <a:pt x="12107" y="2708"/>
                    <a:pt x="11895" y="2549"/>
                    <a:pt x="11642" y="2515"/>
                  </a:cubicBezTo>
                  <a:cubicBezTo>
                    <a:pt x="11553" y="2499"/>
                    <a:pt x="11466" y="2484"/>
                    <a:pt x="11384" y="2468"/>
                  </a:cubicBezTo>
                  <a:lnTo>
                    <a:pt x="11384" y="2468"/>
                  </a:lnTo>
                  <a:cubicBezTo>
                    <a:pt x="11491" y="2459"/>
                    <a:pt x="11591" y="2444"/>
                    <a:pt x="11684" y="2444"/>
                  </a:cubicBezTo>
                  <a:close/>
                  <a:moveTo>
                    <a:pt x="3409" y="2189"/>
                  </a:moveTo>
                  <a:lnTo>
                    <a:pt x="3409" y="2189"/>
                  </a:lnTo>
                  <a:cubicBezTo>
                    <a:pt x="3386" y="2210"/>
                    <a:pt x="3362" y="2230"/>
                    <a:pt x="3335" y="2247"/>
                  </a:cubicBezTo>
                  <a:cubicBezTo>
                    <a:pt x="2948" y="2455"/>
                    <a:pt x="2650" y="2604"/>
                    <a:pt x="2353" y="2902"/>
                  </a:cubicBezTo>
                  <a:cubicBezTo>
                    <a:pt x="2267" y="2987"/>
                    <a:pt x="2170" y="3058"/>
                    <a:pt x="2073" y="3125"/>
                  </a:cubicBezTo>
                  <a:lnTo>
                    <a:pt x="2073" y="3125"/>
                  </a:lnTo>
                  <a:cubicBezTo>
                    <a:pt x="2102" y="3098"/>
                    <a:pt x="2126" y="3074"/>
                    <a:pt x="2144" y="3051"/>
                  </a:cubicBezTo>
                  <a:cubicBezTo>
                    <a:pt x="2477" y="2691"/>
                    <a:pt x="2939" y="2227"/>
                    <a:pt x="3409" y="2189"/>
                  </a:cubicBezTo>
                  <a:close/>
                  <a:moveTo>
                    <a:pt x="1654" y="3482"/>
                  </a:moveTo>
                  <a:lnTo>
                    <a:pt x="1654" y="3482"/>
                  </a:lnTo>
                  <a:cubicBezTo>
                    <a:pt x="1612" y="3547"/>
                    <a:pt x="1585" y="3620"/>
                    <a:pt x="1578" y="3706"/>
                  </a:cubicBezTo>
                  <a:cubicBezTo>
                    <a:pt x="1549" y="4123"/>
                    <a:pt x="1787" y="4540"/>
                    <a:pt x="1459" y="4867"/>
                  </a:cubicBezTo>
                  <a:cubicBezTo>
                    <a:pt x="1608" y="4629"/>
                    <a:pt x="1549" y="4540"/>
                    <a:pt x="1578" y="4242"/>
                  </a:cubicBezTo>
                  <a:cubicBezTo>
                    <a:pt x="1578" y="4153"/>
                    <a:pt x="1549" y="3706"/>
                    <a:pt x="1549" y="3617"/>
                  </a:cubicBezTo>
                  <a:cubicBezTo>
                    <a:pt x="1570" y="3575"/>
                    <a:pt x="1607" y="3529"/>
                    <a:pt x="1654" y="3482"/>
                  </a:cubicBezTo>
                  <a:close/>
                  <a:moveTo>
                    <a:pt x="10849" y="1"/>
                  </a:moveTo>
                  <a:cubicBezTo>
                    <a:pt x="10805" y="1"/>
                    <a:pt x="10762" y="5"/>
                    <a:pt x="10719" y="14"/>
                  </a:cubicBezTo>
                  <a:cubicBezTo>
                    <a:pt x="10540" y="74"/>
                    <a:pt x="10362" y="222"/>
                    <a:pt x="10183" y="282"/>
                  </a:cubicBezTo>
                  <a:cubicBezTo>
                    <a:pt x="10005" y="371"/>
                    <a:pt x="9826" y="342"/>
                    <a:pt x="9647" y="431"/>
                  </a:cubicBezTo>
                  <a:cubicBezTo>
                    <a:pt x="9647" y="461"/>
                    <a:pt x="9677" y="490"/>
                    <a:pt x="9707" y="520"/>
                  </a:cubicBezTo>
                  <a:cubicBezTo>
                    <a:pt x="9677" y="580"/>
                    <a:pt x="9647" y="669"/>
                    <a:pt x="9588" y="729"/>
                  </a:cubicBezTo>
                  <a:cubicBezTo>
                    <a:pt x="10222" y="729"/>
                    <a:pt x="10262" y="1613"/>
                    <a:pt x="10569" y="2117"/>
                  </a:cubicBezTo>
                  <a:lnTo>
                    <a:pt x="10569" y="2117"/>
                  </a:lnTo>
                  <a:cubicBezTo>
                    <a:pt x="10448" y="1995"/>
                    <a:pt x="10348" y="1828"/>
                    <a:pt x="10272" y="1592"/>
                  </a:cubicBezTo>
                  <a:cubicBezTo>
                    <a:pt x="10124" y="1145"/>
                    <a:pt x="10153" y="937"/>
                    <a:pt x="9707" y="818"/>
                  </a:cubicBezTo>
                  <a:cubicBezTo>
                    <a:pt x="9635" y="800"/>
                    <a:pt x="9570" y="792"/>
                    <a:pt x="9508" y="792"/>
                  </a:cubicBezTo>
                  <a:cubicBezTo>
                    <a:pt x="9263" y="792"/>
                    <a:pt x="9082" y="925"/>
                    <a:pt x="8843" y="1116"/>
                  </a:cubicBezTo>
                  <a:cubicBezTo>
                    <a:pt x="8373" y="1510"/>
                    <a:pt x="7821" y="1644"/>
                    <a:pt x="7245" y="1644"/>
                  </a:cubicBezTo>
                  <a:cubicBezTo>
                    <a:pt x="6908" y="1644"/>
                    <a:pt x="6564" y="1598"/>
                    <a:pt x="6223" y="1532"/>
                  </a:cubicBezTo>
                  <a:cubicBezTo>
                    <a:pt x="5568" y="1384"/>
                    <a:pt x="5062" y="848"/>
                    <a:pt x="4377" y="699"/>
                  </a:cubicBezTo>
                  <a:cubicBezTo>
                    <a:pt x="4407" y="669"/>
                    <a:pt x="4437" y="669"/>
                    <a:pt x="4437" y="639"/>
                  </a:cubicBezTo>
                  <a:cubicBezTo>
                    <a:pt x="4318" y="639"/>
                    <a:pt x="4199" y="580"/>
                    <a:pt x="4079" y="490"/>
                  </a:cubicBezTo>
                  <a:lnTo>
                    <a:pt x="4079" y="490"/>
                  </a:lnTo>
                  <a:cubicBezTo>
                    <a:pt x="4081" y="496"/>
                    <a:pt x="4083" y="502"/>
                    <a:pt x="4085" y="508"/>
                  </a:cubicBezTo>
                  <a:lnTo>
                    <a:pt x="4085" y="508"/>
                  </a:lnTo>
                  <a:cubicBezTo>
                    <a:pt x="3924" y="182"/>
                    <a:pt x="3622" y="44"/>
                    <a:pt x="3296" y="44"/>
                  </a:cubicBezTo>
                  <a:cubicBezTo>
                    <a:pt x="2805" y="44"/>
                    <a:pt x="2259" y="358"/>
                    <a:pt x="2055" y="818"/>
                  </a:cubicBezTo>
                  <a:cubicBezTo>
                    <a:pt x="2075" y="808"/>
                    <a:pt x="2085" y="805"/>
                    <a:pt x="2091" y="805"/>
                  </a:cubicBezTo>
                  <a:cubicBezTo>
                    <a:pt x="2104" y="805"/>
                    <a:pt x="2104" y="818"/>
                    <a:pt x="2144" y="818"/>
                  </a:cubicBezTo>
                  <a:cubicBezTo>
                    <a:pt x="1817" y="907"/>
                    <a:pt x="804" y="818"/>
                    <a:pt x="775" y="1324"/>
                  </a:cubicBezTo>
                  <a:cubicBezTo>
                    <a:pt x="417" y="1413"/>
                    <a:pt x="655" y="1711"/>
                    <a:pt x="685" y="1949"/>
                  </a:cubicBezTo>
                  <a:cubicBezTo>
                    <a:pt x="715" y="2158"/>
                    <a:pt x="596" y="2366"/>
                    <a:pt x="685" y="2545"/>
                  </a:cubicBezTo>
                  <a:cubicBezTo>
                    <a:pt x="388" y="2813"/>
                    <a:pt x="655" y="3111"/>
                    <a:pt x="566" y="3408"/>
                  </a:cubicBezTo>
                  <a:cubicBezTo>
                    <a:pt x="536" y="3527"/>
                    <a:pt x="328" y="3617"/>
                    <a:pt x="268" y="3766"/>
                  </a:cubicBezTo>
                  <a:cubicBezTo>
                    <a:pt x="239" y="3944"/>
                    <a:pt x="358" y="3974"/>
                    <a:pt x="328" y="4123"/>
                  </a:cubicBezTo>
                  <a:cubicBezTo>
                    <a:pt x="298" y="4361"/>
                    <a:pt x="0" y="4659"/>
                    <a:pt x="90" y="4927"/>
                  </a:cubicBezTo>
                  <a:cubicBezTo>
                    <a:pt x="179" y="5165"/>
                    <a:pt x="507" y="5284"/>
                    <a:pt x="745" y="5314"/>
                  </a:cubicBezTo>
                  <a:cubicBezTo>
                    <a:pt x="865" y="5341"/>
                    <a:pt x="1022" y="5355"/>
                    <a:pt x="1179" y="5355"/>
                  </a:cubicBezTo>
                  <a:cubicBezTo>
                    <a:pt x="1372" y="5355"/>
                    <a:pt x="1566" y="5333"/>
                    <a:pt x="1698" y="5284"/>
                  </a:cubicBezTo>
                  <a:cubicBezTo>
                    <a:pt x="2025" y="5165"/>
                    <a:pt x="2233" y="4718"/>
                    <a:pt x="2591" y="4540"/>
                  </a:cubicBezTo>
                  <a:cubicBezTo>
                    <a:pt x="2889" y="4361"/>
                    <a:pt x="3216" y="4421"/>
                    <a:pt x="3544" y="4331"/>
                  </a:cubicBezTo>
                  <a:cubicBezTo>
                    <a:pt x="3828" y="4255"/>
                    <a:pt x="4004" y="3985"/>
                    <a:pt x="4164" y="3985"/>
                  </a:cubicBezTo>
                  <a:cubicBezTo>
                    <a:pt x="4254" y="3985"/>
                    <a:pt x="4340" y="4072"/>
                    <a:pt x="4437" y="4331"/>
                  </a:cubicBezTo>
                  <a:cubicBezTo>
                    <a:pt x="4467" y="4510"/>
                    <a:pt x="4526" y="4689"/>
                    <a:pt x="4556" y="4867"/>
                  </a:cubicBezTo>
                  <a:cubicBezTo>
                    <a:pt x="4645" y="5195"/>
                    <a:pt x="4735" y="5522"/>
                    <a:pt x="5032" y="5701"/>
                  </a:cubicBezTo>
                  <a:cubicBezTo>
                    <a:pt x="5181" y="5790"/>
                    <a:pt x="5360" y="5909"/>
                    <a:pt x="5538" y="5939"/>
                  </a:cubicBezTo>
                  <a:cubicBezTo>
                    <a:pt x="5591" y="5954"/>
                    <a:pt x="5631" y="5960"/>
                    <a:pt x="5666" y="5960"/>
                  </a:cubicBezTo>
                  <a:cubicBezTo>
                    <a:pt x="5771" y="5960"/>
                    <a:pt x="5821" y="5909"/>
                    <a:pt x="5955" y="5909"/>
                  </a:cubicBezTo>
                  <a:cubicBezTo>
                    <a:pt x="6322" y="5909"/>
                    <a:pt x="6582" y="6150"/>
                    <a:pt x="6912" y="6150"/>
                  </a:cubicBezTo>
                  <a:cubicBezTo>
                    <a:pt x="6930" y="6150"/>
                    <a:pt x="6949" y="6149"/>
                    <a:pt x="6968" y="6147"/>
                  </a:cubicBezTo>
                  <a:cubicBezTo>
                    <a:pt x="7116" y="6118"/>
                    <a:pt x="7236" y="6058"/>
                    <a:pt x="7384" y="6028"/>
                  </a:cubicBezTo>
                  <a:cubicBezTo>
                    <a:pt x="7512" y="6028"/>
                    <a:pt x="7661" y="6094"/>
                    <a:pt x="7814" y="6094"/>
                  </a:cubicBezTo>
                  <a:cubicBezTo>
                    <a:pt x="7840" y="6094"/>
                    <a:pt x="7865" y="6092"/>
                    <a:pt x="7891" y="6088"/>
                  </a:cubicBezTo>
                  <a:cubicBezTo>
                    <a:pt x="8069" y="6058"/>
                    <a:pt x="8159" y="5969"/>
                    <a:pt x="8337" y="5880"/>
                  </a:cubicBezTo>
                  <a:cubicBezTo>
                    <a:pt x="8516" y="5820"/>
                    <a:pt x="8754" y="5880"/>
                    <a:pt x="8962" y="5790"/>
                  </a:cubicBezTo>
                  <a:cubicBezTo>
                    <a:pt x="9707" y="5492"/>
                    <a:pt x="9201" y="4540"/>
                    <a:pt x="9677" y="4063"/>
                  </a:cubicBezTo>
                  <a:cubicBezTo>
                    <a:pt x="9776" y="3964"/>
                    <a:pt x="9902" y="3931"/>
                    <a:pt x="10038" y="3931"/>
                  </a:cubicBezTo>
                  <a:cubicBezTo>
                    <a:pt x="10309" y="3931"/>
                    <a:pt x="10620" y="4063"/>
                    <a:pt x="10838" y="4063"/>
                  </a:cubicBezTo>
                  <a:cubicBezTo>
                    <a:pt x="11076" y="4093"/>
                    <a:pt x="11285" y="4063"/>
                    <a:pt x="11463" y="4182"/>
                  </a:cubicBezTo>
                  <a:cubicBezTo>
                    <a:pt x="11642" y="4272"/>
                    <a:pt x="11672" y="4391"/>
                    <a:pt x="11791" y="4510"/>
                  </a:cubicBezTo>
                  <a:cubicBezTo>
                    <a:pt x="11910" y="4614"/>
                    <a:pt x="12051" y="4629"/>
                    <a:pt x="12204" y="4629"/>
                  </a:cubicBezTo>
                  <a:cubicBezTo>
                    <a:pt x="12265" y="4629"/>
                    <a:pt x="12328" y="4627"/>
                    <a:pt x="12392" y="4627"/>
                  </a:cubicBezTo>
                  <a:cubicBezTo>
                    <a:pt x="12488" y="4627"/>
                    <a:pt x="12586" y="4632"/>
                    <a:pt x="12684" y="4659"/>
                  </a:cubicBezTo>
                  <a:cubicBezTo>
                    <a:pt x="12930" y="4748"/>
                    <a:pt x="13294" y="5090"/>
                    <a:pt x="13599" y="5090"/>
                  </a:cubicBezTo>
                  <a:cubicBezTo>
                    <a:pt x="13700" y="5090"/>
                    <a:pt x="13794" y="5053"/>
                    <a:pt x="13875" y="4957"/>
                  </a:cubicBezTo>
                  <a:cubicBezTo>
                    <a:pt x="14054" y="4689"/>
                    <a:pt x="13964" y="4093"/>
                    <a:pt x="13816" y="3855"/>
                  </a:cubicBezTo>
                  <a:cubicBezTo>
                    <a:pt x="13667" y="3646"/>
                    <a:pt x="13488" y="3527"/>
                    <a:pt x="13309" y="3408"/>
                  </a:cubicBezTo>
                  <a:cubicBezTo>
                    <a:pt x="13161" y="3289"/>
                    <a:pt x="12922" y="3230"/>
                    <a:pt x="12863" y="3021"/>
                  </a:cubicBezTo>
                  <a:lnTo>
                    <a:pt x="12863" y="3021"/>
                  </a:lnTo>
                  <a:cubicBezTo>
                    <a:pt x="12922" y="3111"/>
                    <a:pt x="13012" y="3140"/>
                    <a:pt x="13101" y="3170"/>
                  </a:cubicBezTo>
                  <a:cubicBezTo>
                    <a:pt x="13161" y="3051"/>
                    <a:pt x="13190" y="2902"/>
                    <a:pt x="13190" y="2753"/>
                  </a:cubicBezTo>
                  <a:cubicBezTo>
                    <a:pt x="12922" y="2604"/>
                    <a:pt x="12922" y="2068"/>
                    <a:pt x="12952" y="1800"/>
                  </a:cubicBezTo>
                  <a:cubicBezTo>
                    <a:pt x="12952" y="1532"/>
                    <a:pt x="13041" y="1413"/>
                    <a:pt x="12893" y="1235"/>
                  </a:cubicBezTo>
                  <a:cubicBezTo>
                    <a:pt x="12803" y="1116"/>
                    <a:pt x="12535" y="997"/>
                    <a:pt x="12386" y="907"/>
                  </a:cubicBezTo>
                  <a:cubicBezTo>
                    <a:pt x="11974" y="632"/>
                    <a:pt x="11383" y="1"/>
                    <a:pt x="10849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3330030" y="1307130"/>
              <a:ext cx="42300" cy="52700"/>
            </a:xfrm>
            <a:custGeom>
              <a:avLst/>
              <a:gdLst/>
              <a:ahLst/>
              <a:cxnLst/>
              <a:rect l="l" t="t" r="r" b="b"/>
              <a:pathLst>
                <a:path w="2115" h="2635" extrusionOk="0">
                  <a:moveTo>
                    <a:pt x="281" y="479"/>
                  </a:moveTo>
                  <a:cubicBezTo>
                    <a:pt x="189" y="497"/>
                    <a:pt x="95" y="539"/>
                    <a:pt x="0" y="610"/>
                  </a:cubicBezTo>
                  <a:lnTo>
                    <a:pt x="298" y="520"/>
                  </a:lnTo>
                  <a:cubicBezTo>
                    <a:pt x="291" y="506"/>
                    <a:pt x="286" y="492"/>
                    <a:pt x="281" y="479"/>
                  </a:cubicBezTo>
                  <a:close/>
                  <a:moveTo>
                    <a:pt x="1158" y="1"/>
                  </a:moveTo>
                  <a:cubicBezTo>
                    <a:pt x="757" y="1"/>
                    <a:pt x="132" y="76"/>
                    <a:pt x="281" y="479"/>
                  </a:cubicBezTo>
                  <a:lnTo>
                    <a:pt x="281" y="479"/>
                  </a:lnTo>
                  <a:cubicBezTo>
                    <a:pt x="318" y="471"/>
                    <a:pt x="355" y="468"/>
                    <a:pt x="392" y="468"/>
                  </a:cubicBezTo>
                  <a:cubicBezTo>
                    <a:pt x="832" y="468"/>
                    <a:pt x="1232" y="965"/>
                    <a:pt x="1578" y="1265"/>
                  </a:cubicBezTo>
                  <a:cubicBezTo>
                    <a:pt x="1727" y="1175"/>
                    <a:pt x="1876" y="1027"/>
                    <a:pt x="1965" y="878"/>
                  </a:cubicBezTo>
                  <a:lnTo>
                    <a:pt x="1965" y="878"/>
                  </a:lnTo>
                  <a:cubicBezTo>
                    <a:pt x="1995" y="1205"/>
                    <a:pt x="1876" y="1533"/>
                    <a:pt x="1787" y="1831"/>
                  </a:cubicBezTo>
                  <a:cubicBezTo>
                    <a:pt x="1757" y="1979"/>
                    <a:pt x="1668" y="1950"/>
                    <a:pt x="1668" y="2098"/>
                  </a:cubicBezTo>
                  <a:cubicBezTo>
                    <a:pt x="1698" y="2247"/>
                    <a:pt x="1846" y="2486"/>
                    <a:pt x="1876" y="2634"/>
                  </a:cubicBezTo>
                  <a:cubicBezTo>
                    <a:pt x="1895" y="2520"/>
                    <a:pt x="1939" y="2467"/>
                    <a:pt x="1999" y="2467"/>
                  </a:cubicBezTo>
                  <a:cubicBezTo>
                    <a:pt x="2033" y="2467"/>
                    <a:pt x="2072" y="2483"/>
                    <a:pt x="2114" y="2515"/>
                  </a:cubicBezTo>
                  <a:cubicBezTo>
                    <a:pt x="2055" y="2277"/>
                    <a:pt x="1936" y="2009"/>
                    <a:pt x="1965" y="1771"/>
                  </a:cubicBezTo>
                  <a:cubicBezTo>
                    <a:pt x="1965" y="1563"/>
                    <a:pt x="2085" y="1414"/>
                    <a:pt x="2085" y="1205"/>
                  </a:cubicBezTo>
                  <a:cubicBezTo>
                    <a:pt x="2114" y="610"/>
                    <a:pt x="1995" y="133"/>
                    <a:pt x="1430" y="14"/>
                  </a:cubicBezTo>
                  <a:cubicBezTo>
                    <a:pt x="1376" y="8"/>
                    <a:pt x="1277" y="1"/>
                    <a:pt x="115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3300250" y="1317970"/>
              <a:ext cx="61420" cy="85320"/>
            </a:xfrm>
            <a:custGeom>
              <a:avLst/>
              <a:gdLst/>
              <a:ahLst/>
              <a:cxnLst/>
              <a:rect l="l" t="t" r="r" b="b"/>
              <a:pathLst>
                <a:path w="3071" h="4266" extrusionOk="0">
                  <a:moveTo>
                    <a:pt x="1852" y="1"/>
                  </a:moveTo>
                  <a:cubicBezTo>
                    <a:pt x="1810" y="1"/>
                    <a:pt x="1768" y="3"/>
                    <a:pt x="1728" y="8"/>
                  </a:cubicBezTo>
                  <a:cubicBezTo>
                    <a:pt x="1906" y="306"/>
                    <a:pt x="1519" y="366"/>
                    <a:pt x="1311" y="395"/>
                  </a:cubicBezTo>
                  <a:cubicBezTo>
                    <a:pt x="1013" y="425"/>
                    <a:pt x="745" y="336"/>
                    <a:pt x="685" y="753"/>
                  </a:cubicBezTo>
                  <a:cubicBezTo>
                    <a:pt x="685" y="812"/>
                    <a:pt x="1132" y="1050"/>
                    <a:pt x="1162" y="1199"/>
                  </a:cubicBezTo>
                  <a:cubicBezTo>
                    <a:pt x="1251" y="1408"/>
                    <a:pt x="1073" y="1914"/>
                    <a:pt x="953" y="2122"/>
                  </a:cubicBezTo>
                  <a:cubicBezTo>
                    <a:pt x="983" y="2122"/>
                    <a:pt x="1043" y="2092"/>
                    <a:pt x="1073" y="2092"/>
                  </a:cubicBezTo>
                  <a:cubicBezTo>
                    <a:pt x="1043" y="2569"/>
                    <a:pt x="566" y="2986"/>
                    <a:pt x="328" y="3343"/>
                  </a:cubicBezTo>
                  <a:cubicBezTo>
                    <a:pt x="566" y="3522"/>
                    <a:pt x="120" y="3790"/>
                    <a:pt x="1" y="3998"/>
                  </a:cubicBezTo>
                  <a:cubicBezTo>
                    <a:pt x="60" y="3998"/>
                    <a:pt x="90" y="4028"/>
                    <a:pt x="150" y="4058"/>
                  </a:cubicBezTo>
                  <a:cubicBezTo>
                    <a:pt x="90" y="4087"/>
                    <a:pt x="60" y="4206"/>
                    <a:pt x="1" y="4266"/>
                  </a:cubicBezTo>
                  <a:cubicBezTo>
                    <a:pt x="179" y="4266"/>
                    <a:pt x="358" y="4117"/>
                    <a:pt x="507" y="4028"/>
                  </a:cubicBezTo>
                  <a:cubicBezTo>
                    <a:pt x="388" y="3730"/>
                    <a:pt x="745" y="3492"/>
                    <a:pt x="864" y="3224"/>
                  </a:cubicBezTo>
                  <a:cubicBezTo>
                    <a:pt x="983" y="2896"/>
                    <a:pt x="953" y="2747"/>
                    <a:pt x="1192" y="2450"/>
                  </a:cubicBezTo>
                  <a:cubicBezTo>
                    <a:pt x="1591" y="1964"/>
                    <a:pt x="2128" y="1315"/>
                    <a:pt x="2775" y="1315"/>
                  </a:cubicBezTo>
                  <a:cubicBezTo>
                    <a:pt x="2803" y="1315"/>
                    <a:pt x="2831" y="1316"/>
                    <a:pt x="2859" y="1318"/>
                  </a:cubicBezTo>
                  <a:cubicBezTo>
                    <a:pt x="2940" y="1075"/>
                    <a:pt x="3070" y="832"/>
                    <a:pt x="2916" y="633"/>
                  </a:cubicBezTo>
                  <a:lnTo>
                    <a:pt x="2916" y="633"/>
                  </a:lnTo>
                  <a:cubicBezTo>
                    <a:pt x="2917" y="633"/>
                    <a:pt x="2918" y="633"/>
                    <a:pt x="2919" y="633"/>
                  </a:cubicBezTo>
                  <a:cubicBezTo>
                    <a:pt x="2919" y="544"/>
                    <a:pt x="2621" y="276"/>
                    <a:pt x="2442" y="157"/>
                  </a:cubicBezTo>
                  <a:cubicBezTo>
                    <a:pt x="2270" y="58"/>
                    <a:pt x="2056" y="1"/>
                    <a:pt x="185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3314550" y="1324070"/>
              <a:ext cx="27400" cy="25040"/>
            </a:xfrm>
            <a:custGeom>
              <a:avLst/>
              <a:gdLst/>
              <a:ahLst/>
              <a:cxnLst/>
              <a:rect l="l" t="t" r="r" b="b"/>
              <a:pathLst>
                <a:path w="1370" h="1252" extrusionOk="0">
                  <a:moveTo>
                    <a:pt x="745" y="1"/>
                  </a:moveTo>
                  <a:cubicBezTo>
                    <a:pt x="596" y="31"/>
                    <a:pt x="90" y="61"/>
                    <a:pt x="30" y="269"/>
                  </a:cubicBezTo>
                  <a:cubicBezTo>
                    <a:pt x="0" y="507"/>
                    <a:pt x="358" y="477"/>
                    <a:pt x="477" y="567"/>
                  </a:cubicBezTo>
                  <a:cubicBezTo>
                    <a:pt x="626" y="716"/>
                    <a:pt x="655" y="1043"/>
                    <a:pt x="655" y="1251"/>
                  </a:cubicBezTo>
                  <a:cubicBezTo>
                    <a:pt x="804" y="924"/>
                    <a:pt x="953" y="358"/>
                    <a:pt x="1221" y="120"/>
                  </a:cubicBezTo>
                  <a:cubicBezTo>
                    <a:pt x="1370" y="1"/>
                    <a:pt x="774" y="1"/>
                    <a:pt x="74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3312170" y="1321110"/>
              <a:ext cx="210820" cy="95280"/>
            </a:xfrm>
            <a:custGeom>
              <a:avLst/>
              <a:gdLst/>
              <a:ahLst/>
              <a:cxnLst/>
              <a:rect l="l" t="t" r="r" b="b"/>
              <a:pathLst>
                <a:path w="10541" h="4764" extrusionOk="0">
                  <a:moveTo>
                    <a:pt x="5925" y="2769"/>
                  </a:moveTo>
                  <a:lnTo>
                    <a:pt x="5925" y="2769"/>
                  </a:lnTo>
                  <a:cubicBezTo>
                    <a:pt x="5916" y="2770"/>
                    <a:pt x="5906" y="2772"/>
                    <a:pt x="5896" y="2773"/>
                  </a:cubicBezTo>
                  <a:lnTo>
                    <a:pt x="5896" y="2773"/>
                  </a:lnTo>
                  <a:cubicBezTo>
                    <a:pt x="5905" y="2773"/>
                    <a:pt x="5914" y="2774"/>
                    <a:pt x="5922" y="2774"/>
                  </a:cubicBezTo>
                  <a:lnTo>
                    <a:pt x="5922" y="2774"/>
                  </a:lnTo>
                  <a:cubicBezTo>
                    <a:pt x="5923" y="2772"/>
                    <a:pt x="5924" y="2771"/>
                    <a:pt x="5925" y="2769"/>
                  </a:cubicBezTo>
                  <a:close/>
                  <a:moveTo>
                    <a:pt x="9801" y="2739"/>
                  </a:moveTo>
                  <a:cubicBezTo>
                    <a:pt x="10045" y="2833"/>
                    <a:pt x="10288" y="2930"/>
                    <a:pt x="10540" y="2978"/>
                  </a:cubicBezTo>
                  <a:cubicBezTo>
                    <a:pt x="10394" y="2884"/>
                    <a:pt x="10116" y="2793"/>
                    <a:pt x="9801" y="2739"/>
                  </a:cubicBezTo>
                  <a:close/>
                  <a:moveTo>
                    <a:pt x="3543" y="1876"/>
                  </a:moveTo>
                  <a:cubicBezTo>
                    <a:pt x="3291" y="1981"/>
                    <a:pt x="3083" y="2086"/>
                    <a:pt x="2825" y="2086"/>
                  </a:cubicBezTo>
                  <a:cubicBezTo>
                    <a:pt x="2749" y="2086"/>
                    <a:pt x="2669" y="2077"/>
                    <a:pt x="2582" y="2057"/>
                  </a:cubicBezTo>
                  <a:lnTo>
                    <a:pt x="2582" y="2057"/>
                  </a:lnTo>
                  <a:cubicBezTo>
                    <a:pt x="2686" y="2176"/>
                    <a:pt x="2799" y="2285"/>
                    <a:pt x="2948" y="2322"/>
                  </a:cubicBezTo>
                  <a:cubicBezTo>
                    <a:pt x="2739" y="2442"/>
                    <a:pt x="2501" y="2501"/>
                    <a:pt x="2323" y="2650"/>
                  </a:cubicBezTo>
                  <a:cubicBezTo>
                    <a:pt x="2477" y="2599"/>
                    <a:pt x="2631" y="2525"/>
                    <a:pt x="2804" y="2525"/>
                  </a:cubicBezTo>
                  <a:cubicBezTo>
                    <a:pt x="2832" y="2525"/>
                    <a:pt x="2860" y="2527"/>
                    <a:pt x="2888" y="2531"/>
                  </a:cubicBezTo>
                  <a:cubicBezTo>
                    <a:pt x="2888" y="2590"/>
                    <a:pt x="2858" y="2590"/>
                    <a:pt x="2888" y="2620"/>
                  </a:cubicBezTo>
                  <a:cubicBezTo>
                    <a:pt x="2739" y="2739"/>
                    <a:pt x="2531" y="2769"/>
                    <a:pt x="2382" y="2858"/>
                  </a:cubicBezTo>
                  <a:cubicBezTo>
                    <a:pt x="2563" y="2838"/>
                    <a:pt x="2785" y="2750"/>
                    <a:pt x="2965" y="2750"/>
                  </a:cubicBezTo>
                  <a:cubicBezTo>
                    <a:pt x="3051" y="2750"/>
                    <a:pt x="3128" y="2771"/>
                    <a:pt x="3186" y="2829"/>
                  </a:cubicBezTo>
                  <a:cubicBezTo>
                    <a:pt x="3186" y="2829"/>
                    <a:pt x="3275" y="3186"/>
                    <a:pt x="3275" y="3245"/>
                  </a:cubicBezTo>
                  <a:cubicBezTo>
                    <a:pt x="3335" y="3394"/>
                    <a:pt x="3394" y="3513"/>
                    <a:pt x="3454" y="3662"/>
                  </a:cubicBezTo>
                  <a:cubicBezTo>
                    <a:pt x="3401" y="3505"/>
                    <a:pt x="3303" y="2723"/>
                    <a:pt x="3545" y="2723"/>
                  </a:cubicBezTo>
                  <a:cubicBezTo>
                    <a:pt x="3578" y="2723"/>
                    <a:pt x="3616" y="2737"/>
                    <a:pt x="3662" y="2769"/>
                  </a:cubicBezTo>
                  <a:cubicBezTo>
                    <a:pt x="3662" y="2769"/>
                    <a:pt x="3692" y="2680"/>
                    <a:pt x="3692" y="2680"/>
                  </a:cubicBezTo>
                  <a:cubicBezTo>
                    <a:pt x="3930" y="2799"/>
                    <a:pt x="4228" y="2948"/>
                    <a:pt x="4466" y="2948"/>
                  </a:cubicBezTo>
                  <a:cubicBezTo>
                    <a:pt x="4496" y="2978"/>
                    <a:pt x="4496" y="3007"/>
                    <a:pt x="4496" y="3067"/>
                  </a:cubicBezTo>
                  <a:cubicBezTo>
                    <a:pt x="4546" y="3035"/>
                    <a:pt x="4585" y="3021"/>
                    <a:pt x="4617" y="3021"/>
                  </a:cubicBezTo>
                  <a:cubicBezTo>
                    <a:pt x="4793" y="3021"/>
                    <a:pt x="4723" y="3451"/>
                    <a:pt x="4824" y="3603"/>
                  </a:cubicBezTo>
                  <a:cubicBezTo>
                    <a:pt x="4853" y="3454"/>
                    <a:pt x="4853" y="3037"/>
                    <a:pt x="4943" y="2948"/>
                  </a:cubicBezTo>
                  <a:cubicBezTo>
                    <a:pt x="5085" y="2805"/>
                    <a:pt x="5663" y="2799"/>
                    <a:pt x="5896" y="2773"/>
                  </a:cubicBezTo>
                  <a:lnTo>
                    <a:pt x="5896" y="2773"/>
                  </a:lnTo>
                  <a:cubicBezTo>
                    <a:pt x="5834" y="2770"/>
                    <a:pt x="5774" y="2769"/>
                    <a:pt x="5717" y="2769"/>
                  </a:cubicBezTo>
                  <a:cubicBezTo>
                    <a:pt x="5062" y="2769"/>
                    <a:pt x="4407" y="2710"/>
                    <a:pt x="3811" y="2471"/>
                  </a:cubicBezTo>
                  <a:lnTo>
                    <a:pt x="3990" y="2471"/>
                  </a:lnTo>
                  <a:cubicBezTo>
                    <a:pt x="3841" y="2471"/>
                    <a:pt x="3543" y="2055"/>
                    <a:pt x="3543" y="1876"/>
                  </a:cubicBezTo>
                  <a:close/>
                  <a:moveTo>
                    <a:pt x="2114" y="1667"/>
                  </a:moveTo>
                  <a:cubicBezTo>
                    <a:pt x="1906" y="1667"/>
                    <a:pt x="953" y="2590"/>
                    <a:pt x="1102" y="2739"/>
                  </a:cubicBezTo>
                  <a:cubicBezTo>
                    <a:pt x="983" y="2620"/>
                    <a:pt x="983" y="2471"/>
                    <a:pt x="1042" y="2322"/>
                  </a:cubicBezTo>
                  <a:lnTo>
                    <a:pt x="1042" y="2322"/>
                  </a:lnTo>
                  <a:cubicBezTo>
                    <a:pt x="745" y="2650"/>
                    <a:pt x="893" y="2858"/>
                    <a:pt x="774" y="3245"/>
                  </a:cubicBezTo>
                  <a:cubicBezTo>
                    <a:pt x="715" y="3424"/>
                    <a:pt x="238" y="4079"/>
                    <a:pt x="60" y="4079"/>
                  </a:cubicBezTo>
                  <a:cubicBezTo>
                    <a:pt x="179" y="4079"/>
                    <a:pt x="298" y="4020"/>
                    <a:pt x="417" y="3990"/>
                  </a:cubicBezTo>
                  <a:lnTo>
                    <a:pt x="417" y="3990"/>
                  </a:lnTo>
                  <a:cubicBezTo>
                    <a:pt x="413" y="3993"/>
                    <a:pt x="409" y="3996"/>
                    <a:pt x="405" y="3998"/>
                  </a:cubicBezTo>
                  <a:lnTo>
                    <a:pt x="405" y="3998"/>
                  </a:lnTo>
                  <a:cubicBezTo>
                    <a:pt x="514" y="3964"/>
                    <a:pt x="627" y="3920"/>
                    <a:pt x="745" y="3841"/>
                  </a:cubicBezTo>
                  <a:cubicBezTo>
                    <a:pt x="1042" y="3662"/>
                    <a:pt x="1310" y="3424"/>
                    <a:pt x="1638" y="3275"/>
                  </a:cubicBezTo>
                  <a:cubicBezTo>
                    <a:pt x="1340" y="3275"/>
                    <a:pt x="1042" y="3543"/>
                    <a:pt x="834" y="3752"/>
                  </a:cubicBezTo>
                  <a:cubicBezTo>
                    <a:pt x="893" y="3692"/>
                    <a:pt x="1102" y="3454"/>
                    <a:pt x="1102" y="3245"/>
                  </a:cubicBezTo>
                  <a:cubicBezTo>
                    <a:pt x="1132" y="3275"/>
                    <a:pt x="1161" y="3275"/>
                    <a:pt x="1191" y="3305"/>
                  </a:cubicBezTo>
                  <a:cubicBezTo>
                    <a:pt x="1400" y="3067"/>
                    <a:pt x="1489" y="2680"/>
                    <a:pt x="1697" y="2382"/>
                  </a:cubicBezTo>
                  <a:cubicBezTo>
                    <a:pt x="1831" y="2188"/>
                    <a:pt x="1950" y="2166"/>
                    <a:pt x="2081" y="2166"/>
                  </a:cubicBezTo>
                  <a:cubicBezTo>
                    <a:pt x="2120" y="2166"/>
                    <a:pt x="2160" y="2168"/>
                    <a:pt x="2202" y="2168"/>
                  </a:cubicBezTo>
                  <a:cubicBezTo>
                    <a:pt x="2299" y="2168"/>
                    <a:pt x="2406" y="2157"/>
                    <a:pt x="2531" y="2084"/>
                  </a:cubicBezTo>
                  <a:cubicBezTo>
                    <a:pt x="2531" y="2067"/>
                    <a:pt x="2521" y="2049"/>
                    <a:pt x="2512" y="2038"/>
                  </a:cubicBezTo>
                  <a:lnTo>
                    <a:pt x="2512" y="2038"/>
                  </a:lnTo>
                  <a:cubicBezTo>
                    <a:pt x="2536" y="2045"/>
                    <a:pt x="2559" y="2051"/>
                    <a:pt x="2582" y="2057"/>
                  </a:cubicBezTo>
                  <a:lnTo>
                    <a:pt x="2582" y="2057"/>
                  </a:lnTo>
                  <a:cubicBezTo>
                    <a:pt x="2436" y="1889"/>
                    <a:pt x="2305" y="1702"/>
                    <a:pt x="2114" y="1667"/>
                  </a:cubicBezTo>
                  <a:close/>
                  <a:moveTo>
                    <a:pt x="405" y="3998"/>
                  </a:moveTo>
                  <a:lnTo>
                    <a:pt x="405" y="3998"/>
                  </a:lnTo>
                  <a:cubicBezTo>
                    <a:pt x="267" y="4043"/>
                    <a:pt x="133" y="4072"/>
                    <a:pt x="0" y="4139"/>
                  </a:cubicBezTo>
                  <a:cubicBezTo>
                    <a:pt x="144" y="4139"/>
                    <a:pt x="288" y="4083"/>
                    <a:pt x="405" y="3998"/>
                  </a:cubicBezTo>
                  <a:close/>
                  <a:moveTo>
                    <a:pt x="8516" y="0"/>
                  </a:moveTo>
                  <a:cubicBezTo>
                    <a:pt x="8456" y="238"/>
                    <a:pt x="8545" y="447"/>
                    <a:pt x="8605" y="655"/>
                  </a:cubicBezTo>
                  <a:cubicBezTo>
                    <a:pt x="8635" y="744"/>
                    <a:pt x="8843" y="1132"/>
                    <a:pt x="8843" y="1161"/>
                  </a:cubicBezTo>
                  <a:cubicBezTo>
                    <a:pt x="8813" y="1251"/>
                    <a:pt x="8605" y="1399"/>
                    <a:pt x="8545" y="1489"/>
                  </a:cubicBezTo>
                  <a:cubicBezTo>
                    <a:pt x="8426" y="1667"/>
                    <a:pt x="8367" y="1846"/>
                    <a:pt x="8248" y="2025"/>
                  </a:cubicBezTo>
                  <a:cubicBezTo>
                    <a:pt x="8220" y="2079"/>
                    <a:pt x="7867" y="2359"/>
                    <a:pt x="7832" y="2359"/>
                  </a:cubicBezTo>
                  <a:cubicBezTo>
                    <a:pt x="7829" y="2359"/>
                    <a:pt x="7828" y="2357"/>
                    <a:pt x="7831" y="2352"/>
                  </a:cubicBezTo>
                  <a:cubicBezTo>
                    <a:pt x="7861" y="2263"/>
                    <a:pt x="7920" y="2144"/>
                    <a:pt x="7980" y="2055"/>
                  </a:cubicBezTo>
                  <a:lnTo>
                    <a:pt x="7980" y="2055"/>
                  </a:lnTo>
                  <a:cubicBezTo>
                    <a:pt x="7741" y="2114"/>
                    <a:pt x="7473" y="2322"/>
                    <a:pt x="7265" y="2471"/>
                  </a:cubicBezTo>
                  <a:cubicBezTo>
                    <a:pt x="7290" y="2471"/>
                    <a:pt x="7322" y="2471"/>
                    <a:pt x="7358" y="2471"/>
                  </a:cubicBezTo>
                  <a:cubicBezTo>
                    <a:pt x="7539" y="2471"/>
                    <a:pt x="7816" y="2491"/>
                    <a:pt x="7741" y="2739"/>
                  </a:cubicBezTo>
                  <a:cubicBezTo>
                    <a:pt x="7518" y="2806"/>
                    <a:pt x="7261" y="2827"/>
                    <a:pt x="6996" y="2827"/>
                  </a:cubicBezTo>
                  <a:cubicBezTo>
                    <a:pt x="6632" y="2827"/>
                    <a:pt x="6253" y="2788"/>
                    <a:pt x="5922" y="2774"/>
                  </a:cubicBezTo>
                  <a:lnTo>
                    <a:pt x="5922" y="2774"/>
                  </a:lnTo>
                  <a:cubicBezTo>
                    <a:pt x="5843" y="2917"/>
                    <a:pt x="5891" y="2988"/>
                    <a:pt x="5977" y="2988"/>
                  </a:cubicBezTo>
                  <a:cubicBezTo>
                    <a:pt x="6015" y="2988"/>
                    <a:pt x="6059" y="2975"/>
                    <a:pt x="6104" y="2948"/>
                  </a:cubicBezTo>
                  <a:cubicBezTo>
                    <a:pt x="6283" y="3156"/>
                    <a:pt x="6491" y="2978"/>
                    <a:pt x="6580" y="3335"/>
                  </a:cubicBezTo>
                  <a:cubicBezTo>
                    <a:pt x="6699" y="3752"/>
                    <a:pt x="6402" y="4347"/>
                    <a:pt x="6580" y="4764"/>
                  </a:cubicBezTo>
                  <a:cubicBezTo>
                    <a:pt x="6670" y="4526"/>
                    <a:pt x="6640" y="4168"/>
                    <a:pt x="6759" y="3930"/>
                  </a:cubicBezTo>
                  <a:cubicBezTo>
                    <a:pt x="6818" y="3781"/>
                    <a:pt x="6938" y="3811"/>
                    <a:pt x="6967" y="3633"/>
                  </a:cubicBezTo>
                  <a:cubicBezTo>
                    <a:pt x="6993" y="3643"/>
                    <a:pt x="7016" y="3648"/>
                    <a:pt x="7037" y="3648"/>
                  </a:cubicBezTo>
                  <a:cubicBezTo>
                    <a:pt x="7261" y="3648"/>
                    <a:pt x="7240" y="3111"/>
                    <a:pt x="7295" y="2948"/>
                  </a:cubicBezTo>
                  <a:cubicBezTo>
                    <a:pt x="7325" y="3037"/>
                    <a:pt x="7354" y="3126"/>
                    <a:pt x="7384" y="3216"/>
                  </a:cubicBezTo>
                  <a:cubicBezTo>
                    <a:pt x="7414" y="3097"/>
                    <a:pt x="7473" y="3007"/>
                    <a:pt x="7563" y="2978"/>
                  </a:cubicBezTo>
                  <a:cubicBezTo>
                    <a:pt x="7593" y="3126"/>
                    <a:pt x="7593" y="3335"/>
                    <a:pt x="7652" y="3454"/>
                  </a:cubicBezTo>
                  <a:cubicBezTo>
                    <a:pt x="7771" y="3692"/>
                    <a:pt x="8039" y="3722"/>
                    <a:pt x="7861" y="4049"/>
                  </a:cubicBezTo>
                  <a:cubicBezTo>
                    <a:pt x="7801" y="4049"/>
                    <a:pt x="7741" y="4079"/>
                    <a:pt x="7682" y="4079"/>
                  </a:cubicBezTo>
                  <a:cubicBezTo>
                    <a:pt x="7801" y="4079"/>
                    <a:pt x="7801" y="4139"/>
                    <a:pt x="7861" y="4168"/>
                  </a:cubicBezTo>
                  <a:cubicBezTo>
                    <a:pt x="7771" y="4317"/>
                    <a:pt x="7652" y="4466"/>
                    <a:pt x="7503" y="4585"/>
                  </a:cubicBezTo>
                  <a:cubicBezTo>
                    <a:pt x="8248" y="4288"/>
                    <a:pt x="7861" y="3573"/>
                    <a:pt x="8248" y="3007"/>
                  </a:cubicBezTo>
                  <a:cubicBezTo>
                    <a:pt x="8417" y="2772"/>
                    <a:pt x="8799" y="2686"/>
                    <a:pt x="9209" y="2686"/>
                  </a:cubicBezTo>
                  <a:cubicBezTo>
                    <a:pt x="9407" y="2686"/>
                    <a:pt x="9611" y="2706"/>
                    <a:pt x="9801" y="2739"/>
                  </a:cubicBezTo>
                  <a:lnTo>
                    <a:pt x="9801" y="2739"/>
                  </a:lnTo>
                  <a:cubicBezTo>
                    <a:pt x="9583" y="2655"/>
                    <a:pt x="9365" y="2573"/>
                    <a:pt x="9141" y="2531"/>
                  </a:cubicBezTo>
                  <a:cubicBezTo>
                    <a:pt x="9141" y="2471"/>
                    <a:pt x="9141" y="2442"/>
                    <a:pt x="9141" y="2412"/>
                  </a:cubicBezTo>
                  <a:cubicBezTo>
                    <a:pt x="9176" y="2402"/>
                    <a:pt x="9210" y="2398"/>
                    <a:pt x="9245" y="2398"/>
                  </a:cubicBezTo>
                  <a:cubicBezTo>
                    <a:pt x="9420" y="2398"/>
                    <a:pt x="9597" y="2501"/>
                    <a:pt x="9796" y="2501"/>
                  </a:cubicBezTo>
                  <a:cubicBezTo>
                    <a:pt x="9528" y="2352"/>
                    <a:pt x="9260" y="2263"/>
                    <a:pt x="9051" y="2055"/>
                  </a:cubicBezTo>
                  <a:cubicBezTo>
                    <a:pt x="9102" y="2004"/>
                    <a:pt x="9152" y="1987"/>
                    <a:pt x="9202" y="1987"/>
                  </a:cubicBezTo>
                  <a:cubicBezTo>
                    <a:pt x="9316" y="1987"/>
                    <a:pt x="9429" y="2077"/>
                    <a:pt x="9543" y="2077"/>
                  </a:cubicBezTo>
                  <a:cubicBezTo>
                    <a:pt x="9588" y="2077"/>
                    <a:pt x="9632" y="2063"/>
                    <a:pt x="9677" y="2025"/>
                  </a:cubicBezTo>
                  <a:cubicBezTo>
                    <a:pt x="9587" y="1995"/>
                    <a:pt x="9439" y="1935"/>
                    <a:pt x="9349" y="1846"/>
                  </a:cubicBezTo>
                  <a:cubicBezTo>
                    <a:pt x="9260" y="1757"/>
                    <a:pt x="9290" y="1608"/>
                    <a:pt x="9260" y="1548"/>
                  </a:cubicBezTo>
                  <a:cubicBezTo>
                    <a:pt x="9141" y="1429"/>
                    <a:pt x="8903" y="1340"/>
                    <a:pt x="9081" y="1161"/>
                  </a:cubicBezTo>
                  <a:cubicBezTo>
                    <a:pt x="8843" y="864"/>
                    <a:pt x="8545" y="387"/>
                    <a:pt x="851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3385130" y="1405670"/>
              <a:ext cx="15780" cy="9620"/>
            </a:xfrm>
            <a:custGeom>
              <a:avLst/>
              <a:gdLst/>
              <a:ahLst/>
              <a:cxnLst/>
              <a:rect l="l" t="t" r="r" b="b"/>
              <a:pathLst>
                <a:path w="789" h="481" extrusionOk="0">
                  <a:moveTo>
                    <a:pt x="14" y="0"/>
                  </a:moveTo>
                  <a:lnTo>
                    <a:pt x="14" y="0"/>
                  </a:lnTo>
                  <a:cubicBezTo>
                    <a:pt x="0" y="56"/>
                    <a:pt x="66" y="99"/>
                    <a:pt x="155" y="132"/>
                  </a:cubicBezTo>
                  <a:lnTo>
                    <a:pt x="155" y="132"/>
                  </a:lnTo>
                  <a:cubicBezTo>
                    <a:pt x="144" y="100"/>
                    <a:pt x="137" y="66"/>
                    <a:pt x="133" y="30"/>
                  </a:cubicBezTo>
                  <a:lnTo>
                    <a:pt x="14" y="0"/>
                  </a:lnTo>
                  <a:close/>
                  <a:moveTo>
                    <a:pt x="431" y="60"/>
                  </a:moveTo>
                  <a:cubicBezTo>
                    <a:pt x="431" y="119"/>
                    <a:pt x="431" y="149"/>
                    <a:pt x="461" y="208"/>
                  </a:cubicBezTo>
                  <a:cubicBezTo>
                    <a:pt x="382" y="193"/>
                    <a:pt x="254" y="169"/>
                    <a:pt x="155" y="132"/>
                  </a:cubicBezTo>
                  <a:lnTo>
                    <a:pt x="155" y="132"/>
                  </a:lnTo>
                  <a:cubicBezTo>
                    <a:pt x="233" y="364"/>
                    <a:pt x="494" y="480"/>
                    <a:pt x="720" y="480"/>
                  </a:cubicBezTo>
                  <a:cubicBezTo>
                    <a:pt x="743" y="480"/>
                    <a:pt x="766" y="479"/>
                    <a:pt x="789" y="476"/>
                  </a:cubicBezTo>
                  <a:cubicBezTo>
                    <a:pt x="699" y="357"/>
                    <a:pt x="491" y="238"/>
                    <a:pt x="431" y="6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3484990" y="1305490"/>
              <a:ext cx="82660" cy="94280"/>
            </a:xfrm>
            <a:custGeom>
              <a:avLst/>
              <a:gdLst/>
              <a:ahLst/>
              <a:cxnLst/>
              <a:rect l="l" t="t" r="r" b="b"/>
              <a:pathLst>
                <a:path w="4133" h="4714" extrusionOk="0">
                  <a:moveTo>
                    <a:pt x="957" y="1"/>
                  </a:moveTo>
                  <a:cubicBezTo>
                    <a:pt x="1" y="1"/>
                    <a:pt x="106" y="1541"/>
                    <a:pt x="738" y="1972"/>
                  </a:cubicBezTo>
                  <a:cubicBezTo>
                    <a:pt x="1006" y="2151"/>
                    <a:pt x="1423" y="2091"/>
                    <a:pt x="1721" y="2151"/>
                  </a:cubicBezTo>
                  <a:cubicBezTo>
                    <a:pt x="2018" y="2180"/>
                    <a:pt x="2256" y="2359"/>
                    <a:pt x="2405" y="2627"/>
                  </a:cubicBezTo>
                  <a:cubicBezTo>
                    <a:pt x="2495" y="2746"/>
                    <a:pt x="2465" y="2895"/>
                    <a:pt x="2554" y="3044"/>
                  </a:cubicBezTo>
                  <a:cubicBezTo>
                    <a:pt x="2644" y="3223"/>
                    <a:pt x="2733" y="3193"/>
                    <a:pt x="2941" y="3312"/>
                  </a:cubicBezTo>
                  <a:cubicBezTo>
                    <a:pt x="2673" y="3431"/>
                    <a:pt x="2584" y="3669"/>
                    <a:pt x="2614" y="3937"/>
                  </a:cubicBezTo>
                  <a:cubicBezTo>
                    <a:pt x="2673" y="4116"/>
                    <a:pt x="2554" y="4026"/>
                    <a:pt x="2763" y="4175"/>
                  </a:cubicBezTo>
                  <a:cubicBezTo>
                    <a:pt x="2941" y="4324"/>
                    <a:pt x="3239" y="4443"/>
                    <a:pt x="3447" y="4562"/>
                  </a:cubicBezTo>
                  <a:cubicBezTo>
                    <a:pt x="3559" y="4629"/>
                    <a:pt x="3688" y="4713"/>
                    <a:pt x="3795" y="4713"/>
                  </a:cubicBezTo>
                  <a:cubicBezTo>
                    <a:pt x="3831" y="4713"/>
                    <a:pt x="3864" y="4704"/>
                    <a:pt x="3894" y="4682"/>
                  </a:cubicBezTo>
                  <a:cubicBezTo>
                    <a:pt x="3983" y="4652"/>
                    <a:pt x="4132" y="4354"/>
                    <a:pt x="4073" y="4235"/>
                  </a:cubicBezTo>
                  <a:cubicBezTo>
                    <a:pt x="4013" y="4086"/>
                    <a:pt x="3864" y="4116"/>
                    <a:pt x="3715" y="4026"/>
                  </a:cubicBezTo>
                  <a:cubicBezTo>
                    <a:pt x="3596" y="3967"/>
                    <a:pt x="3447" y="3729"/>
                    <a:pt x="3388" y="3610"/>
                  </a:cubicBezTo>
                  <a:cubicBezTo>
                    <a:pt x="3403" y="3604"/>
                    <a:pt x="3418" y="3601"/>
                    <a:pt x="3433" y="3601"/>
                  </a:cubicBezTo>
                  <a:cubicBezTo>
                    <a:pt x="3572" y="3601"/>
                    <a:pt x="3733" y="3824"/>
                    <a:pt x="3894" y="3878"/>
                  </a:cubicBezTo>
                  <a:cubicBezTo>
                    <a:pt x="3924" y="3401"/>
                    <a:pt x="3239" y="3342"/>
                    <a:pt x="3120" y="2955"/>
                  </a:cubicBezTo>
                  <a:cubicBezTo>
                    <a:pt x="3239" y="2836"/>
                    <a:pt x="3328" y="2657"/>
                    <a:pt x="3269" y="2478"/>
                  </a:cubicBezTo>
                  <a:cubicBezTo>
                    <a:pt x="2882" y="2329"/>
                    <a:pt x="2941" y="1793"/>
                    <a:pt x="3001" y="1436"/>
                  </a:cubicBezTo>
                  <a:cubicBezTo>
                    <a:pt x="3060" y="811"/>
                    <a:pt x="2733" y="692"/>
                    <a:pt x="2227" y="454"/>
                  </a:cubicBezTo>
                  <a:cubicBezTo>
                    <a:pt x="1869" y="305"/>
                    <a:pt x="1453" y="67"/>
                    <a:pt x="1066" y="7"/>
                  </a:cubicBezTo>
                  <a:cubicBezTo>
                    <a:pt x="1028" y="3"/>
                    <a:pt x="992" y="1"/>
                    <a:pt x="95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3478890" y="1306810"/>
              <a:ext cx="45880" cy="40700"/>
            </a:xfrm>
            <a:custGeom>
              <a:avLst/>
              <a:gdLst/>
              <a:ahLst/>
              <a:cxnLst/>
              <a:rect l="l" t="t" r="r" b="b"/>
              <a:pathLst>
                <a:path w="2294" h="2035" extrusionOk="0">
                  <a:moveTo>
                    <a:pt x="1192" y="1"/>
                  </a:moveTo>
                  <a:cubicBezTo>
                    <a:pt x="983" y="1"/>
                    <a:pt x="745" y="1"/>
                    <a:pt x="567" y="60"/>
                  </a:cubicBezTo>
                  <a:cubicBezTo>
                    <a:pt x="507" y="90"/>
                    <a:pt x="1" y="388"/>
                    <a:pt x="120" y="417"/>
                  </a:cubicBezTo>
                  <a:cubicBezTo>
                    <a:pt x="656" y="596"/>
                    <a:pt x="626" y="953"/>
                    <a:pt x="864" y="1400"/>
                  </a:cubicBezTo>
                  <a:cubicBezTo>
                    <a:pt x="916" y="1503"/>
                    <a:pt x="1508" y="2035"/>
                    <a:pt x="1701" y="2035"/>
                  </a:cubicBezTo>
                  <a:cubicBezTo>
                    <a:pt x="1730" y="2035"/>
                    <a:pt x="1750" y="2023"/>
                    <a:pt x="1758" y="1995"/>
                  </a:cubicBezTo>
                  <a:cubicBezTo>
                    <a:pt x="1774" y="1845"/>
                    <a:pt x="1893" y="1789"/>
                    <a:pt x="2021" y="1789"/>
                  </a:cubicBezTo>
                  <a:cubicBezTo>
                    <a:pt x="2122" y="1789"/>
                    <a:pt x="2228" y="1824"/>
                    <a:pt x="2294" y="1876"/>
                  </a:cubicBezTo>
                  <a:cubicBezTo>
                    <a:pt x="2234" y="1430"/>
                    <a:pt x="1519" y="864"/>
                    <a:pt x="1073" y="864"/>
                  </a:cubicBezTo>
                  <a:cubicBezTo>
                    <a:pt x="1130" y="722"/>
                    <a:pt x="1207" y="681"/>
                    <a:pt x="1295" y="681"/>
                  </a:cubicBezTo>
                  <a:cubicBezTo>
                    <a:pt x="1391" y="681"/>
                    <a:pt x="1500" y="729"/>
                    <a:pt x="1609" y="745"/>
                  </a:cubicBezTo>
                  <a:cubicBezTo>
                    <a:pt x="1579" y="685"/>
                    <a:pt x="1579" y="626"/>
                    <a:pt x="1549" y="566"/>
                  </a:cubicBezTo>
                  <a:cubicBezTo>
                    <a:pt x="1589" y="558"/>
                    <a:pt x="1629" y="555"/>
                    <a:pt x="1669" y="555"/>
                  </a:cubicBezTo>
                  <a:cubicBezTo>
                    <a:pt x="1778" y="555"/>
                    <a:pt x="1887" y="582"/>
                    <a:pt x="1996" y="626"/>
                  </a:cubicBezTo>
                  <a:cubicBezTo>
                    <a:pt x="1996" y="209"/>
                    <a:pt x="1519" y="30"/>
                    <a:pt x="119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3531890" y="1334350"/>
              <a:ext cx="17900" cy="33820"/>
            </a:xfrm>
            <a:custGeom>
              <a:avLst/>
              <a:gdLst/>
              <a:ahLst/>
              <a:cxnLst/>
              <a:rect l="l" t="t" r="r" b="b"/>
              <a:pathLst>
                <a:path w="895" h="1691" extrusionOk="0">
                  <a:moveTo>
                    <a:pt x="626" y="112"/>
                  </a:moveTo>
                  <a:lnTo>
                    <a:pt x="626" y="112"/>
                  </a:lnTo>
                  <a:cubicBezTo>
                    <a:pt x="626" y="113"/>
                    <a:pt x="625" y="114"/>
                    <a:pt x="625" y="115"/>
                  </a:cubicBezTo>
                  <a:lnTo>
                    <a:pt x="625" y="115"/>
                  </a:lnTo>
                  <a:cubicBezTo>
                    <a:pt x="626" y="115"/>
                    <a:pt x="626" y="114"/>
                    <a:pt x="626" y="112"/>
                  </a:cubicBezTo>
                  <a:close/>
                  <a:moveTo>
                    <a:pt x="160" y="311"/>
                  </a:moveTo>
                  <a:lnTo>
                    <a:pt x="160" y="311"/>
                  </a:lnTo>
                  <a:cubicBezTo>
                    <a:pt x="161" y="316"/>
                    <a:pt x="168" y="321"/>
                    <a:pt x="179" y="321"/>
                  </a:cubicBezTo>
                  <a:lnTo>
                    <a:pt x="160" y="311"/>
                  </a:lnTo>
                  <a:close/>
                  <a:moveTo>
                    <a:pt x="523" y="0"/>
                  </a:moveTo>
                  <a:cubicBezTo>
                    <a:pt x="522" y="0"/>
                    <a:pt x="526" y="7"/>
                    <a:pt x="537" y="23"/>
                  </a:cubicBezTo>
                  <a:cubicBezTo>
                    <a:pt x="433" y="153"/>
                    <a:pt x="262" y="237"/>
                    <a:pt x="81" y="237"/>
                  </a:cubicBezTo>
                  <a:cubicBezTo>
                    <a:pt x="55" y="237"/>
                    <a:pt x="28" y="235"/>
                    <a:pt x="1" y="231"/>
                  </a:cubicBezTo>
                  <a:lnTo>
                    <a:pt x="1" y="231"/>
                  </a:lnTo>
                  <a:lnTo>
                    <a:pt x="160" y="311"/>
                  </a:lnTo>
                  <a:lnTo>
                    <a:pt x="160" y="311"/>
                  </a:lnTo>
                  <a:cubicBezTo>
                    <a:pt x="158" y="302"/>
                    <a:pt x="172" y="291"/>
                    <a:pt x="209" y="291"/>
                  </a:cubicBezTo>
                  <a:cubicBezTo>
                    <a:pt x="358" y="470"/>
                    <a:pt x="269" y="678"/>
                    <a:pt x="299" y="857"/>
                  </a:cubicBezTo>
                  <a:cubicBezTo>
                    <a:pt x="299" y="969"/>
                    <a:pt x="513" y="1216"/>
                    <a:pt x="281" y="1216"/>
                  </a:cubicBezTo>
                  <a:cubicBezTo>
                    <a:pt x="269" y="1216"/>
                    <a:pt x="254" y="1215"/>
                    <a:pt x="239" y="1214"/>
                  </a:cubicBezTo>
                  <a:lnTo>
                    <a:pt x="239" y="1214"/>
                  </a:lnTo>
                  <a:cubicBezTo>
                    <a:pt x="447" y="1273"/>
                    <a:pt x="626" y="1512"/>
                    <a:pt x="686" y="1690"/>
                  </a:cubicBezTo>
                  <a:cubicBezTo>
                    <a:pt x="805" y="1601"/>
                    <a:pt x="775" y="1631"/>
                    <a:pt x="894" y="1601"/>
                  </a:cubicBezTo>
                  <a:cubicBezTo>
                    <a:pt x="864" y="1096"/>
                    <a:pt x="390" y="620"/>
                    <a:pt x="625" y="115"/>
                  </a:cubicBezTo>
                  <a:lnTo>
                    <a:pt x="625" y="115"/>
                  </a:lnTo>
                  <a:cubicBezTo>
                    <a:pt x="625" y="115"/>
                    <a:pt x="624" y="115"/>
                    <a:pt x="624" y="115"/>
                  </a:cubicBezTo>
                  <a:cubicBezTo>
                    <a:pt x="610" y="115"/>
                    <a:pt x="525" y="0"/>
                    <a:pt x="52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3533090" y="1368150"/>
              <a:ext cx="23240" cy="32760"/>
            </a:xfrm>
            <a:custGeom>
              <a:avLst/>
              <a:gdLst/>
              <a:ahLst/>
              <a:cxnLst/>
              <a:rect l="l" t="t" r="r" b="b"/>
              <a:pathLst>
                <a:path w="1162" h="1638" extrusionOk="0">
                  <a:moveTo>
                    <a:pt x="149" y="0"/>
                  </a:moveTo>
                  <a:lnTo>
                    <a:pt x="179" y="164"/>
                  </a:lnTo>
                  <a:lnTo>
                    <a:pt x="179" y="164"/>
                  </a:lnTo>
                  <a:cubicBezTo>
                    <a:pt x="159" y="149"/>
                    <a:pt x="139" y="135"/>
                    <a:pt x="119" y="119"/>
                  </a:cubicBezTo>
                  <a:lnTo>
                    <a:pt x="119" y="119"/>
                  </a:lnTo>
                  <a:cubicBezTo>
                    <a:pt x="119" y="202"/>
                    <a:pt x="145" y="234"/>
                    <a:pt x="197" y="310"/>
                  </a:cubicBezTo>
                  <a:lnTo>
                    <a:pt x="197" y="310"/>
                  </a:lnTo>
                  <a:cubicBezTo>
                    <a:pt x="210" y="631"/>
                    <a:pt x="114" y="926"/>
                    <a:pt x="0" y="1221"/>
                  </a:cubicBezTo>
                  <a:cubicBezTo>
                    <a:pt x="417" y="1221"/>
                    <a:pt x="864" y="1251"/>
                    <a:pt x="1162" y="1638"/>
                  </a:cubicBezTo>
                  <a:cubicBezTo>
                    <a:pt x="1132" y="1429"/>
                    <a:pt x="1042" y="1251"/>
                    <a:pt x="953" y="1102"/>
                  </a:cubicBezTo>
                  <a:cubicBezTo>
                    <a:pt x="1013" y="1072"/>
                    <a:pt x="1042" y="1042"/>
                    <a:pt x="1072" y="1042"/>
                  </a:cubicBezTo>
                  <a:cubicBezTo>
                    <a:pt x="953" y="834"/>
                    <a:pt x="834" y="715"/>
                    <a:pt x="655" y="566"/>
                  </a:cubicBezTo>
                  <a:cubicBezTo>
                    <a:pt x="774" y="566"/>
                    <a:pt x="923" y="626"/>
                    <a:pt x="1013" y="685"/>
                  </a:cubicBezTo>
                  <a:cubicBezTo>
                    <a:pt x="738" y="493"/>
                    <a:pt x="439" y="351"/>
                    <a:pt x="183" y="167"/>
                  </a:cubicBezTo>
                  <a:lnTo>
                    <a:pt x="183" y="167"/>
                  </a:lnTo>
                  <a:cubicBezTo>
                    <a:pt x="186" y="188"/>
                    <a:pt x="189" y="209"/>
                    <a:pt x="191" y="230"/>
                  </a:cubicBezTo>
                  <a:lnTo>
                    <a:pt x="191" y="230"/>
                  </a:lnTo>
                  <a:lnTo>
                    <a:pt x="179" y="164"/>
                  </a:lnTo>
                  <a:lnTo>
                    <a:pt x="179" y="164"/>
                  </a:lnTo>
                  <a:cubicBezTo>
                    <a:pt x="180" y="165"/>
                    <a:pt x="182" y="166"/>
                    <a:pt x="183" y="167"/>
                  </a:cubicBezTo>
                  <a:lnTo>
                    <a:pt x="183" y="167"/>
                  </a:lnTo>
                  <a:cubicBezTo>
                    <a:pt x="176" y="112"/>
                    <a:pt x="164" y="57"/>
                    <a:pt x="14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3374090" y="1313390"/>
              <a:ext cx="107800" cy="60780"/>
            </a:xfrm>
            <a:custGeom>
              <a:avLst/>
              <a:gdLst/>
              <a:ahLst/>
              <a:cxnLst/>
              <a:rect l="l" t="t" r="r" b="b"/>
              <a:pathLst>
                <a:path w="5390" h="3039" extrusionOk="0">
                  <a:moveTo>
                    <a:pt x="2273" y="0"/>
                  </a:moveTo>
                  <a:cubicBezTo>
                    <a:pt x="2101" y="0"/>
                    <a:pt x="1929" y="8"/>
                    <a:pt x="1757" y="29"/>
                  </a:cubicBezTo>
                  <a:cubicBezTo>
                    <a:pt x="1311" y="88"/>
                    <a:pt x="864" y="88"/>
                    <a:pt x="447" y="237"/>
                  </a:cubicBezTo>
                  <a:cubicBezTo>
                    <a:pt x="1" y="416"/>
                    <a:pt x="120" y="624"/>
                    <a:pt x="120" y="1101"/>
                  </a:cubicBezTo>
                  <a:cubicBezTo>
                    <a:pt x="120" y="1518"/>
                    <a:pt x="239" y="1994"/>
                    <a:pt x="507" y="2321"/>
                  </a:cubicBezTo>
                  <a:cubicBezTo>
                    <a:pt x="596" y="2470"/>
                    <a:pt x="745" y="2619"/>
                    <a:pt x="894" y="2708"/>
                  </a:cubicBezTo>
                  <a:cubicBezTo>
                    <a:pt x="1341" y="2947"/>
                    <a:pt x="1876" y="3036"/>
                    <a:pt x="2383" y="3036"/>
                  </a:cubicBezTo>
                  <a:cubicBezTo>
                    <a:pt x="2531" y="3036"/>
                    <a:pt x="2687" y="3038"/>
                    <a:pt x="2847" y="3038"/>
                  </a:cubicBezTo>
                  <a:cubicBezTo>
                    <a:pt x="3484" y="3038"/>
                    <a:pt x="4175" y="3000"/>
                    <a:pt x="4675" y="2619"/>
                  </a:cubicBezTo>
                  <a:cubicBezTo>
                    <a:pt x="5241" y="2173"/>
                    <a:pt x="5271" y="1815"/>
                    <a:pt x="5300" y="1101"/>
                  </a:cubicBezTo>
                  <a:cubicBezTo>
                    <a:pt x="5300" y="922"/>
                    <a:pt x="5390" y="714"/>
                    <a:pt x="5330" y="535"/>
                  </a:cubicBezTo>
                  <a:cubicBezTo>
                    <a:pt x="5260" y="131"/>
                    <a:pt x="4962" y="48"/>
                    <a:pt x="4638" y="48"/>
                  </a:cubicBezTo>
                  <a:cubicBezTo>
                    <a:pt x="4412" y="48"/>
                    <a:pt x="4174" y="88"/>
                    <a:pt x="3990" y="88"/>
                  </a:cubicBezTo>
                  <a:cubicBezTo>
                    <a:pt x="3418" y="88"/>
                    <a:pt x="2845" y="0"/>
                    <a:pt x="2273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3304430" y="1232130"/>
              <a:ext cx="250120" cy="133300"/>
            </a:xfrm>
            <a:custGeom>
              <a:avLst/>
              <a:gdLst/>
              <a:ahLst/>
              <a:cxnLst/>
              <a:rect l="l" t="t" r="r" b="b"/>
              <a:pathLst>
                <a:path w="12506" h="6665" extrusionOk="0">
                  <a:moveTo>
                    <a:pt x="9536" y="0"/>
                  </a:moveTo>
                  <a:cubicBezTo>
                    <a:pt x="9468" y="0"/>
                    <a:pt x="9389" y="22"/>
                    <a:pt x="9290" y="72"/>
                  </a:cubicBezTo>
                  <a:cubicBezTo>
                    <a:pt x="9081" y="191"/>
                    <a:pt x="8575" y="638"/>
                    <a:pt x="8903" y="846"/>
                  </a:cubicBezTo>
                  <a:cubicBezTo>
                    <a:pt x="8813" y="842"/>
                    <a:pt x="8724" y="840"/>
                    <a:pt x="8636" y="840"/>
                  </a:cubicBezTo>
                  <a:cubicBezTo>
                    <a:pt x="7538" y="840"/>
                    <a:pt x="6464" y="1164"/>
                    <a:pt x="5389" y="1412"/>
                  </a:cubicBezTo>
                  <a:cubicBezTo>
                    <a:pt x="5151" y="1472"/>
                    <a:pt x="4801" y="1539"/>
                    <a:pt x="4463" y="1539"/>
                  </a:cubicBezTo>
                  <a:cubicBezTo>
                    <a:pt x="4124" y="1539"/>
                    <a:pt x="3796" y="1472"/>
                    <a:pt x="3603" y="1263"/>
                  </a:cubicBezTo>
                  <a:cubicBezTo>
                    <a:pt x="3424" y="1055"/>
                    <a:pt x="3394" y="757"/>
                    <a:pt x="3216" y="549"/>
                  </a:cubicBezTo>
                  <a:cubicBezTo>
                    <a:pt x="3012" y="300"/>
                    <a:pt x="2774" y="189"/>
                    <a:pt x="2515" y="189"/>
                  </a:cubicBezTo>
                  <a:cubicBezTo>
                    <a:pt x="2433" y="189"/>
                    <a:pt x="2349" y="200"/>
                    <a:pt x="2263" y="221"/>
                  </a:cubicBezTo>
                  <a:cubicBezTo>
                    <a:pt x="1608" y="340"/>
                    <a:pt x="953" y="906"/>
                    <a:pt x="476" y="1323"/>
                  </a:cubicBezTo>
                  <a:cubicBezTo>
                    <a:pt x="0" y="1740"/>
                    <a:pt x="209" y="2186"/>
                    <a:pt x="476" y="2633"/>
                  </a:cubicBezTo>
                  <a:cubicBezTo>
                    <a:pt x="744" y="3050"/>
                    <a:pt x="864" y="3467"/>
                    <a:pt x="625" y="3943"/>
                  </a:cubicBezTo>
                  <a:cubicBezTo>
                    <a:pt x="536" y="4151"/>
                    <a:pt x="357" y="4122"/>
                    <a:pt x="447" y="4449"/>
                  </a:cubicBezTo>
                  <a:cubicBezTo>
                    <a:pt x="476" y="4598"/>
                    <a:pt x="596" y="4687"/>
                    <a:pt x="685" y="4806"/>
                  </a:cubicBezTo>
                  <a:cubicBezTo>
                    <a:pt x="834" y="5015"/>
                    <a:pt x="834" y="5253"/>
                    <a:pt x="1132" y="5253"/>
                  </a:cubicBezTo>
                  <a:cubicBezTo>
                    <a:pt x="1519" y="5253"/>
                    <a:pt x="1459" y="4896"/>
                    <a:pt x="1638" y="4628"/>
                  </a:cubicBezTo>
                  <a:cubicBezTo>
                    <a:pt x="1787" y="4419"/>
                    <a:pt x="2025" y="4330"/>
                    <a:pt x="2263" y="4270"/>
                  </a:cubicBezTo>
                  <a:cubicBezTo>
                    <a:pt x="2431" y="4228"/>
                    <a:pt x="2626" y="4197"/>
                    <a:pt x="2820" y="4197"/>
                  </a:cubicBezTo>
                  <a:cubicBezTo>
                    <a:pt x="3175" y="4197"/>
                    <a:pt x="3529" y="4301"/>
                    <a:pt x="3722" y="4628"/>
                  </a:cubicBezTo>
                  <a:cubicBezTo>
                    <a:pt x="3811" y="4806"/>
                    <a:pt x="3841" y="5134"/>
                    <a:pt x="3901" y="5342"/>
                  </a:cubicBezTo>
                  <a:cubicBezTo>
                    <a:pt x="4139" y="6265"/>
                    <a:pt x="4764" y="6384"/>
                    <a:pt x="5508" y="6593"/>
                  </a:cubicBezTo>
                  <a:cubicBezTo>
                    <a:pt x="5688" y="6646"/>
                    <a:pt x="5860" y="6665"/>
                    <a:pt x="6028" y="6665"/>
                  </a:cubicBezTo>
                  <a:cubicBezTo>
                    <a:pt x="6335" y="6665"/>
                    <a:pt x="6630" y="6601"/>
                    <a:pt x="6937" y="6563"/>
                  </a:cubicBezTo>
                  <a:cubicBezTo>
                    <a:pt x="7354" y="6504"/>
                    <a:pt x="8009" y="6355"/>
                    <a:pt x="8307" y="6027"/>
                  </a:cubicBezTo>
                  <a:cubicBezTo>
                    <a:pt x="8754" y="5581"/>
                    <a:pt x="8545" y="5104"/>
                    <a:pt x="8635" y="4568"/>
                  </a:cubicBezTo>
                  <a:cubicBezTo>
                    <a:pt x="8724" y="4241"/>
                    <a:pt x="9171" y="3883"/>
                    <a:pt x="9498" y="3824"/>
                  </a:cubicBezTo>
                  <a:cubicBezTo>
                    <a:pt x="9615" y="3799"/>
                    <a:pt x="9721" y="3787"/>
                    <a:pt x="9821" y="3787"/>
                  </a:cubicBezTo>
                  <a:cubicBezTo>
                    <a:pt x="10204" y="3787"/>
                    <a:pt x="10483" y="3963"/>
                    <a:pt x="10838" y="4270"/>
                  </a:cubicBezTo>
                  <a:cubicBezTo>
                    <a:pt x="11090" y="4495"/>
                    <a:pt x="11422" y="5142"/>
                    <a:pt x="11783" y="5142"/>
                  </a:cubicBezTo>
                  <a:cubicBezTo>
                    <a:pt x="11805" y="5142"/>
                    <a:pt x="11828" y="5139"/>
                    <a:pt x="11850" y="5134"/>
                  </a:cubicBezTo>
                  <a:cubicBezTo>
                    <a:pt x="12386" y="5015"/>
                    <a:pt x="12505" y="4241"/>
                    <a:pt x="11969" y="4002"/>
                  </a:cubicBezTo>
                  <a:cubicBezTo>
                    <a:pt x="11940" y="3675"/>
                    <a:pt x="11969" y="3437"/>
                    <a:pt x="11850" y="3139"/>
                  </a:cubicBezTo>
                  <a:cubicBezTo>
                    <a:pt x="11731" y="2871"/>
                    <a:pt x="11582" y="2603"/>
                    <a:pt x="11642" y="2276"/>
                  </a:cubicBezTo>
                  <a:cubicBezTo>
                    <a:pt x="11701" y="1948"/>
                    <a:pt x="11940" y="1740"/>
                    <a:pt x="11940" y="1442"/>
                  </a:cubicBezTo>
                  <a:cubicBezTo>
                    <a:pt x="11919" y="1158"/>
                    <a:pt x="11871" y="1054"/>
                    <a:pt x="11739" y="1054"/>
                  </a:cubicBezTo>
                  <a:cubicBezTo>
                    <a:pt x="11677" y="1054"/>
                    <a:pt x="11597" y="1076"/>
                    <a:pt x="11493" y="1114"/>
                  </a:cubicBezTo>
                  <a:cubicBezTo>
                    <a:pt x="11344" y="1189"/>
                    <a:pt x="11335" y="1252"/>
                    <a:pt x="11283" y="1252"/>
                  </a:cubicBezTo>
                  <a:cubicBezTo>
                    <a:pt x="11252" y="1252"/>
                    <a:pt x="11206" y="1230"/>
                    <a:pt x="11106" y="1174"/>
                  </a:cubicBezTo>
                  <a:cubicBezTo>
                    <a:pt x="10927" y="1114"/>
                    <a:pt x="10778" y="846"/>
                    <a:pt x="10600" y="727"/>
                  </a:cubicBezTo>
                  <a:cubicBezTo>
                    <a:pt x="10391" y="608"/>
                    <a:pt x="10183" y="549"/>
                    <a:pt x="10004" y="340"/>
                  </a:cubicBezTo>
                  <a:cubicBezTo>
                    <a:pt x="9811" y="147"/>
                    <a:pt x="9711" y="0"/>
                    <a:pt x="9536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3315150" y="1239650"/>
              <a:ext cx="61340" cy="91600"/>
            </a:xfrm>
            <a:custGeom>
              <a:avLst/>
              <a:gdLst/>
              <a:ahLst/>
              <a:cxnLst/>
              <a:rect l="l" t="t" r="r" b="b"/>
              <a:pathLst>
                <a:path w="3067" h="4580" extrusionOk="0">
                  <a:moveTo>
                    <a:pt x="1957" y="0"/>
                  </a:moveTo>
                  <a:cubicBezTo>
                    <a:pt x="1872" y="0"/>
                    <a:pt x="1784" y="9"/>
                    <a:pt x="1697" y="24"/>
                  </a:cubicBezTo>
                  <a:cubicBezTo>
                    <a:pt x="1370" y="54"/>
                    <a:pt x="983" y="173"/>
                    <a:pt x="774" y="470"/>
                  </a:cubicBezTo>
                  <a:cubicBezTo>
                    <a:pt x="596" y="679"/>
                    <a:pt x="596" y="768"/>
                    <a:pt x="387" y="917"/>
                  </a:cubicBezTo>
                  <a:cubicBezTo>
                    <a:pt x="268" y="1006"/>
                    <a:pt x="149" y="1006"/>
                    <a:pt x="60" y="1155"/>
                  </a:cubicBezTo>
                  <a:cubicBezTo>
                    <a:pt x="298" y="1274"/>
                    <a:pt x="0" y="1483"/>
                    <a:pt x="0" y="1691"/>
                  </a:cubicBezTo>
                  <a:cubicBezTo>
                    <a:pt x="30" y="1900"/>
                    <a:pt x="268" y="2108"/>
                    <a:pt x="357" y="2346"/>
                  </a:cubicBezTo>
                  <a:cubicBezTo>
                    <a:pt x="447" y="2525"/>
                    <a:pt x="506" y="2942"/>
                    <a:pt x="476" y="3150"/>
                  </a:cubicBezTo>
                  <a:cubicBezTo>
                    <a:pt x="417" y="3418"/>
                    <a:pt x="149" y="3537"/>
                    <a:pt x="30" y="3805"/>
                  </a:cubicBezTo>
                  <a:cubicBezTo>
                    <a:pt x="45" y="3802"/>
                    <a:pt x="60" y="3801"/>
                    <a:pt x="74" y="3801"/>
                  </a:cubicBezTo>
                  <a:cubicBezTo>
                    <a:pt x="196" y="3801"/>
                    <a:pt x="265" y="3913"/>
                    <a:pt x="238" y="4073"/>
                  </a:cubicBezTo>
                  <a:cubicBezTo>
                    <a:pt x="476" y="4073"/>
                    <a:pt x="476" y="4371"/>
                    <a:pt x="536" y="4579"/>
                  </a:cubicBezTo>
                  <a:cubicBezTo>
                    <a:pt x="566" y="4282"/>
                    <a:pt x="536" y="3984"/>
                    <a:pt x="566" y="3686"/>
                  </a:cubicBezTo>
                  <a:cubicBezTo>
                    <a:pt x="566" y="3388"/>
                    <a:pt x="596" y="3120"/>
                    <a:pt x="625" y="2852"/>
                  </a:cubicBezTo>
                  <a:cubicBezTo>
                    <a:pt x="685" y="2644"/>
                    <a:pt x="685" y="2316"/>
                    <a:pt x="863" y="2138"/>
                  </a:cubicBezTo>
                  <a:cubicBezTo>
                    <a:pt x="929" y="2059"/>
                    <a:pt x="1036" y="2009"/>
                    <a:pt x="1130" y="2009"/>
                  </a:cubicBezTo>
                  <a:cubicBezTo>
                    <a:pt x="1247" y="2009"/>
                    <a:pt x="1343" y="2088"/>
                    <a:pt x="1310" y="2287"/>
                  </a:cubicBezTo>
                  <a:cubicBezTo>
                    <a:pt x="1519" y="2257"/>
                    <a:pt x="1608" y="2316"/>
                    <a:pt x="1816" y="2168"/>
                  </a:cubicBezTo>
                  <a:cubicBezTo>
                    <a:pt x="2004" y="2033"/>
                    <a:pt x="2095" y="1802"/>
                    <a:pt x="2308" y="1802"/>
                  </a:cubicBezTo>
                  <a:cubicBezTo>
                    <a:pt x="2331" y="1802"/>
                    <a:pt x="2356" y="1804"/>
                    <a:pt x="2382" y="1810"/>
                  </a:cubicBezTo>
                  <a:cubicBezTo>
                    <a:pt x="2405" y="1537"/>
                    <a:pt x="2637" y="1333"/>
                    <a:pt x="2865" y="1333"/>
                  </a:cubicBezTo>
                  <a:cubicBezTo>
                    <a:pt x="2935" y="1333"/>
                    <a:pt x="3004" y="1352"/>
                    <a:pt x="3067" y="1393"/>
                  </a:cubicBezTo>
                  <a:cubicBezTo>
                    <a:pt x="3007" y="1215"/>
                    <a:pt x="2888" y="1066"/>
                    <a:pt x="2829" y="917"/>
                  </a:cubicBezTo>
                  <a:cubicBezTo>
                    <a:pt x="2739" y="709"/>
                    <a:pt x="2769" y="530"/>
                    <a:pt x="2650" y="381"/>
                  </a:cubicBezTo>
                  <a:cubicBezTo>
                    <a:pt x="2470" y="88"/>
                    <a:pt x="2222" y="0"/>
                    <a:pt x="195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3378270" y="1240470"/>
              <a:ext cx="168540" cy="116380"/>
            </a:xfrm>
            <a:custGeom>
              <a:avLst/>
              <a:gdLst/>
              <a:ahLst/>
              <a:cxnLst/>
              <a:rect l="l" t="t" r="r" b="b"/>
              <a:pathLst>
                <a:path w="8427" h="5819" extrusionOk="0">
                  <a:moveTo>
                    <a:pt x="6911" y="2301"/>
                  </a:moveTo>
                  <a:cubicBezTo>
                    <a:pt x="6920" y="2303"/>
                    <a:pt x="6928" y="2304"/>
                    <a:pt x="6937" y="2305"/>
                  </a:cubicBezTo>
                  <a:cubicBezTo>
                    <a:pt x="6929" y="2303"/>
                    <a:pt x="6920" y="2302"/>
                    <a:pt x="6911" y="2301"/>
                  </a:cubicBezTo>
                  <a:close/>
                  <a:moveTo>
                    <a:pt x="6583" y="2966"/>
                  </a:moveTo>
                  <a:cubicBezTo>
                    <a:pt x="6563" y="2973"/>
                    <a:pt x="6542" y="2981"/>
                    <a:pt x="6521" y="2990"/>
                  </a:cubicBezTo>
                  <a:cubicBezTo>
                    <a:pt x="6537" y="2990"/>
                    <a:pt x="6559" y="2980"/>
                    <a:pt x="6583" y="2966"/>
                  </a:cubicBezTo>
                  <a:close/>
                  <a:moveTo>
                    <a:pt x="5928" y="1"/>
                  </a:moveTo>
                  <a:cubicBezTo>
                    <a:pt x="5496" y="1"/>
                    <a:pt x="5237" y="371"/>
                    <a:pt x="5062" y="846"/>
                  </a:cubicBezTo>
                  <a:cubicBezTo>
                    <a:pt x="5262" y="921"/>
                    <a:pt x="5336" y="1478"/>
                    <a:pt x="5477" y="1832"/>
                  </a:cubicBezTo>
                  <a:lnTo>
                    <a:pt x="5477" y="1832"/>
                  </a:lnTo>
                  <a:cubicBezTo>
                    <a:pt x="5487" y="1821"/>
                    <a:pt x="5498" y="1810"/>
                    <a:pt x="5508" y="1799"/>
                  </a:cubicBezTo>
                  <a:cubicBezTo>
                    <a:pt x="5596" y="1711"/>
                    <a:pt x="5674" y="1678"/>
                    <a:pt x="5749" y="1678"/>
                  </a:cubicBezTo>
                  <a:cubicBezTo>
                    <a:pt x="5978" y="1678"/>
                    <a:pt x="6169" y="2000"/>
                    <a:pt x="6461" y="2067"/>
                  </a:cubicBezTo>
                  <a:cubicBezTo>
                    <a:pt x="6492" y="2073"/>
                    <a:pt x="6522" y="2076"/>
                    <a:pt x="6553" y="2076"/>
                  </a:cubicBezTo>
                  <a:cubicBezTo>
                    <a:pt x="6753" y="2076"/>
                    <a:pt x="6951" y="1962"/>
                    <a:pt x="7127" y="1962"/>
                  </a:cubicBezTo>
                  <a:cubicBezTo>
                    <a:pt x="7186" y="1962"/>
                    <a:pt x="7242" y="1974"/>
                    <a:pt x="7295" y="2007"/>
                  </a:cubicBezTo>
                  <a:cubicBezTo>
                    <a:pt x="7563" y="2156"/>
                    <a:pt x="7622" y="2722"/>
                    <a:pt x="7652" y="2960"/>
                  </a:cubicBezTo>
                  <a:cubicBezTo>
                    <a:pt x="7712" y="3228"/>
                    <a:pt x="7741" y="3496"/>
                    <a:pt x="7831" y="3734"/>
                  </a:cubicBezTo>
                  <a:cubicBezTo>
                    <a:pt x="7920" y="3913"/>
                    <a:pt x="8248" y="4092"/>
                    <a:pt x="8307" y="4211"/>
                  </a:cubicBezTo>
                  <a:cubicBezTo>
                    <a:pt x="8260" y="4094"/>
                    <a:pt x="8269" y="4013"/>
                    <a:pt x="8347" y="4013"/>
                  </a:cubicBezTo>
                  <a:cubicBezTo>
                    <a:pt x="8368" y="4013"/>
                    <a:pt x="8394" y="4019"/>
                    <a:pt x="8426" y="4032"/>
                  </a:cubicBezTo>
                  <a:cubicBezTo>
                    <a:pt x="8218" y="3496"/>
                    <a:pt x="8158" y="2930"/>
                    <a:pt x="7950" y="2395"/>
                  </a:cubicBezTo>
                  <a:cubicBezTo>
                    <a:pt x="7801" y="2037"/>
                    <a:pt x="7831" y="1978"/>
                    <a:pt x="7980" y="1680"/>
                  </a:cubicBezTo>
                  <a:cubicBezTo>
                    <a:pt x="8128" y="1442"/>
                    <a:pt x="8218" y="1204"/>
                    <a:pt x="8099" y="936"/>
                  </a:cubicBezTo>
                  <a:cubicBezTo>
                    <a:pt x="8019" y="916"/>
                    <a:pt x="7950" y="912"/>
                    <a:pt x="7884" y="912"/>
                  </a:cubicBezTo>
                  <a:cubicBezTo>
                    <a:pt x="7851" y="912"/>
                    <a:pt x="7818" y="913"/>
                    <a:pt x="7786" y="913"/>
                  </a:cubicBezTo>
                  <a:cubicBezTo>
                    <a:pt x="7689" y="913"/>
                    <a:pt x="7592" y="906"/>
                    <a:pt x="7473" y="846"/>
                  </a:cubicBezTo>
                  <a:cubicBezTo>
                    <a:pt x="7235" y="727"/>
                    <a:pt x="7027" y="549"/>
                    <a:pt x="6818" y="400"/>
                  </a:cubicBezTo>
                  <a:cubicBezTo>
                    <a:pt x="6610" y="251"/>
                    <a:pt x="6431" y="102"/>
                    <a:pt x="6193" y="42"/>
                  </a:cubicBezTo>
                  <a:cubicBezTo>
                    <a:pt x="6098" y="14"/>
                    <a:pt x="6010" y="1"/>
                    <a:pt x="5928" y="1"/>
                  </a:cubicBezTo>
                  <a:close/>
                  <a:moveTo>
                    <a:pt x="0" y="3139"/>
                  </a:moveTo>
                  <a:lnTo>
                    <a:pt x="0" y="3139"/>
                  </a:lnTo>
                  <a:cubicBezTo>
                    <a:pt x="30" y="3258"/>
                    <a:pt x="0" y="3407"/>
                    <a:pt x="30" y="3556"/>
                  </a:cubicBezTo>
                  <a:cubicBezTo>
                    <a:pt x="60" y="3705"/>
                    <a:pt x="119" y="3794"/>
                    <a:pt x="179" y="3943"/>
                  </a:cubicBezTo>
                  <a:cubicBezTo>
                    <a:pt x="238" y="4211"/>
                    <a:pt x="328" y="4568"/>
                    <a:pt x="328" y="4836"/>
                  </a:cubicBezTo>
                  <a:cubicBezTo>
                    <a:pt x="387" y="4687"/>
                    <a:pt x="328" y="4419"/>
                    <a:pt x="476" y="4270"/>
                  </a:cubicBezTo>
                  <a:cubicBezTo>
                    <a:pt x="506" y="4300"/>
                    <a:pt x="596" y="4300"/>
                    <a:pt x="655" y="4330"/>
                  </a:cubicBezTo>
                  <a:cubicBezTo>
                    <a:pt x="655" y="4056"/>
                    <a:pt x="835" y="3911"/>
                    <a:pt x="1026" y="3911"/>
                  </a:cubicBezTo>
                  <a:cubicBezTo>
                    <a:pt x="1126" y="3911"/>
                    <a:pt x="1228" y="3950"/>
                    <a:pt x="1310" y="4032"/>
                  </a:cubicBezTo>
                  <a:cubicBezTo>
                    <a:pt x="1325" y="3931"/>
                    <a:pt x="1367" y="3879"/>
                    <a:pt x="1421" y="3866"/>
                  </a:cubicBezTo>
                  <a:lnTo>
                    <a:pt x="1421" y="3866"/>
                  </a:lnTo>
                  <a:cubicBezTo>
                    <a:pt x="1152" y="3730"/>
                    <a:pt x="724" y="3641"/>
                    <a:pt x="447" y="3615"/>
                  </a:cubicBezTo>
                  <a:cubicBezTo>
                    <a:pt x="387" y="3437"/>
                    <a:pt x="149" y="3258"/>
                    <a:pt x="0" y="3139"/>
                  </a:cubicBezTo>
                  <a:close/>
                  <a:moveTo>
                    <a:pt x="5477" y="1832"/>
                  </a:moveTo>
                  <a:cubicBezTo>
                    <a:pt x="5158" y="2192"/>
                    <a:pt x="5259" y="2762"/>
                    <a:pt x="4913" y="3079"/>
                  </a:cubicBezTo>
                  <a:cubicBezTo>
                    <a:pt x="4675" y="3318"/>
                    <a:pt x="4317" y="3318"/>
                    <a:pt x="4020" y="3466"/>
                  </a:cubicBezTo>
                  <a:cubicBezTo>
                    <a:pt x="4347" y="3556"/>
                    <a:pt x="4794" y="3526"/>
                    <a:pt x="4258" y="3764"/>
                  </a:cubicBezTo>
                  <a:cubicBezTo>
                    <a:pt x="4079" y="3839"/>
                    <a:pt x="3915" y="3853"/>
                    <a:pt x="3752" y="3853"/>
                  </a:cubicBezTo>
                  <a:cubicBezTo>
                    <a:pt x="3642" y="3853"/>
                    <a:pt x="3533" y="3847"/>
                    <a:pt x="3420" y="3847"/>
                  </a:cubicBezTo>
                  <a:cubicBezTo>
                    <a:pt x="3363" y="3847"/>
                    <a:pt x="3305" y="3848"/>
                    <a:pt x="3245" y="3853"/>
                  </a:cubicBezTo>
                  <a:cubicBezTo>
                    <a:pt x="2941" y="3871"/>
                    <a:pt x="2582" y="3965"/>
                    <a:pt x="2247" y="3965"/>
                  </a:cubicBezTo>
                  <a:cubicBezTo>
                    <a:pt x="2026" y="3965"/>
                    <a:pt x="1815" y="3924"/>
                    <a:pt x="1638" y="3794"/>
                  </a:cubicBezTo>
                  <a:cubicBezTo>
                    <a:pt x="1615" y="3817"/>
                    <a:pt x="1575" y="3856"/>
                    <a:pt x="1557" y="3901"/>
                  </a:cubicBezTo>
                  <a:lnTo>
                    <a:pt x="1557" y="3901"/>
                  </a:lnTo>
                  <a:cubicBezTo>
                    <a:pt x="1521" y="3876"/>
                    <a:pt x="1484" y="3862"/>
                    <a:pt x="1449" y="3862"/>
                  </a:cubicBezTo>
                  <a:cubicBezTo>
                    <a:pt x="1440" y="3862"/>
                    <a:pt x="1430" y="3863"/>
                    <a:pt x="1421" y="3866"/>
                  </a:cubicBezTo>
                  <a:lnTo>
                    <a:pt x="1421" y="3866"/>
                  </a:lnTo>
                  <a:cubicBezTo>
                    <a:pt x="1469" y="3890"/>
                    <a:pt x="1512" y="3916"/>
                    <a:pt x="1548" y="3943"/>
                  </a:cubicBezTo>
                  <a:cubicBezTo>
                    <a:pt x="1548" y="3929"/>
                    <a:pt x="1552" y="3914"/>
                    <a:pt x="1557" y="3901"/>
                  </a:cubicBezTo>
                  <a:lnTo>
                    <a:pt x="1557" y="3901"/>
                  </a:lnTo>
                  <a:cubicBezTo>
                    <a:pt x="1574" y="3912"/>
                    <a:pt x="1591" y="3926"/>
                    <a:pt x="1608" y="3943"/>
                  </a:cubicBezTo>
                  <a:cubicBezTo>
                    <a:pt x="1757" y="4121"/>
                    <a:pt x="1667" y="4449"/>
                    <a:pt x="1787" y="4657"/>
                  </a:cubicBezTo>
                  <a:cubicBezTo>
                    <a:pt x="1832" y="4635"/>
                    <a:pt x="2033" y="4075"/>
                    <a:pt x="2179" y="4075"/>
                  </a:cubicBezTo>
                  <a:cubicBezTo>
                    <a:pt x="2224" y="4075"/>
                    <a:pt x="2264" y="4129"/>
                    <a:pt x="2293" y="4270"/>
                  </a:cubicBezTo>
                  <a:cubicBezTo>
                    <a:pt x="2322" y="4241"/>
                    <a:pt x="2382" y="4211"/>
                    <a:pt x="2412" y="4181"/>
                  </a:cubicBezTo>
                  <a:cubicBezTo>
                    <a:pt x="2412" y="4360"/>
                    <a:pt x="2471" y="4568"/>
                    <a:pt x="2561" y="4747"/>
                  </a:cubicBezTo>
                  <a:cubicBezTo>
                    <a:pt x="2695" y="4612"/>
                    <a:pt x="2781" y="3918"/>
                    <a:pt x="3016" y="3918"/>
                  </a:cubicBezTo>
                  <a:cubicBezTo>
                    <a:pt x="3041" y="3918"/>
                    <a:pt x="3068" y="3926"/>
                    <a:pt x="3097" y="3943"/>
                  </a:cubicBezTo>
                  <a:cubicBezTo>
                    <a:pt x="3245" y="4002"/>
                    <a:pt x="3275" y="4836"/>
                    <a:pt x="3305" y="5015"/>
                  </a:cubicBezTo>
                  <a:cubicBezTo>
                    <a:pt x="3573" y="4836"/>
                    <a:pt x="3394" y="4389"/>
                    <a:pt x="3603" y="4121"/>
                  </a:cubicBezTo>
                  <a:cubicBezTo>
                    <a:pt x="3871" y="4151"/>
                    <a:pt x="4020" y="4270"/>
                    <a:pt x="4049" y="4568"/>
                  </a:cubicBezTo>
                  <a:cubicBezTo>
                    <a:pt x="4287" y="4390"/>
                    <a:pt x="3931" y="4092"/>
                    <a:pt x="4346" y="4003"/>
                  </a:cubicBezTo>
                  <a:lnTo>
                    <a:pt x="4346" y="4003"/>
                  </a:lnTo>
                  <a:cubicBezTo>
                    <a:pt x="4350" y="4006"/>
                    <a:pt x="4571" y="4040"/>
                    <a:pt x="4649" y="4040"/>
                  </a:cubicBezTo>
                  <a:cubicBezTo>
                    <a:pt x="4668" y="4040"/>
                    <a:pt x="4678" y="4039"/>
                    <a:pt x="4676" y="4034"/>
                  </a:cubicBezTo>
                  <a:lnTo>
                    <a:pt x="4676" y="4034"/>
                  </a:lnTo>
                  <a:cubicBezTo>
                    <a:pt x="4764" y="4153"/>
                    <a:pt x="4734" y="4360"/>
                    <a:pt x="4704" y="4479"/>
                  </a:cubicBezTo>
                  <a:cubicBezTo>
                    <a:pt x="4704" y="4802"/>
                    <a:pt x="4564" y="5486"/>
                    <a:pt x="4373" y="5486"/>
                  </a:cubicBezTo>
                  <a:cubicBezTo>
                    <a:pt x="4300" y="5486"/>
                    <a:pt x="4221" y="5388"/>
                    <a:pt x="4139" y="5134"/>
                  </a:cubicBezTo>
                  <a:cubicBezTo>
                    <a:pt x="4079" y="5342"/>
                    <a:pt x="4020" y="5580"/>
                    <a:pt x="3960" y="5819"/>
                  </a:cubicBezTo>
                  <a:cubicBezTo>
                    <a:pt x="4585" y="5640"/>
                    <a:pt x="4704" y="5044"/>
                    <a:pt x="4794" y="4449"/>
                  </a:cubicBezTo>
                  <a:cubicBezTo>
                    <a:pt x="4943" y="3615"/>
                    <a:pt x="5240" y="3526"/>
                    <a:pt x="5925" y="3288"/>
                  </a:cubicBezTo>
                  <a:cubicBezTo>
                    <a:pt x="5806" y="3228"/>
                    <a:pt x="5657" y="3198"/>
                    <a:pt x="5598" y="3109"/>
                  </a:cubicBezTo>
                  <a:cubicBezTo>
                    <a:pt x="5687" y="3079"/>
                    <a:pt x="5717" y="2990"/>
                    <a:pt x="5776" y="2960"/>
                  </a:cubicBezTo>
                  <a:cubicBezTo>
                    <a:pt x="5657" y="2871"/>
                    <a:pt x="5657" y="2692"/>
                    <a:pt x="5717" y="2573"/>
                  </a:cubicBezTo>
                  <a:lnTo>
                    <a:pt x="5717" y="2573"/>
                  </a:lnTo>
                  <a:cubicBezTo>
                    <a:pt x="6014" y="2722"/>
                    <a:pt x="6521" y="2543"/>
                    <a:pt x="6759" y="2841"/>
                  </a:cubicBezTo>
                  <a:cubicBezTo>
                    <a:pt x="6716" y="2862"/>
                    <a:pt x="6643" y="2930"/>
                    <a:pt x="6583" y="2966"/>
                  </a:cubicBezTo>
                  <a:lnTo>
                    <a:pt x="6583" y="2966"/>
                  </a:lnTo>
                  <a:cubicBezTo>
                    <a:pt x="6651" y="2943"/>
                    <a:pt x="6714" y="2932"/>
                    <a:pt x="6772" y="2932"/>
                  </a:cubicBezTo>
                  <a:cubicBezTo>
                    <a:pt x="7372" y="2932"/>
                    <a:pt x="7457" y="4072"/>
                    <a:pt x="7801" y="4389"/>
                  </a:cubicBezTo>
                  <a:cubicBezTo>
                    <a:pt x="7771" y="4360"/>
                    <a:pt x="7771" y="3824"/>
                    <a:pt x="7741" y="3734"/>
                  </a:cubicBezTo>
                  <a:cubicBezTo>
                    <a:pt x="7682" y="3496"/>
                    <a:pt x="7563" y="3258"/>
                    <a:pt x="7444" y="3020"/>
                  </a:cubicBezTo>
                  <a:cubicBezTo>
                    <a:pt x="7176" y="2514"/>
                    <a:pt x="6848" y="2662"/>
                    <a:pt x="6431" y="2454"/>
                  </a:cubicBezTo>
                  <a:cubicBezTo>
                    <a:pt x="6538" y="2401"/>
                    <a:pt x="6738" y="2300"/>
                    <a:pt x="6886" y="2300"/>
                  </a:cubicBezTo>
                  <a:cubicBezTo>
                    <a:pt x="6895" y="2300"/>
                    <a:pt x="6903" y="2301"/>
                    <a:pt x="6911" y="2301"/>
                  </a:cubicBezTo>
                  <a:lnTo>
                    <a:pt x="6911" y="2301"/>
                  </a:lnTo>
                  <a:cubicBezTo>
                    <a:pt x="6853" y="2294"/>
                    <a:pt x="6797" y="2291"/>
                    <a:pt x="6744" y="2291"/>
                  </a:cubicBezTo>
                  <a:cubicBezTo>
                    <a:pt x="6511" y="2291"/>
                    <a:pt x="6316" y="2348"/>
                    <a:pt x="6135" y="2348"/>
                  </a:cubicBezTo>
                  <a:cubicBezTo>
                    <a:pt x="5939" y="2348"/>
                    <a:pt x="5760" y="2282"/>
                    <a:pt x="5568" y="2007"/>
                  </a:cubicBezTo>
                  <a:cubicBezTo>
                    <a:pt x="5534" y="1960"/>
                    <a:pt x="5505" y="1899"/>
                    <a:pt x="5477" y="183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3332070" y="1291930"/>
              <a:ext cx="20600" cy="29780"/>
            </a:xfrm>
            <a:custGeom>
              <a:avLst/>
              <a:gdLst/>
              <a:ahLst/>
              <a:cxnLst/>
              <a:rect l="l" t="t" r="r" b="b"/>
              <a:pathLst>
                <a:path w="1030" h="1489" extrusionOk="0">
                  <a:moveTo>
                    <a:pt x="166" y="0"/>
                  </a:moveTo>
                  <a:cubicBezTo>
                    <a:pt x="173" y="49"/>
                    <a:pt x="182" y="92"/>
                    <a:pt x="194" y="130"/>
                  </a:cubicBezTo>
                  <a:lnTo>
                    <a:pt x="194" y="130"/>
                  </a:lnTo>
                  <a:cubicBezTo>
                    <a:pt x="217" y="98"/>
                    <a:pt x="247" y="65"/>
                    <a:pt x="285" y="30"/>
                  </a:cubicBezTo>
                  <a:lnTo>
                    <a:pt x="166" y="0"/>
                  </a:lnTo>
                  <a:close/>
                  <a:moveTo>
                    <a:pt x="1030" y="30"/>
                  </a:moveTo>
                  <a:lnTo>
                    <a:pt x="1030" y="30"/>
                  </a:lnTo>
                  <a:cubicBezTo>
                    <a:pt x="844" y="199"/>
                    <a:pt x="619" y="368"/>
                    <a:pt x="444" y="368"/>
                  </a:cubicBezTo>
                  <a:cubicBezTo>
                    <a:pt x="334" y="368"/>
                    <a:pt x="244" y="302"/>
                    <a:pt x="194" y="130"/>
                  </a:cubicBezTo>
                  <a:lnTo>
                    <a:pt x="194" y="130"/>
                  </a:lnTo>
                  <a:cubicBezTo>
                    <a:pt x="1" y="391"/>
                    <a:pt x="282" y="538"/>
                    <a:pt x="256" y="804"/>
                  </a:cubicBezTo>
                  <a:cubicBezTo>
                    <a:pt x="256" y="834"/>
                    <a:pt x="107" y="1012"/>
                    <a:pt x="77" y="1072"/>
                  </a:cubicBezTo>
                  <a:cubicBezTo>
                    <a:pt x="47" y="1191"/>
                    <a:pt x="47" y="1370"/>
                    <a:pt x="77" y="1489"/>
                  </a:cubicBezTo>
                  <a:cubicBezTo>
                    <a:pt x="186" y="1299"/>
                    <a:pt x="269" y="1035"/>
                    <a:pt x="509" y="1035"/>
                  </a:cubicBezTo>
                  <a:cubicBezTo>
                    <a:pt x="532" y="1035"/>
                    <a:pt x="557" y="1037"/>
                    <a:pt x="583" y="1042"/>
                  </a:cubicBezTo>
                  <a:cubicBezTo>
                    <a:pt x="553" y="625"/>
                    <a:pt x="821" y="387"/>
                    <a:pt x="1030" y="3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3318710" y="1240930"/>
              <a:ext cx="56000" cy="40940"/>
            </a:xfrm>
            <a:custGeom>
              <a:avLst/>
              <a:gdLst/>
              <a:ahLst/>
              <a:cxnLst/>
              <a:rect l="l" t="t" r="r" b="b"/>
              <a:pathLst>
                <a:path w="2800" h="2047" extrusionOk="0">
                  <a:moveTo>
                    <a:pt x="1265" y="1006"/>
                  </a:moveTo>
                  <a:cubicBezTo>
                    <a:pt x="1415" y="1053"/>
                    <a:pt x="1537" y="1159"/>
                    <a:pt x="1638" y="1419"/>
                  </a:cubicBezTo>
                  <a:cubicBezTo>
                    <a:pt x="1448" y="1337"/>
                    <a:pt x="1407" y="1132"/>
                    <a:pt x="1265" y="1006"/>
                  </a:cubicBezTo>
                  <a:close/>
                  <a:moveTo>
                    <a:pt x="1575" y="0"/>
                  </a:moveTo>
                  <a:cubicBezTo>
                    <a:pt x="1301" y="0"/>
                    <a:pt x="1032" y="122"/>
                    <a:pt x="805" y="287"/>
                  </a:cubicBezTo>
                  <a:cubicBezTo>
                    <a:pt x="507" y="496"/>
                    <a:pt x="179" y="853"/>
                    <a:pt x="685" y="942"/>
                  </a:cubicBezTo>
                  <a:cubicBezTo>
                    <a:pt x="702" y="945"/>
                    <a:pt x="719" y="947"/>
                    <a:pt x="735" y="948"/>
                  </a:cubicBezTo>
                  <a:lnTo>
                    <a:pt x="735" y="948"/>
                  </a:lnTo>
                  <a:cubicBezTo>
                    <a:pt x="686" y="956"/>
                    <a:pt x="638" y="965"/>
                    <a:pt x="596" y="972"/>
                  </a:cubicBezTo>
                  <a:cubicBezTo>
                    <a:pt x="120" y="1061"/>
                    <a:pt x="1" y="1240"/>
                    <a:pt x="179" y="1687"/>
                  </a:cubicBezTo>
                  <a:cubicBezTo>
                    <a:pt x="230" y="1675"/>
                    <a:pt x="276" y="1670"/>
                    <a:pt x="318" y="1670"/>
                  </a:cubicBezTo>
                  <a:cubicBezTo>
                    <a:pt x="498" y="1670"/>
                    <a:pt x="596" y="1778"/>
                    <a:pt x="596" y="2044"/>
                  </a:cubicBezTo>
                  <a:cubicBezTo>
                    <a:pt x="651" y="1989"/>
                    <a:pt x="833" y="1832"/>
                    <a:pt x="931" y="1832"/>
                  </a:cubicBezTo>
                  <a:cubicBezTo>
                    <a:pt x="939" y="1832"/>
                    <a:pt x="947" y="1833"/>
                    <a:pt x="953" y="1836"/>
                  </a:cubicBezTo>
                  <a:cubicBezTo>
                    <a:pt x="1148" y="1863"/>
                    <a:pt x="1213" y="2047"/>
                    <a:pt x="1414" y="2047"/>
                  </a:cubicBezTo>
                  <a:cubicBezTo>
                    <a:pt x="1429" y="2047"/>
                    <a:pt x="1444" y="2046"/>
                    <a:pt x="1460" y="2044"/>
                  </a:cubicBezTo>
                  <a:cubicBezTo>
                    <a:pt x="1787" y="2014"/>
                    <a:pt x="1996" y="1657"/>
                    <a:pt x="2353" y="1627"/>
                  </a:cubicBezTo>
                  <a:cubicBezTo>
                    <a:pt x="2187" y="1379"/>
                    <a:pt x="2533" y="1207"/>
                    <a:pt x="2751" y="1207"/>
                  </a:cubicBezTo>
                  <a:cubicBezTo>
                    <a:pt x="2768" y="1207"/>
                    <a:pt x="2784" y="1208"/>
                    <a:pt x="2799" y="1210"/>
                  </a:cubicBezTo>
                  <a:cubicBezTo>
                    <a:pt x="2680" y="1121"/>
                    <a:pt x="2591" y="1002"/>
                    <a:pt x="2502" y="883"/>
                  </a:cubicBezTo>
                  <a:cubicBezTo>
                    <a:pt x="2680" y="674"/>
                    <a:pt x="2115" y="168"/>
                    <a:pt x="1936" y="79"/>
                  </a:cubicBezTo>
                  <a:cubicBezTo>
                    <a:pt x="1817" y="24"/>
                    <a:pt x="1696" y="0"/>
                    <a:pt x="157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3363970" y="1282990"/>
              <a:ext cx="11920" cy="14320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1" y="209"/>
                  </a:moveTo>
                  <a:cubicBezTo>
                    <a:pt x="22" y="225"/>
                    <a:pt x="44" y="239"/>
                    <a:pt x="66" y="251"/>
                  </a:cubicBezTo>
                  <a:lnTo>
                    <a:pt x="66" y="251"/>
                  </a:lnTo>
                  <a:cubicBezTo>
                    <a:pt x="74" y="238"/>
                    <a:pt x="82" y="225"/>
                    <a:pt x="90" y="209"/>
                  </a:cubicBezTo>
                  <a:close/>
                  <a:moveTo>
                    <a:pt x="447" y="1"/>
                  </a:moveTo>
                  <a:cubicBezTo>
                    <a:pt x="388" y="120"/>
                    <a:pt x="388" y="209"/>
                    <a:pt x="417" y="358"/>
                  </a:cubicBezTo>
                  <a:cubicBezTo>
                    <a:pt x="295" y="333"/>
                    <a:pt x="172" y="309"/>
                    <a:pt x="66" y="251"/>
                  </a:cubicBezTo>
                  <a:lnTo>
                    <a:pt x="66" y="251"/>
                  </a:lnTo>
                  <a:cubicBezTo>
                    <a:pt x="44" y="286"/>
                    <a:pt x="22" y="314"/>
                    <a:pt x="1" y="358"/>
                  </a:cubicBezTo>
                  <a:cubicBezTo>
                    <a:pt x="120" y="388"/>
                    <a:pt x="298" y="388"/>
                    <a:pt x="417" y="507"/>
                  </a:cubicBezTo>
                  <a:cubicBezTo>
                    <a:pt x="358" y="536"/>
                    <a:pt x="358" y="656"/>
                    <a:pt x="298" y="685"/>
                  </a:cubicBezTo>
                  <a:cubicBezTo>
                    <a:pt x="417" y="685"/>
                    <a:pt x="507" y="685"/>
                    <a:pt x="596" y="715"/>
                  </a:cubicBezTo>
                  <a:cubicBezTo>
                    <a:pt x="536" y="507"/>
                    <a:pt x="477" y="239"/>
                    <a:pt x="44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3468770" y="1294910"/>
              <a:ext cx="18480" cy="28600"/>
            </a:xfrm>
            <a:custGeom>
              <a:avLst/>
              <a:gdLst/>
              <a:ahLst/>
              <a:cxnLst/>
              <a:rect l="l" t="t" r="r" b="b"/>
              <a:pathLst>
                <a:path w="924" h="1430" extrusionOk="0">
                  <a:moveTo>
                    <a:pt x="775" y="0"/>
                  </a:moveTo>
                  <a:cubicBezTo>
                    <a:pt x="596" y="208"/>
                    <a:pt x="507" y="476"/>
                    <a:pt x="239" y="596"/>
                  </a:cubicBezTo>
                  <a:lnTo>
                    <a:pt x="358" y="506"/>
                  </a:lnTo>
                  <a:lnTo>
                    <a:pt x="358" y="506"/>
                  </a:lnTo>
                  <a:cubicBezTo>
                    <a:pt x="239" y="596"/>
                    <a:pt x="120" y="596"/>
                    <a:pt x="1" y="655"/>
                  </a:cubicBezTo>
                  <a:cubicBezTo>
                    <a:pt x="80" y="655"/>
                    <a:pt x="120" y="682"/>
                    <a:pt x="173" y="682"/>
                  </a:cubicBezTo>
                  <a:cubicBezTo>
                    <a:pt x="199" y="682"/>
                    <a:pt x="229" y="675"/>
                    <a:pt x="269" y="655"/>
                  </a:cubicBezTo>
                  <a:lnTo>
                    <a:pt x="269" y="655"/>
                  </a:lnTo>
                  <a:cubicBezTo>
                    <a:pt x="239" y="685"/>
                    <a:pt x="209" y="744"/>
                    <a:pt x="150" y="774"/>
                  </a:cubicBezTo>
                  <a:cubicBezTo>
                    <a:pt x="150" y="953"/>
                    <a:pt x="209" y="1221"/>
                    <a:pt x="239" y="1429"/>
                  </a:cubicBezTo>
                  <a:cubicBezTo>
                    <a:pt x="388" y="983"/>
                    <a:pt x="477" y="744"/>
                    <a:pt x="924" y="566"/>
                  </a:cubicBezTo>
                  <a:cubicBezTo>
                    <a:pt x="864" y="566"/>
                    <a:pt x="775" y="536"/>
                    <a:pt x="686" y="536"/>
                  </a:cubicBezTo>
                  <a:cubicBezTo>
                    <a:pt x="656" y="357"/>
                    <a:pt x="805" y="208"/>
                    <a:pt x="77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3477110" y="1240710"/>
              <a:ext cx="61360" cy="73860"/>
            </a:xfrm>
            <a:custGeom>
              <a:avLst/>
              <a:gdLst/>
              <a:ahLst/>
              <a:cxnLst/>
              <a:rect l="l" t="t" r="r" b="b"/>
              <a:pathLst>
                <a:path w="3068" h="3693" extrusionOk="0">
                  <a:moveTo>
                    <a:pt x="1906" y="358"/>
                  </a:moveTo>
                  <a:lnTo>
                    <a:pt x="2163" y="670"/>
                  </a:lnTo>
                  <a:lnTo>
                    <a:pt x="2163" y="670"/>
                  </a:lnTo>
                  <a:cubicBezTo>
                    <a:pt x="2105" y="554"/>
                    <a:pt x="2017" y="450"/>
                    <a:pt x="1906" y="358"/>
                  </a:cubicBezTo>
                  <a:close/>
                  <a:moveTo>
                    <a:pt x="2163" y="670"/>
                  </a:moveTo>
                  <a:cubicBezTo>
                    <a:pt x="2198" y="740"/>
                    <a:pt x="2222" y="815"/>
                    <a:pt x="2234" y="894"/>
                  </a:cubicBezTo>
                  <a:cubicBezTo>
                    <a:pt x="2227" y="894"/>
                    <a:pt x="2220" y="894"/>
                    <a:pt x="2213" y="893"/>
                  </a:cubicBezTo>
                  <a:lnTo>
                    <a:pt x="2213" y="893"/>
                  </a:lnTo>
                  <a:cubicBezTo>
                    <a:pt x="2314" y="999"/>
                    <a:pt x="2439" y="1072"/>
                    <a:pt x="2621" y="1072"/>
                  </a:cubicBezTo>
                  <a:cubicBezTo>
                    <a:pt x="2627" y="1074"/>
                    <a:pt x="2634" y="1074"/>
                    <a:pt x="2640" y="1075"/>
                  </a:cubicBezTo>
                  <a:lnTo>
                    <a:pt x="2640" y="1075"/>
                  </a:lnTo>
                  <a:cubicBezTo>
                    <a:pt x="2527" y="1014"/>
                    <a:pt x="2413" y="954"/>
                    <a:pt x="2323" y="864"/>
                  </a:cubicBezTo>
                  <a:lnTo>
                    <a:pt x="2163" y="670"/>
                  </a:lnTo>
                  <a:close/>
                  <a:moveTo>
                    <a:pt x="2938" y="964"/>
                  </a:moveTo>
                  <a:cubicBezTo>
                    <a:pt x="2832" y="964"/>
                    <a:pt x="2767" y="1075"/>
                    <a:pt x="2652" y="1075"/>
                  </a:cubicBezTo>
                  <a:cubicBezTo>
                    <a:pt x="2648" y="1075"/>
                    <a:pt x="2644" y="1075"/>
                    <a:pt x="2640" y="1075"/>
                  </a:cubicBezTo>
                  <a:lnTo>
                    <a:pt x="2640" y="1075"/>
                  </a:lnTo>
                  <a:cubicBezTo>
                    <a:pt x="2750" y="1133"/>
                    <a:pt x="2860" y="1193"/>
                    <a:pt x="2948" y="1281"/>
                  </a:cubicBezTo>
                  <a:cubicBezTo>
                    <a:pt x="2978" y="1221"/>
                    <a:pt x="3038" y="1072"/>
                    <a:pt x="3067" y="1013"/>
                  </a:cubicBezTo>
                  <a:cubicBezTo>
                    <a:pt x="3017" y="977"/>
                    <a:pt x="2975" y="964"/>
                    <a:pt x="2938" y="964"/>
                  </a:cubicBezTo>
                  <a:close/>
                  <a:moveTo>
                    <a:pt x="924" y="1"/>
                  </a:moveTo>
                  <a:cubicBezTo>
                    <a:pt x="566" y="30"/>
                    <a:pt x="1" y="596"/>
                    <a:pt x="239" y="1013"/>
                  </a:cubicBezTo>
                  <a:cubicBezTo>
                    <a:pt x="328" y="1192"/>
                    <a:pt x="566" y="1311"/>
                    <a:pt x="656" y="1519"/>
                  </a:cubicBezTo>
                  <a:cubicBezTo>
                    <a:pt x="689" y="1510"/>
                    <a:pt x="720" y="1506"/>
                    <a:pt x="750" y="1506"/>
                  </a:cubicBezTo>
                  <a:cubicBezTo>
                    <a:pt x="1008" y="1506"/>
                    <a:pt x="1123" y="1829"/>
                    <a:pt x="1311" y="1936"/>
                  </a:cubicBezTo>
                  <a:cubicBezTo>
                    <a:pt x="1390" y="1976"/>
                    <a:pt x="1470" y="1990"/>
                    <a:pt x="1550" y="1990"/>
                  </a:cubicBezTo>
                  <a:cubicBezTo>
                    <a:pt x="1769" y="1990"/>
                    <a:pt x="1985" y="1879"/>
                    <a:pt x="2192" y="1879"/>
                  </a:cubicBezTo>
                  <a:cubicBezTo>
                    <a:pt x="2247" y="1879"/>
                    <a:pt x="2300" y="1887"/>
                    <a:pt x="2353" y="1906"/>
                  </a:cubicBezTo>
                  <a:cubicBezTo>
                    <a:pt x="2353" y="1936"/>
                    <a:pt x="2323" y="1995"/>
                    <a:pt x="2323" y="1995"/>
                  </a:cubicBezTo>
                  <a:cubicBezTo>
                    <a:pt x="2799" y="2144"/>
                    <a:pt x="2740" y="3276"/>
                    <a:pt x="3008" y="3693"/>
                  </a:cubicBezTo>
                  <a:cubicBezTo>
                    <a:pt x="2978" y="3514"/>
                    <a:pt x="2918" y="3365"/>
                    <a:pt x="2918" y="3186"/>
                  </a:cubicBezTo>
                  <a:cubicBezTo>
                    <a:pt x="2948" y="3186"/>
                    <a:pt x="2978" y="3216"/>
                    <a:pt x="3038" y="3216"/>
                  </a:cubicBezTo>
                  <a:cubicBezTo>
                    <a:pt x="2889" y="2859"/>
                    <a:pt x="2710" y="2472"/>
                    <a:pt x="2710" y="2055"/>
                  </a:cubicBezTo>
                  <a:cubicBezTo>
                    <a:pt x="2918" y="1995"/>
                    <a:pt x="2770" y="1668"/>
                    <a:pt x="3008" y="1519"/>
                  </a:cubicBezTo>
                  <a:cubicBezTo>
                    <a:pt x="2842" y="1235"/>
                    <a:pt x="2188" y="951"/>
                    <a:pt x="1746" y="951"/>
                  </a:cubicBezTo>
                  <a:cubicBezTo>
                    <a:pt x="1633" y="951"/>
                    <a:pt x="1533" y="970"/>
                    <a:pt x="1460" y="1013"/>
                  </a:cubicBezTo>
                  <a:cubicBezTo>
                    <a:pt x="1489" y="1043"/>
                    <a:pt x="1460" y="1072"/>
                    <a:pt x="1489" y="1132"/>
                  </a:cubicBezTo>
                  <a:cubicBezTo>
                    <a:pt x="1454" y="1114"/>
                    <a:pt x="1421" y="1107"/>
                    <a:pt x="1392" y="1107"/>
                  </a:cubicBezTo>
                  <a:cubicBezTo>
                    <a:pt x="1243" y="1107"/>
                    <a:pt x="1167" y="1302"/>
                    <a:pt x="1199" y="1453"/>
                  </a:cubicBezTo>
                  <a:lnTo>
                    <a:pt x="1199" y="1453"/>
                  </a:lnTo>
                  <a:cubicBezTo>
                    <a:pt x="1098" y="1096"/>
                    <a:pt x="1356" y="811"/>
                    <a:pt x="1665" y="811"/>
                  </a:cubicBezTo>
                  <a:cubicBezTo>
                    <a:pt x="1715" y="811"/>
                    <a:pt x="1766" y="819"/>
                    <a:pt x="1817" y="834"/>
                  </a:cubicBezTo>
                  <a:cubicBezTo>
                    <a:pt x="1929" y="834"/>
                    <a:pt x="2094" y="887"/>
                    <a:pt x="2213" y="893"/>
                  </a:cubicBezTo>
                  <a:lnTo>
                    <a:pt x="2213" y="893"/>
                  </a:lnTo>
                  <a:cubicBezTo>
                    <a:pt x="2083" y="757"/>
                    <a:pt x="1994" y="568"/>
                    <a:pt x="1876" y="417"/>
                  </a:cubicBezTo>
                  <a:cubicBezTo>
                    <a:pt x="1638" y="149"/>
                    <a:pt x="1281" y="1"/>
                    <a:pt x="92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3369330" y="1253330"/>
              <a:ext cx="109000" cy="64260"/>
            </a:xfrm>
            <a:custGeom>
              <a:avLst/>
              <a:gdLst/>
              <a:ahLst/>
              <a:cxnLst/>
              <a:rect l="l" t="t" r="r" b="b"/>
              <a:pathLst>
                <a:path w="5450" h="3213" extrusionOk="0">
                  <a:moveTo>
                    <a:pt x="3859" y="1"/>
                  </a:moveTo>
                  <a:cubicBezTo>
                    <a:pt x="3601" y="1"/>
                    <a:pt x="3362" y="16"/>
                    <a:pt x="3186" y="25"/>
                  </a:cubicBezTo>
                  <a:cubicBezTo>
                    <a:pt x="2412" y="84"/>
                    <a:pt x="1519" y="25"/>
                    <a:pt x="775" y="322"/>
                  </a:cubicBezTo>
                  <a:cubicBezTo>
                    <a:pt x="0" y="650"/>
                    <a:pt x="358" y="1067"/>
                    <a:pt x="536" y="1752"/>
                  </a:cubicBezTo>
                  <a:cubicBezTo>
                    <a:pt x="715" y="2466"/>
                    <a:pt x="923" y="2645"/>
                    <a:pt x="1608" y="2942"/>
                  </a:cubicBezTo>
                  <a:cubicBezTo>
                    <a:pt x="2018" y="3123"/>
                    <a:pt x="2508" y="3213"/>
                    <a:pt x="2995" y="3213"/>
                  </a:cubicBezTo>
                  <a:cubicBezTo>
                    <a:pt x="3394" y="3213"/>
                    <a:pt x="3791" y="3152"/>
                    <a:pt x="4139" y="3032"/>
                  </a:cubicBezTo>
                  <a:cubicBezTo>
                    <a:pt x="4556" y="2883"/>
                    <a:pt x="4943" y="2645"/>
                    <a:pt x="5151" y="2198"/>
                  </a:cubicBezTo>
                  <a:cubicBezTo>
                    <a:pt x="5270" y="1930"/>
                    <a:pt x="5449" y="1037"/>
                    <a:pt x="5419" y="769"/>
                  </a:cubicBezTo>
                  <a:cubicBezTo>
                    <a:pt x="5419" y="739"/>
                    <a:pt x="5419" y="709"/>
                    <a:pt x="5419" y="680"/>
                  </a:cubicBezTo>
                  <a:cubicBezTo>
                    <a:pt x="5291" y="102"/>
                    <a:pt x="4516" y="1"/>
                    <a:pt x="3859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3295710" y="1158110"/>
              <a:ext cx="251940" cy="146740"/>
            </a:xfrm>
            <a:custGeom>
              <a:avLst/>
              <a:gdLst/>
              <a:ahLst/>
              <a:cxnLst/>
              <a:rect l="l" t="t" r="r" b="b"/>
              <a:pathLst>
                <a:path w="12597" h="7337" extrusionOk="0">
                  <a:moveTo>
                    <a:pt x="8646" y="1"/>
                  </a:moveTo>
                  <a:cubicBezTo>
                    <a:pt x="8206" y="1"/>
                    <a:pt x="7772" y="122"/>
                    <a:pt x="7284" y="349"/>
                  </a:cubicBezTo>
                  <a:cubicBezTo>
                    <a:pt x="6825" y="579"/>
                    <a:pt x="6173" y="946"/>
                    <a:pt x="5646" y="946"/>
                  </a:cubicBezTo>
                  <a:cubicBezTo>
                    <a:pt x="5626" y="946"/>
                    <a:pt x="5607" y="946"/>
                    <a:pt x="5587" y="945"/>
                  </a:cubicBezTo>
                  <a:cubicBezTo>
                    <a:pt x="5200" y="945"/>
                    <a:pt x="4902" y="677"/>
                    <a:pt x="4604" y="498"/>
                  </a:cubicBezTo>
                  <a:cubicBezTo>
                    <a:pt x="4274" y="305"/>
                    <a:pt x="4121" y="138"/>
                    <a:pt x="3793" y="138"/>
                  </a:cubicBezTo>
                  <a:cubicBezTo>
                    <a:pt x="3767" y="138"/>
                    <a:pt x="3740" y="139"/>
                    <a:pt x="3711" y="141"/>
                  </a:cubicBezTo>
                  <a:cubicBezTo>
                    <a:pt x="3294" y="171"/>
                    <a:pt x="2699" y="587"/>
                    <a:pt x="2342" y="826"/>
                  </a:cubicBezTo>
                  <a:cubicBezTo>
                    <a:pt x="1865" y="1094"/>
                    <a:pt x="764" y="1868"/>
                    <a:pt x="764" y="2523"/>
                  </a:cubicBezTo>
                  <a:cubicBezTo>
                    <a:pt x="793" y="2821"/>
                    <a:pt x="1002" y="2969"/>
                    <a:pt x="972" y="3356"/>
                  </a:cubicBezTo>
                  <a:cubicBezTo>
                    <a:pt x="942" y="3624"/>
                    <a:pt x="853" y="3833"/>
                    <a:pt x="823" y="4071"/>
                  </a:cubicBezTo>
                  <a:cubicBezTo>
                    <a:pt x="1" y="4071"/>
                    <a:pt x="289" y="5135"/>
                    <a:pt x="889" y="5135"/>
                  </a:cubicBezTo>
                  <a:cubicBezTo>
                    <a:pt x="962" y="5135"/>
                    <a:pt x="1040" y="5119"/>
                    <a:pt x="1121" y="5083"/>
                  </a:cubicBezTo>
                  <a:cubicBezTo>
                    <a:pt x="1686" y="4838"/>
                    <a:pt x="2089" y="4287"/>
                    <a:pt x="2682" y="4287"/>
                  </a:cubicBezTo>
                  <a:cubicBezTo>
                    <a:pt x="2807" y="4287"/>
                    <a:pt x="2941" y="4312"/>
                    <a:pt x="3086" y="4369"/>
                  </a:cubicBezTo>
                  <a:cubicBezTo>
                    <a:pt x="3533" y="4518"/>
                    <a:pt x="4069" y="5262"/>
                    <a:pt x="4277" y="5649"/>
                  </a:cubicBezTo>
                  <a:cubicBezTo>
                    <a:pt x="4456" y="5977"/>
                    <a:pt x="4337" y="6334"/>
                    <a:pt x="4485" y="6691"/>
                  </a:cubicBezTo>
                  <a:cubicBezTo>
                    <a:pt x="4692" y="7174"/>
                    <a:pt x="5415" y="7320"/>
                    <a:pt x="5980" y="7320"/>
                  </a:cubicBezTo>
                  <a:cubicBezTo>
                    <a:pt x="6146" y="7320"/>
                    <a:pt x="6299" y="7307"/>
                    <a:pt x="6421" y="7287"/>
                  </a:cubicBezTo>
                  <a:cubicBezTo>
                    <a:pt x="6610" y="7266"/>
                    <a:pt x="6681" y="7245"/>
                    <a:pt x="6790" y="7245"/>
                  </a:cubicBezTo>
                  <a:cubicBezTo>
                    <a:pt x="6835" y="7245"/>
                    <a:pt x="6887" y="7248"/>
                    <a:pt x="6957" y="7257"/>
                  </a:cubicBezTo>
                  <a:cubicBezTo>
                    <a:pt x="7136" y="7275"/>
                    <a:pt x="7284" y="7336"/>
                    <a:pt x="7431" y="7336"/>
                  </a:cubicBezTo>
                  <a:cubicBezTo>
                    <a:pt x="7528" y="7336"/>
                    <a:pt x="7625" y="7310"/>
                    <a:pt x="7731" y="7227"/>
                  </a:cubicBezTo>
                  <a:cubicBezTo>
                    <a:pt x="7701" y="7168"/>
                    <a:pt x="7671" y="7168"/>
                    <a:pt x="7671" y="7108"/>
                  </a:cubicBezTo>
                  <a:lnTo>
                    <a:pt x="7671" y="7108"/>
                  </a:lnTo>
                  <a:cubicBezTo>
                    <a:pt x="7700" y="7109"/>
                    <a:pt x="7728" y="7110"/>
                    <a:pt x="7755" y="7110"/>
                  </a:cubicBezTo>
                  <a:cubicBezTo>
                    <a:pt x="9391" y="7110"/>
                    <a:pt x="8294" y="4514"/>
                    <a:pt x="9934" y="4279"/>
                  </a:cubicBezTo>
                  <a:cubicBezTo>
                    <a:pt x="9985" y="4273"/>
                    <a:pt x="10034" y="4269"/>
                    <a:pt x="10080" y="4269"/>
                  </a:cubicBezTo>
                  <a:cubicBezTo>
                    <a:pt x="10856" y="4269"/>
                    <a:pt x="11108" y="5151"/>
                    <a:pt x="11810" y="5292"/>
                  </a:cubicBezTo>
                  <a:cubicBezTo>
                    <a:pt x="11850" y="5298"/>
                    <a:pt x="11887" y="5301"/>
                    <a:pt x="11923" y="5301"/>
                  </a:cubicBezTo>
                  <a:cubicBezTo>
                    <a:pt x="12559" y="5301"/>
                    <a:pt x="12596" y="4343"/>
                    <a:pt x="12286" y="3892"/>
                  </a:cubicBezTo>
                  <a:cubicBezTo>
                    <a:pt x="11959" y="3446"/>
                    <a:pt x="11601" y="3356"/>
                    <a:pt x="11780" y="2672"/>
                  </a:cubicBezTo>
                  <a:cubicBezTo>
                    <a:pt x="11840" y="2404"/>
                    <a:pt x="12108" y="2136"/>
                    <a:pt x="12048" y="1898"/>
                  </a:cubicBezTo>
                  <a:cubicBezTo>
                    <a:pt x="11929" y="1570"/>
                    <a:pt x="11601" y="1510"/>
                    <a:pt x="11363" y="1332"/>
                  </a:cubicBezTo>
                  <a:cubicBezTo>
                    <a:pt x="11125" y="1094"/>
                    <a:pt x="11006" y="885"/>
                    <a:pt x="10738" y="707"/>
                  </a:cubicBezTo>
                  <a:cubicBezTo>
                    <a:pt x="10470" y="528"/>
                    <a:pt x="10083" y="409"/>
                    <a:pt x="9785" y="260"/>
                  </a:cubicBezTo>
                  <a:cubicBezTo>
                    <a:pt x="9380" y="84"/>
                    <a:pt x="9011" y="1"/>
                    <a:pt x="8646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3303830" y="1170350"/>
              <a:ext cx="76240" cy="84760"/>
            </a:xfrm>
            <a:custGeom>
              <a:avLst/>
              <a:gdLst/>
              <a:ahLst/>
              <a:cxnLst/>
              <a:rect l="l" t="t" r="r" b="b"/>
              <a:pathLst>
                <a:path w="3812" h="4238" extrusionOk="0">
                  <a:moveTo>
                    <a:pt x="2790" y="0"/>
                  </a:moveTo>
                  <a:cubicBezTo>
                    <a:pt x="2323" y="0"/>
                    <a:pt x="1947" y="434"/>
                    <a:pt x="1519" y="750"/>
                  </a:cubicBezTo>
                  <a:cubicBezTo>
                    <a:pt x="1072" y="1077"/>
                    <a:pt x="506" y="1196"/>
                    <a:pt x="536" y="1881"/>
                  </a:cubicBezTo>
                  <a:cubicBezTo>
                    <a:pt x="536" y="2238"/>
                    <a:pt x="685" y="2536"/>
                    <a:pt x="655" y="2893"/>
                  </a:cubicBezTo>
                  <a:cubicBezTo>
                    <a:pt x="626" y="3310"/>
                    <a:pt x="387" y="3251"/>
                    <a:pt x="268" y="3608"/>
                  </a:cubicBezTo>
                  <a:cubicBezTo>
                    <a:pt x="328" y="3608"/>
                    <a:pt x="358" y="3578"/>
                    <a:pt x="387" y="3578"/>
                  </a:cubicBezTo>
                  <a:cubicBezTo>
                    <a:pt x="328" y="3697"/>
                    <a:pt x="0" y="4114"/>
                    <a:pt x="298" y="4233"/>
                  </a:cubicBezTo>
                  <a:cubicBezTo>
                    <a:pt x="304" y="4236"/>
                    <a:pt x="310" y="4237"/>
                    <a:pt x="316" y="4237"/>
                  </a:cubicBezTo>
                  <a:cubicBezTo>
                    <a:pt x="437" y="4237"/>
                    <a:pt x="630" y="3692"/>
                    <a:pt x="715" y="3578"/>
                  </a:cubicBezTo>
                  <a:lnTo>
                    <a:pt x="715" y="3578"/>
                  </a:lnTo>
                  <a:cubicBezTo>
                    <a:pt x="834" y="3727"/>
                    <a:pt x="745" y="3995"/>
                    <a:pt x="655" y="4144"/>
                  </a:cubicBezTo>
                  <a:cubicBezTo>
                    <a:pt x="1370" y="4055"/>
                    <a:pt x="1042" y="2893"/>
                    <a:pt x="1787" y="2715"/>
                  </a:cubicBezTo>
                  <a:cubicBezTo>
                    <a:pt x="1787" y="2625"/>
                    <a:pt x="1846" y="2596"/>
                    <a:pt x="1876" y="2536"/>
                  </a:cubicBezTo>
                  <a:cubicBezTo>
                    <a:pt x="1906" y="2625"/>
                    <a:pt x="1995" y="2715"/>
                    <a:pt x="1995" y="2834"/>
                  </a:cubicBezTo>
                  <a:cubicBezTo>
                    <a:pt x="2174" y="2477"/>
                    <a:pt x="1995" y="2328"/>
                    <a:pt x="2412" y="2119"/>
                  </a:cubicBezTo>
                  <a:cubicBezTo>
                    <a:pt x="2710" y="2000"/>
                    <a:pt x="2948" y="1762"/>
                    <a:pt x="3246" y="1613"/>
                  </a:cubicBezTo>
                  <a:lnTo>
                    <a:pt x="3246" y="1613"/>
                  </a:lnTo>
                  <a:lnTo>
                    <a:pt x="3037" y="1643"/>
                  </a:lnTo>
                  <a:cubicBezTo>
                    <a:pt x="3722" y="1524"/>
                    <a:pt x="3811" y="511"/>
                    <a:pt x="3275" y="154"/>
                  </a:cubicBezTo>
                  <a:cubicBezTo>
                    <a:pt x="3101" y="45"/>
                    <a:pt x="2941" y="0"/>
                    <a:pt x="279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3332410" y="1206770"/>
              <a:ext cx="80400" cy="75060"/>
            </a:xfrm>
            <a:custGeom>
              <a:avLst/>
              <a:gdLst/>
              <a:ahLst/>
              <a:cxnLst/>
              <a:rect l="l" t="t" r="r" b="b"/>
              <a:pathLst>
                <a:path w="4020" h="3753" extrusionOk="0">
                  <a:moveTo>
                    <a:pt x="3812" y="2055"/>
                  </a:moveTo>
                  <a:cubicBezTo>
                    <a:pt x="3806" y="2060"/>
                    <a:pt x="3801" y="2066"/>
                    <a:pt x="3796" y="2072"/>
                  </a:cubicBezTo>
                  <a:lnTo>
                    <a:pt x="3796" y="2072"/>
                  </a:lnTo>
                  <a:cubicBezTo>
                    <a:pt x="3833" y="2095"/>
                    <a:pt x="3864" y="2123"/>
                    <a:pt x="3889" y="2156"/>
                  </a:cubicBezTo>
                  <a:lnTo>
                    <a:pt x="3889" y="2156"/>
                  </a:lnTo>
                  <a:cubicBezTo>
                    <a:pt x="3870" y="2129"/>
                    <a:pt x="3833" y="2076"/>
                    <a:pt x="3812" y="2055"/>
                  </a:cubicBezTo>
                  <a:close/>
                  <a:moveTo>
                    <a:pt x="3889" y="2156"/>
                  </a:moveTo>
                  <a:cubicBezTo>
                    <a:pt x="3896" y="2167"/>
                    <a:pt x="3901" y="2174"/>
                    <a:pt x="3901" y="2174"/>
                  </a:cubicBezTo>
                  <a:cubicBezTo>
                    <a:pt x="3897" y="2168"/>
                    <a:pt x="3893" y="2162"/>
                    <a:pt x="3889" y="2156"/>
                  </a:cubicBezTo>
                  <a:close/>
                  <a:moveTo>
                    <a:pt x="2055" y="0"/>
                  </a:moveTo>
                  <a:cubicBezTo>
                    <a:pt x="1817" y="120"/>
                    <a:pt x="1608" y="239"/>
                    <a:pt x="1400" y="417"/>
                  </a:cubicBezTo>
                  <a:cubicBezTo>
                    <a:pt x="1430" y="417"/>
                    <a:pt x="1489" y="447"/>
                    <a:pt x="1519" y="447"/>
                  </a:cubicBezTo>
                  <a:cubicBezTo>
                    <a:pt x="1311" y="566"/>
                    <a:pt x="1043" y="626"/>
                    <a:pt x="894" y="775"/>
                  </a:cubicBezTo>
                  <a:cubicBezTo>
                    <a:pt x="685" y="983"/>
                    <a:pt x="656" y="1251"/>
                    <a:pt x="447" y="1430"/>
                  </a:cubicBezTo>
                  <a:cubicBezTo>
                    <a:pt x="417" y="1370"/>
                    <a:pt x="388" y="1340"/>
                    <a:pt x="388" y="1311"/>
                  </a:cubicBezTo>
                  <a:cubicBezTo>
                    <a:pt x="239" y="1459"/>
                    <a:pt x="60" y="1638"/>
                    <a:pt x="0" y="1846"/>
                  </a:cubicBezTo>
                  <a:cubicBezTo>
                    <a:pt x="90" y="1757"/>
                    <a:pt x="179" y="1727"/>
                    <a:pt x="298" y="1698"/>
                  </a:cubicBezTo>
                  <a:lnTo>
                    <a:pt x="298" y="1698"/>
                  </a:lnTo>
                  <a:cubicBezTo>
                    <a:pt x="268" y="1757"/>
                    <a:pt x="239" y="1817"/>
                    <a:pt x="209" y="1876"/>
                  </a:cubicBezTo>
                  <a:cubicBezTo>
                    <a:pt x="449" y="1767"/>
                    <a:pt x="770" y="1642"/>
                    <a:pt x="1065" y="1642"/>
                  </a:cubicBezTo>
                  <a:cubicBezTo>
                    <a:pt x="1172" y="1642"/>
                    <a:pt x="1275" y="1658"/>
                    <a:pt x="1370" y="1698"/>
                  </a:cubicBezTo>
                  <a:cubicBezTo>
                    <a:pt x="1430" y="1727"/>
                    <a:pt x="1370" y="1817"/>
                    <a:pt x="1459" y="1876"/>
                  </a:cubicBezTo>
                  <a:cubicBezTo>
                    <a:pt x="1549" y="1936"/>
                    <a:pt x="1668" y="1936"/>
                    <a:pt x="1787" y="1966"/>
                  </a:cubicBezTo>
                  <a:cubicBezTo>
                    <a:pt x="2055" y="2085"/>
                    <a:pt x="2263" y="2263"/>
                    <a:pt x="2382" y="2501"/>
                  </a:cubicBezTo>
                  <a:cubicBezTo>
                    <a:pt x="2323" y="2501"/>
                    <a:pt x="2293" y="2531"/>
                    <a:pt x="2234" y="2531"/>
                  </a:cubicBezTo>
                  <a:cubicBezTo>
                    <a:pt x="2472" y="2918"/>
                    <a:pt x="2621" y="3276"/>
                    <a:pt x="2799" y="3663"/>
                  </a:cubicBezTo>
                  <a:cubicBezTo>
                    <a:pt x="2799" y="3454"/>
                    <a:pt x="2918" y="3335"/>
                    <a:pt x="3097" y="3335"/>
                  </a:cubicBezTo>
                  <a:cubicBezTo>
                    <a:pt x="2889" y="3127"/>
                    <a:pt x="2740" y="3037"/>
                    <a:pt x="2650" y="2740"/>
                  </a:cubicBezTo>
                  <a:cubicBezTo>
                    <a:pt x="2531" y="2412"/>
                    <a:pt x="2382" y="2234"/>
                    <a:pt x="2114" y="1995"/>
                  </a:cubicBezTo>
                  <a:lnTo>
                    <a:pt x="2114" y="1995"/>
                  </a:lnTo>
                  <a:cubicBezTo>
                    <a:pt x="2234" y="2085"/>
                    <a:pt x="2353" y="2144"/>
                    <a:pt x="2502" y="2144"/>
                  </a:cubicBezTo>
                  <a:cubicBezTo>
                    <a:pt x="2472" y="2114"/>
                    <a:pt x="2472" y="2085"/>
                    <a:pt x="2442" y="2025"/>
                  </a:cubicBezTo>
                  <a:lnTo>
                    <a:pt x="2442" y="2025"/>
                  </a:lnTo>
                  <a:cubicBezTo>
                    <a:pt x="2650" y="2234"/>
                    <a:pt x="3127" y="2382"/>
                    <a:pt x="3425" y="2382"/>
                  </a:cubicBezTo>
                  <a:cubicBezTo>
                    <a:pt x="3395" y="2412"/>
                    <a:pt x="3365" y="2472"/>
                    <a:pt x="3335" y="2501"/>
                  </a:cubicBezTo>
                  <a:cubicBezTo>
                    <a:pt x="3931" y="2799"/>
                    <a:pt x="3157" y="3395"/>
                    <a:pt x="3246" y="3752"/>
                  </a:cubicBezTo>
                  <a:cubicBezTo>
                    <a:pt x="3219" y="3644"/>
                    <a:pt x="3680" y="3268"/>
                    <a:pt x="3746" y="2977"/>
                  </a:cubicBezTo>
                  <a:lnTo>
                    <a:pt x="3746" y="2977"/>
                  </a:lnTo>
                  <a:cubicBezTo>
                    <a:pt x="3754" y="3073"/>
                    <a:pt x="3810" y="3171"/>
                    <a:pt x="3901" y="3216"/>
                  </a:cubicBezTo>
                  <a:cubicBezTo>
                    <a:pt x="3960" y="2978"/>
                    <a:pt x="3901" y="2680"/>
                    <a:pt x="4020" y="2472"/>
                  </a:cubicBezTo>
                  <a:cubicBezTo>
                    <a:pt x="3990" y="2472"/>
                    <a:pt x="3960" y="2501"/>
                    <a:pt x="3960" y="2531"/>
                  </a:cubicBezTo>
                  <a:cubicBezTo>
                    <a:pt x="3897" y="2510"/>
                    <a:pt x="3894" y="2489"/>
                    <a:pt x="3855" y="2489"/>
                  </a:cubicBezTo>
                  <a:cubicBezTo>
                    <a:pt x="3839" y="2489"/>
                    <a:pt x="3817" y="2493"/>
                    <a:pt x="3782" y="2501"/>
                  </a:cubicBezTo>
                  <a:cubicBezTo>
                    <a:pt x="3725" y="2359"/>
                    <a:pt x="3695" y="2190"/>
                    <a:pt x="3796" y="2072"/>
                  </a:cubicBezTo>
                  <a:lnTo>
                    <a:pt x="3796" y="2072"/>
                  </a:lnTo>
                  <a:cubicBezTo>
                    <a:pt x="3593" y="1942"/>
                    <a:pt x="3234" y="1945"/>
                    <a:pt x="3037" y="1846"/>
                  </a:cubicBezTo>
                  <a:cubicBezTo>
                    <a:pt x="2799" y="1698"/>
                    <a:pt x="2472" y="1400"/>
                    <a:pt x="2382" y="1132"/>
                  </a:cubicBezTo>
                  <a:cubicBezTo>
                    <a:pt x="2249" y="1400"/>
                    <a:pt x="2041" y="1459"/>
                    <a:pt x="1807" y="1459"/>
                  </a:cubicBezTo>
                  <a:cubicBezTo>
                    <a:pt x="1677" y="1459"/>
                    <a:pt x="1538" y="1440"/>
                    <a:pt x="1400" y="1430"/>
                  </a:cubicBezTo>
                  <a:cubicBezTo>
                    <a:pt x="1340" y="1340"/>
                    <a:pt x="1281" y="1221"/>
                    <a:pt x="1281" y="1132"/>
                  </a:cubicBezTo>
                  <a:cubicBezTo>
                    <a:pt x="1400" y="1132"/>
                    <a:pt x="1489" y="1102"/>
                    <a:pt x="1608" y="1043"/>
                  </a:cubicBezTo>
                  <a:lnTo>
                    <a:pt x="1608" y="1043"/>
                  </a:lnTo>
                  <a:cubicBezTo>
                    <a:pt x="1519" y="1162"/>
                    <a:pt x="1549" y="1162"/>
                    <a:pt x="1579" y="1281"/>
                  </a:cubicBezTo>
                  <a:cubicBezTo>
                    <a:pt x="2144" y="1191"/>
                    <a:pt x="2025" y="804"/>
                    <a:pt x="2085" y="268"/>
                  </a:cubicBezTo>
                  <a:lnTo>
                    <a:pt x="2085" y="268"/>
                  </a:lnTo>
                  <a:cubicBezTo>
                    <a:pt x="2114" y="298"/>
                    <a:pt x="2144" y="298"/>
                    <a:pt x="2174" y="328"/>
                  </a:cubicBezTo>
                  <a:cubicBezTo>
                    <a:pt x="2114" y="209"/>
                    <a:pt x="2085" y="149"/>
                    <a:pt x="205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3414590" y="1244290"/>
              <a:ext cx="24440" cy="18480"/>
            </a:xfrm>
            <a:custGeom>
              <a:avLst/>
              <a:gdLst/>
              <a:ahLst/>
              <a:cxnLst/>
              <a:rect l="l" t="t" r="r" b="b"/>
              <a:pathLst>
                <a:path w="1222" h="924" extrusionOk="0">
                  <a:moveTo>
                    <a:pt x="1221" y="0"/>
                  </a:moveTo>
                  <a:lnTo>
                    <a:pt x="1221" y="0"/>
                  </a:lnTo>
                  <a:cubicBezTo>
                    <a:pt x="983" y="30"/>
                    <a:pt x="774" y="119"/>
                    <a:pt x="536" y="149"/>
                  </a:cubicBezTo>
                  <a:cubicBezTo>
                    <a:pt x="417" y="149"/>
                    <a:pt x="311" y="96"/>
                    <a:pt x="210" y="96"/>
                  </a:cubicBezTo>
                  <a:cubicBezTo>
                    <a:pt x="159" y="96"/>
                    <a:pt x="109" y="109"/>
                    <a:pt x="60" y="149"/>
                  </a:cubicBezTo>
                  <a:lnTo>
                    <a:pt x="0" y="179"/>
                  </a:lnTo>
                  <a:cubicBezTo>
                    <a:pt x="90" y="209"/>
                    <a:pt x="209" y="328"/>
                    <a:pt x="268" y="358"/>
                  </a:cubicBezTo>
                  <a:cubicBezTo>
                    <a:pt x="268" y="387"/>
                    <a:pt x="239" y="447"/>
                    <a:pt x="209" y="477"/>
                  </a:cubicBezTo>
                  <a:cubicBezTo>
                    <a:pt x="358" y="596"/>
                    <a:pt x="477" y="745"/>
                    <a:pt x="506" y="923"/>
                  </a:cubicBezTo>
                  <a:cubicBezTo>
                    <a:pt x="596" y="834"/>
                    <a:pt x="596" y="685"/>
                    <a:pt x="655" y="566"/>
                  </a:cubicBezTo>
                  <a:cubicBezTo>
                    <a:pt x="745" y="447"/>
                    <a:pt x="864" y="447"/>
                    <a:pt x="923" y="328"/>
                  </a:cubicBezTo>
                  <a:cubicBezTo>
                    <a:pt x="935" y="330"/>
                    <a:pt x="946" y="331"/>
                    <a:pt x="956" y="331"/>
                  </a:cubicBezTo>
                  <a:cubicBezTo>
                    <a:pt x="1106" y="331"/>
                    <a:pt x="1138" y="139"/>
                    <a:pt x="122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3434230" y="1202010"/>
              <a:ext cx="82800" cy="95580"/>
            </a:xfrm>
            <a:custGeom>
              <a:avLst/>
              <a:gdLst/>
              <a:ahLst/>
              <a:cxnLst/>
              <a:rect l="l" t="t" r="r" b="b"/>
              <a:pathLst>
                <a:path w="4140" h="4779" extrusionOk="0">
                  <a:moveTo>
                    <a:pt x="2115" y="0"/>
                  </a:moveTo>
                  <a:cubicBezTo>
                    <a:pt x="1787" y="536"/>
                    <a:pt x="2115" y="1161"/>
                    <a:pt x="1579" y="1578"/>
                  </a:cubicBezTo>
                  <a:cubicBezTo>
                    <a:pt x="1698" y="1549"/>
                    <a:pt x="1787" y="1549"/>
                    <a:pt x="1906" y="1489"/>
                  </a:cubicBezTo>
                  <a:cubicBezTo>
                    <a:pt x="1906" y="1519"/>
                    <a:pt x="1936" y="1578"/>
                    <a:pt x="1936" y="1578"/>
                  </a:cubicBezTo>
                  <a:cubicBezTo>
                    <a:pt x="1877" y="1668"/>
                    <a:pt x="1519" y="1906"/>
                    <a:pt x="1162" y="2055"/>
                  </a:cubicBezTo>
                  <a:cubicBezTo>
                    <a:pt x="934" y="2150"/>
                    <a:pt x="718" y="2221"/>
                    <a:pt x="576" y="2221"/>
                  </a:cubicBezTo>
                  <a:cubicBezTo>
                    <a:pt x="496" y="2221"/>
                    <a:pt x="439" y="2198"/>
                    <a:pt x="418" y="2144"/>
                  </a:cubicBezTo>
                  <a:lnTo>
                    <a:pt x="418" y="2144"/>
                  </a:lnTo>
                  <a:cubicBezTo>
                    <a:pt x="537" y="2472"/>
                    <a:pt x="507" y="2829"/>
                    <a:pt x="507" y="3186"/>
                  </a:cubicBezTo>
                  <a:cubicBezTo>
                    <a:pt x="507" y="3127"/>
                    <a:pt x="596" y="3067"/>
                    <a:pt x="656" y="3007"/>
                  </a:cubicBezTo>
                  <a:cubicBezTo>
                    <a:pt x="656" y="3097"/>
                    <a:pt x="656" y="3305"/>
                    <a:pt x="715" y="3365"/>
                  </a:cubicBezTo>
                  <a:cubicBezTo>
                    <a:pt x="745" y="3454"/>
                    <a:pt x="894" y="3424"/>
                    <a:pt x="924" y="3543"/>
                  </a:cubicBezTo>
                  <a:cubicBezTo>
                    <a:pt x="1043" y="3752"/>
                    <a:pt x="1073" y="3960"/>
                    <a:pt x="983" y="4169"/>
                  </a:cubicBezTo>
                  <a:cubicBezTo>
                    <a:pt x="954" y="4169"/>
                    <a:pt x="954" y="4139"/>
                    <a:pt x="924" y="4139"/>
                  </a:cubicBezTo>
                  <a:cubicBezTo>
                    <a:pt x="894" y="4377"/>
                    <a:pt x="209" y="4585"/>
                    <a:pt x="1" y="4585"/>
                  </a:cubicBezTo>
                  <a:cubicBezTo>
                    <a:pt x="66" y="4737"/>
                    <a:pt x="381" y="4778"/>
                    <a:pt x="618" y="4778"/>
                  </a:cubicBezTo>
                  <a:cubicBezTo>
                    <a:pt x="707" y="4778"/>
                    <a:pt x="786" y="4772"/>
                    <a:pt x="835" y="4764"/>
                  </a:cubicBezTo>
                  <a:cubicBezTo>
                    <a:pt x="1847" y="4645"/>
                    <a:pt x="1638" y="3395"/>
                    <a:pt x="2025" y="2710"/>
                  </a:cubicBezTo>
                  <a:cubicBezTo>
                    <a:pt x="2145" y="2472"/>
                    <a:pt x="2383" y="2144"/>
                    <a:pt x="2621" y="2025"/>
                  </a:cubicBezTo>
                  <a:cubicBezTo>
                    <a:pt x="2740" y="1936"/>
                    <a:pt x="2889" y="1995"/>
                    <a:pt x="3038" y="1936"/>
                  </a:cubicBezTo>
                  <a:cubicBezTo>
                    <a:pt x="3127" y="1876"/>
                    <a:pt x="3246" y="1727"/>
                    <a:pt x="3365" y="1668"/>
                  </a:cubicBezTo>
                  <a:lnTo>
                    <a:pt x="3365" y="1668"/>
                  </a:lnTo>
                  <a:cubicBezTo>
                    <a:pt x="3338" y="1673"/>
                    <a:pt x="3314" y="1676"/>
                    <a:pt x="3292" y="1676"/>
                  </a:cubicBezTo>
                  <a:cubicBezTo>
                    <a:pt x="3195" y="1676"/>
                    <a:pt x="3146" y="1627"/>
                    <a:pt x="3097" y="1578"/>
                  </a:cubicBezTo>
                  <a:cubicBezTo>
                    <a:pt x="3212" y="1518"/>
                    <a:pt x="3309" y="1492"/>
                    <a:pt x="3392" y="1492"/>
                  </a:cubicBezTo>
                  <a:cubicBezTo>
                    <a:pt x="3763" y="1492"/>
                    <a:pt x="3872" y="2007"/>
                    <a:pt x="4139" y="2323"/>
                  </a:cubicBezTo>
                  <a:cubicBezTo>
                    <a:pt x="3931" y="2055"/>
                    <a:pt x="3931" y="1608"/>
                    <a:pt x="3901" y="1221"/>
                  </a:cubicBezTo>
                  <a:cubicBezTo>
                    <a:pt x="3484" y="1072"/>
                    <a:pt x="3038" y="1042"/>
                    <a:pt x="2740" y="566"/>
                  </a:cubicBezTo>
                  <a:cubicBezTo>
                    <a:pt x="2740" y="596"/>
                    <a:pt x="2740" y="655"/>
                    <a:pt x="2740" y="685"/>
                  </a:cubicBezTo>
                  <a:cubicBezTo>
                    <a:pt x="2472" y="626"/>
                    <a:pt x="2234" y="268"/>
                    <a:pt x="211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3468170" y="1165090"/>
              <a:ext cx="75900" cy="94520"/>
            </a:xfrm>
            <a:custGeom>
              <a:avLst/>
              <a:gdLst/>
              <a:ahLst/>
              <a:cxnLst/>
              <a:rect l="l" t="t" r="r" b="b"/>
              <a:pathLst>
                <a:path w="3795" h="4726" extrusionOk="0">
                  <a:moveTo>
                    <a:pt x="716" y="0"/>
                  </a:moveTo>
                  <a:cubicBezTo>
                    <a:pt x="418" y="0"/>
                    <a:pt x="150" y="328"/>
                    <a:pt x="61" y="626"/>
                  </a:cubicBezTo>
                  <a:cubicBezTo>
                    <a:pt x="1" y="953"/>
                    <a:pt x="180" y="1251"/>
                    <a:pt x="31" y="1608"/>
                  </a:cubicBezTo>
                  <a:cubicBezTo>
                    <a:pt x="139" y="1590"/>
                    <a:pt x="237" y="1561"/>
                    <a:pt x="330" y="1561"/>
                  </a:cubicBezTo>
                  <a:cubicBezTo>
                    <a:pt x="390" y="1561"/>
                    <a:pt x="449" y="1573"/>
                    <a:pt x="507" y="1608"/>
                  </a:cubicBezTo>
                  <a:cubicBezTo>
                    <a:pt x="716" y="1727"/>
                    <a:pt x="745" y="1995"/>
                    <a:pt x="924" y="2144"/>
                  </a:cubicBezTo>
                  <a:cubicBezTo>
                    <a:pt x="1013" y="2204"/>
                    <a:pt x="1132" y="2174"/>
                    <a:pt x="1251" y="2233"/>
                  </a:cubicBezTo>
                  <a:cubicBezTo>
                    <a:pt x="1400" y="2323"/>
                    <a:pt x="1519" y="2472"/>
                    <a:pt x="1668" y="2531"/>
                  </a:cubicBezTo>
                  <a:cubicBezTo>
                    <a:pt x="1847" y="2620"/>
                    <a:pt x="2026" y="2710"/>
                    <a:pt x="2174" y="2829"/>
                  </a:cubicBezTo>
                  <a:cubicBezTo>
                    <a:pt x="2264" y="2888"/>
                    <a:pt x="2294" y="2978"/>
                    <a:pt x="2383" y="3037"/>
                  </a:cubicBezTo>
                  <a:cubicBezTo>
                    <a:pt x="2398" y="3045"/>
                    <a:pt x="2418" y="3047"/>
                    <a:pt x="2442" y="3047"/>
                  </a:cubicBezTo>
                  <a:cubicBezTo>
                    <a:pt x="2465" y="3047"/>
                    <a:pt x="2491" y="3045"/>
                    <a:pt x="2517" y="3045"/>
                  </a:cubicBezTo>
                  <a:cubicBezTo>
                    <a:pt x="2569" y="3045"/>
                    <a:pt x="2621" y="3052"/>
                    <a:pt x="2651" y="3097"/>
                  </a:cubicBezTo>
                  <a:cubicBezTo>
                    <a:pt x="2859" y="3365"/>
                    <a:pt x="2681" y="4050"/>
                    <a:pt x="2800" y="4407"/>
                  </a:cubicBezTo>
                  <a:cubicBezTo>
                    <a:pt x="2849" y="4386"/>
                    <a:pt x="2890" y="4377"/>
                    <a:pt x="2924" y="4377"/>
                  </a:cubicBezTo>
                  <a:cubicBezTo>
                    <a:pt x="3138" y="4377"/>
                    <a:pt x="3109" y="4726"/>
                    <a:pt x="3302" y="4726"/>
                  </a:cubicBezTo>
                  <a:cubicBezTo>
                    <a:pt x="3342" y="4726"/>
                    <a:pt x="3392" y="4711"/>
                    <a:pt x="3455" y="4675"/>
                  </a:cubicBezTo>
                  <a:cubicBezTo>
                    <a:pt x="3716" y="4518"/>
                    <a:pt x="3794" y="3924"/>
                    <a:pt x="3546" y="3924"/>
                  </a:cubicBezTo>
                  <a:cubicBezTo>
                    <a:pt x="3512" y="3924"/>
                    <a:pt x="3472" y="3935"/>
                    <a:pt x="3425" y="3960"/>
                  </a:cubicBezTo>
                  <a:cubicBezTo>
                    <a:pt x="3425" y="3930"/>
                    <a:pt x="3395" y="3930"/>
                    <a:pt x="3395" y="3901"/>
                  </a:cubicBezTo>
                  <a:cubicBezTo>
                    <a:pt x="3395" y="3871"/>
                    <a:pt x="3425" y="3811"/>
                    <a:pt x="3425" y="3782"/>
                  </a:cubicBezTo>
                  <a:cubicBezTo>
                    <a:pt x="3157" y="3692"/>
                    <a:pt x="2949" y="3871"/>
                    <a:pt x="2889" y="3424"/>
                  </a:cubicBezTo>
                  <a:lnTo>
                    <a:pt x="2889" y="3424"/>
                  </a:lnTo>
                  <a:cubicBezTo>
                    <a:pt x="3008" y="3454"/>
                    <a:pt x="3127" y="3484"/>
                    <a:pt x="3246" y="3514"/>
                  </a:cubicBezTo>
                  <a:cubicBezTo>
                    <a:pt x="2681" y="3305"/>
                    <a:pt x="3038" y="2501"/>
                    <a:pt x="3157" y="2144"/>
                  </a:cubicBezTo>
                  <a:cubicBezTo>
                    <a:pt x="3217" y="1876"/>
                    <a:pt x="3217" y="1757"/>
                    <a:pt x="3038" y="1519"/>
                  </a:cubicBezTo>
                  <a:cubicBezTo>
                    <a:pt x="2830" y="1221"/>
                    <a:pt x="2442" y="834"/>
                    <a:pt x="2174" y="626"/>
                  </a:cubicBezTo>
                  <a:cubicBezTo>
                    <a:pt x="2026" y="477"/>
                    <a:pt x="1728" y="328"/>
                    <a:pt x="1549" y="238"/>
                  </a:cubicBezTo>
                  <a:cubicBezTo>
                    <a:pt x="1341" y="149"/>
                    <a:pt x="924" y="0"/>
                    <a:pt x="71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3319310" y="1172610"/>
              <a:ext cx="58180" cy="44900"/>
            </a:xfrm>
            <a:custGeom>
              <a:avLst/>
              <a:gdLst/>
              <a:ahLst/>
              <a:cxnLst/>
              <a:rect l="l" t="t" r="r" b="b"/>
              <a:pathLst>
                <a:path w="2909" h="2245" extrusionOk="0">
                  <a:moveTo>
                    <a:pt x="923" y="2096"/>
                  </a:moveTo>
                  <a:cubicBezTo>
                    <a:pt x="894" y="2125"/>
                    <a:pt x="864" y="2185"/>
                    <a:pt x="864" y="2244"/>
                  </a:cubicBezTo>
                  <a:cubicBezTo>
                    <a:pt x="873" y="2225"/>
                    <a:pt x="892" y="2209"/>
                    <a:pt x="915" y="2194"/>
                  </a:cubicBezTo>
                  <a:lnTo>
                    <a:pt x="915" y="2194"/>
                  </a:lnTo>
                  <a:cubicBezTo>
                    <a:pt x="917" y="2201"/>
                    <a:pt x="920" y="2207"/>
                    <a:pt x="923" y="2215"/>
                  </a:cubicBezTo>
                  <a:cubicBezTo>
                    <a:pt x="940" y="2198"/>
                    <a:pt x="954" y="2182"/>
                    <a:pt x="967" y="2164"/>
                  </a:cubicBezTo>
                  <a:lnTo>
                    <a:pt x="967" y="2164"/>
                  </a:lnTo>
                  <a:cubicBezTo>
                    <a:pt x="949" y="2174"/>
                    <a:pt x="931" y="2184"/>
                    <a:pt x="915" y="2194"/>
                  </a:cubicBezTo>
                  <a:lnTo>
                    <a:pt x="915" y="2194"/>
                  </a:lnTo>
                  <a:cubicBezTo>
                    <a:pt x="900" y="2148"/>
                    <a:pt x="923" y="2122"/>
                    <a:pt x="923" y="2096"/>
                  </a:cubicBezTo>
                  <a:close/>
                  <a:moveTo>
                    <a:pt x="1962" y="1"/>
                  </a:moveTo>
                  <a:cubicBezTo>
                    <a:pt x="1707" y="1"/>
                    <a:pt x="1479" y="224"/>
                    <a:pt x="1311" y="369"/>
                  </a:cubicBezTo>
                  <a:cubicBezTo>
                    <a:pt x="1043" y="577"/>
                    <a:pt x="864" y="815"/>
                    <a:pt x="596" y="964"/>
                  </a:cubicBezTo>
                  <a:cubicBezTo>
                    <a:pt x="388" y="1083"/>
                    <a:pt x="149" y="1202"/>
                    <a:pt x="0" y="1530"/>
                  </a:cubicBezTo>
                  <a:cubicBezTo>
                    <a:pt x="60" y="1500"/>
                    <a:pt x="120" y="1500"/>
                    <a:pt x="179" y="1500"/>
                  </a:cubicBezTo>
                  <a:cubicBezTo>
                    <a:pt x="179" y="1582"/>
                    <a:pt x="179" y="1665"/>
                    <a:pt x="133" y="1747"/>
                  </a:cubicBezTo>
                  <a:lnTo>
                    <a:pt x="133" y="1747"/>
                  </a:lnTo>
                  <a:cubicBezTo>
                    <a:pt x="125" y="1720"/>
                    <a:pt x="120" y="1697"/>
                    <a:pt x="120" y="1679"/>
                  </a:cubicBezTo>
                  <a:lnTo>
                    <a:pt x="120" y="1768"/>
                  </a:lnTo>
                  <a:cubicBezTo>
                    <a:pt x="124" y="1761"/>
                    <a:pt x="129" y="1754"/>
                    <a:pt x="133" y="1747"/>
                  </a:cubicBezTo>
                  <a:lnTo>
                    <a:pt x="133" y="1747"/>
                  </a:lnTo>
                  <a:cubicBezTo>
                    <a:pt x="150" y="1808"/>
                    <a:pt x="179" y="1884"/>
                    <a:pt x="179" y="1947"/>
                  </a:cubicBezTo>
                  <a:cubicBezTo>
                    <a:pt x="215" y="1925"/>
                    <a:pt x="247" y="1916"/>
                    <a:pt x="276" y="1916"/>
                  </a:cubicBezTo>
                  <a:cubicBezTo>
                    <a:pt x="367" y="1916"/>
                    <a:pt x="424" y="2012"/>
                    <a:pt x="447" y="2125"/>
                  </a:cubicBezTo>
                  <a:cubicBezTo>
                    <a:pt x="512" y="1818"/>
                    <a:pt x="594" y="1748"/>
                    <a:pt x="708" y="1748"/>
                  </a:cubicBezTo>
                  <a:cubicBezTo>
                    <a:pt x="804" y="1748"/>
                    <a:pt x="923" y="1798"/>
                    <a:pt x="1072" y="1798"/>
                  </a:cubicBezTo>
                  <a:cubicBezTo>
                    <a:pt x="1072" y="1926"/>
                    <a:pt x="1050" y="2055"/>
                    <a:pt x="967" y="2164"/>
                  </a:cubicBezTo>
                  <a:lnTo>
                    <a:pt x="967" y="2164"/>
                  </a:lnTo>
                  <a:cubicBezTo>
                    <a:pt x="1005" y="2144"/>
                    <a:pt x="1045" y="2123"/>
                    <a:pt x="1072" y="2096"/>
                  </a:cubicBezTo>
                  <a:cubicBezTo>
                    <a:pt x="1102" y="2125"/>
                    <a:pt x="1102" y="2185"/>
                    <a:pt x="1102" y="2244"/>
                  </a:cubicBezTo>
                  <a:cubicBezTo>
                    <a:pt x="1221" y="2155"/>
                    <a:pt x="1251" y="1947"/>
                    <a:pt x="1340" y="1828"/>
                  </a:cubicBezTo>
                  <a:cubicBezTo>
                    <a:pt x="1638" y="1798"/>
                    <a:pt x="2085" y="1649"/>
                    <a:pt x="2323" y="1441"/>
                  </a:cubicBezTo>
                  <a:cubicBezTo>
                    <a:pt x="2493" y="1298"/>
                    <a:pt x="2908" y="722"/>
                    <a:pt x="2505" y="722"/>
                  </a:cubicBezTo>
                  <a:cubicBezTo>
                    <a:pt x="2486" y="722"/>
                    <a:pt x="2465" y="723"/>
                    <a:pt x="2442" y="726"/>
                  </a:cubicBezTo>
                  <a:cubicBezTo>
                    <a:pt x="2591" y="488"/>
                    <a:pt x="2353" y="130"/>
                    <a:pt x="2144" y="41"/>
                  </a:cubicBezTo>
                  <a:cubicBezTo>
                    <a:pt x="2082" y="13"/>
                    <a:pt x="2021" y="1"/>
                    <a:pt x="196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3473530" y="1169070"/>
              <a:ext cx="54220" cy="58560"/>
            </a:xfrm>
            <a:custGeom>
              <a:avLst/>
              <a:gdLst/>
              <a:ahLst/>
              <a:cxnLst/>
              <a:rect l="l" t="t" r="r" b="b"/>
              <a:pathLst>
                <a:path w="2711" h="2928" extrusionOk="0">
                  <a:moveTo>
                    <a:pt x="574" y="0"/>
                  </a:moveTo>
                  <a:cubicBezTo>
                    <a:pt x="409" y="0"/>
                    <a:pt x="328" y="57"/>
                    <a:pt x="209" y="248"/>
                  </a:cubicBezTo>
                  <a:cubicBezTo>
                    <a:pt x="180" y="278"/>
                    <a:pt x="1" y="724"/>
                    <a:pt x="31" y="754"/>
                  </a:cubicBezTo>
                  <a:lnTo>
                    <a:pt x="90" y="754"/>
                  </a:lnTo>
                  <a:cubicBezTo>
                    <a:pt x="90" y="784"/>
                    <a:pt x="90" y="992"/>
                    <a:pt x="120" y="992"/>
                  </a:cubicBezTo>
                  <a:cubicBezTo>
                    <a:pt x="388" y="1022"/>
                    <a:pt x="477" y="1439"/>
                    <a:pt x="626" y="1677"/>
                  </a:cubicBezTo>
                  <a:cubicBezTo>
                    <a:pt x="656" y="1618"/>
                    <a:pt x="775" y="1528"/>
                    <a:pt x="805" y="1498"/>
                  </a:cubicBezTo>
                  <a:cubicBezTo>
                    <a:pt x="894" y="1975"/>
                    <a:pt x="1579" y="1915"/>
                    <a:pt x="1758" y="2392"/>
                  </a:cubicBezTo>
                  <a:cubicBezTo>
                    <a:pt x="1787" y="2362"/>
                    <a:pt x="1787" y="2332"/>
                    <a:pt x="1787" y="2302"/>
                  </a:cubicBezTo>
                  <a:cubicBezTo>
                    <a:pt x="1817" y="2302"/>
                    <a:pt x="1847" y="2302"/>
                    <a:pt x="1847" y="2332"/>
                  </a:cubicBezTo>
                  <a:cubicBezTo>
                    <a:pt x="1847" y="2117"/>
                    <a:pt x="1987" y="2026"/>
                    <a:pt x="2143" y="2026"/>
                  </a:cubicBezTo>
                  <a:cubicBezTo>
                    <a:pt x="2203" y="2026"/>
                    <a:pt x="2266" y="2039"/>
                    <a:pt x="2323" y="2064"/>
                  </a:cubicBezTo>
                  <a:cubicBezTo>
                    <a:pt x="2264" y="2094"/>
                    <a:pt x="2204" y="2183"/>
                    <a:pt x="2174" y="2183"/>
                  </a:cubicBezTo>
                  <a:cubicBezTo>
                    <a:pt x="2264" y="2213"/>
                    <a:pt x="2353" y="2273"/>
                    <a:pt x="2442" y="2302"/>
                  </a:cubicBezTo>
                  <a:cubicBezTo>
                    <a:pt x="2383" y="2481"/>
                    <a:pt x="2442" y="2719"/>
                    <a:pt x="2472" y="2928"/>
                  </a:cubicBezTo>
                  <a:cubicBezTo>
                    <a:pt x="2562" y="2808"/>
                    <a:pt x="2710" y="1945"/>
                    <a:pt x="2710" y="1707"/>
                  </a:cubicBezTo>
                  <a:cubicBezTo>
                    <a:pt x="2710" y="1290"/>
                    <a:pt x="2323" y="1230"/>
                    <a:pt x="2026" y="962"/>
                  </a:cubicBezTo>
                  <a:cubicBezTo>
                    <a:pt x="1639" y="635"/>
                    <a:pt x="1251" y="69"/>
                    <a:pt x="716" y="10"/>
                  </a:cubicBezTo>
                  <a:cubicBezTo>
                    <a:pt x="662" y="4"/>
                    <a:pt x="615" y="0"/>
                    <a:pt x="57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3450910" y="1211530"/>
              <a:ext cx="46460" cy="69100"/>
            </a:xfrm>
            <a:custGeom>
              <a:avLst/>
              <a:gdLst/>
              <a:ahLst/>
              <a:cxnLst/>
              <a:rect l="l" t="t" r="r" b="b"/>
              <a:pathLst>
                <a:path w="2323" h="3455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311" y="298"/>
                    <a:pt x="1102" y="626"/>
                    <a:pt x="1043" y="924"/>
                  </a:cubicBezTo>
                  <a:cubicBezTo>
                    <a:pt x="1062" y="924"/>
                    <a:pt x="1096" y="937"/>
                    <a:pt x="1133" y="937"/>
                  </a:cubicBezTo>
                  <a:cubicBezTo>
                    <a:pt x="1152" y="937"/>
                    <a:pt x="1172" y="934"/>
                    <a:pt x="1191" y="924"/>
                  </a:cubicBezTo>
                  <a:cubicBezTo>
                    <a:pt x="1281" y="924"/>
                    <a:pt x="1102" y="1281"/>
                    <a:pt x="1102" y="1311"/>
                  </a:cubicBezTo>
                  <a:cubicBezTo>
                    <a:pt x="1013" y="1430"/>
                    <a:pt x="864" y="1489"/>
                    <a:pt x="745" y="1579"/>
                  </a:cubicBezTo>
                  <a:cubicBezTo>
                    <a:pt x="536" y="1668"/>
                    <a:pt x="149" y="1728"/>
                    <a:pt x="30" y="1996"/>
                  </a:cubicBezTo>
                  <a:cubicBezTo>
                    <a:pt x="1" y="2115"/>
                    <a:pt x="90" y="2293"/>
                    <a:pt x="60" y="2383"/>
                  </a:cubicBezTo>
                  <a:cubicBezTo>
                    <a:pt x="120" y="2234"/>
                    <a:pt x="209" y="2085"/>
                    <a:pt x="239" y="1906"/>
                  </a:cubicBezTo>
                  <a:cubicBezTo>
                    <a:pt x="300" y="1919"/>
                    <a:pt x="337" y="1926"/>
                    <a:pt x="368" y="1926"/>
                  </a:cubicBezTo>
                  <a:cubicBezTo>
                    <a:pt x="413" y="1926"/>
                    <a:pt x="449" y="1911"/>
                    <a:pt x="536" y="1876"/>
                  </a:cubicBezTo>
                  <a:lnTo>
                    <a:pt x="536" y="1876"/>
                  </a:lnTo>
                  <a:cubicBezTo>
                    <a:pt x="447" y="2055"/>
                    <a:pt x="388" y="2234"/>
                    <a:pt x="417" y="2442"/>
                  </a:cubicBezTo>
                  <a:cubicBezTo>
                    <a:pt x="507" y="2323"/>
                    <a:pt x="596" y="2144"/>
                    <a:pt x="685" y="2055"/>
                  </a:cubicBezTo>
                  <a:lnTo>
                    <a:pt x="685" y="2055"/>
                  </a:lnTo>
                  <a:cubicBezTo>
                    <a:pt x="745" y="2531"/>
                    <a:pt x="596" y="3008"/>
                    <a:pt x="566" y="3454"/>
                  </a:cubicBezTo>
                  <a:cubicBezTo>
                    <a:pt x="864" y="3097"/>
                    <a:pt x="924" y="2472"/>
                    <a:pt x="1162" y="2055"/>
                  </a:cubicBezTo>
                  <a:cubicBezTo>
                    <a:pt x="1340" y="1698"/>
                    <a:pt x="1549" y="1519"/>
                    <a:pt x="1906" y="1400"/>
                  </a:cubicBezTo>
                  <a:cubicBezTo>
                    <a:pt x="1787" y="1221"/>
                    <a:pt x="1549" y="1132"/>
                    <a:pt x="1757" y="894"/>
                  </a:cubicBezTo>
                  <a:lnTo>
                    <a:pt x="1757" y="894"/>
                  </a:lnTo>
                  <a:cubicBezTo>
                    <a:pt x="1804" y="951"/>
                    <a:pt x="1858" y="971"/>
                    <a:pt x="1915" y="971"/>
                  </a:cubicBezTo>
                  <a:cubicBezTo>
                    <a:pt x="2038" y="971"/>
                    <a:pt x="2181" y="875"/>
                    <a:pt x="2323" y="834"/>
                  </a:cubicBezTo>
                  <a:cubicBezTo>
                    <a:pt x="1966" y="566"/>
                    <a:pt x="1698" y="209"/>
                    <a:pt x="128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3375890" y="1236310"/>
              <a:ext cx="10140" cy="8160"/>
            </a:xfrm>
            <a:custGeom>
              <a:avLst/>
              <a:gdLst/>
              <a:ahLst/>
              <a:cxnLst/>
              <a:rect l="l" t="t" r="r" b="b"/>
              <a:pathLst>
                <a:path w="507" h="408" extrusionOk="0">
                  <a:moveTo>
                    <a:pt x="93" y="1"/>
                  </a:moveTo>
                  <a:cubicBezTo>
                    <a:pt x="62" y="1"/>
                    <a:pt x="31" y="4"/>
                    <a:pt x="0" y="12"/>
                  </a:cubicBezTo>
                  <a:cubicBezTo>
                    <a:pt x="54" y="148"/>
                    <a:pt x="430" y="407"/>
                    <a:pt x="496" y="407"/>
                  </a:cubicBezTo>
                  <a:cubicBezTo>
                    <a:pt x="503" y="407"/>
                    <a:pt x="506" y="405"/>
                    <a:pt x="506" y="399"/>
                  </a:cubicBezTo>
                  <a:cubicBezTo>
                    <a:pt x="480" y="166"/>
                    <a:pt x="297" y="1"/>
                    <a:pt x="9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3523550" y="1235350"/>
              <a:ext cx="12540" cy="23240"/>
            </a:xfrm>
            <a:custGeom>
              <a:avLst/>
              <a:gdLst/>
              <a:ahLst/>
              <a:cxnLst/>
              <a:rect l="l" t="t" r="r" b="b"/>
              <a:pathLst>
                <a:path w="627" h="1162" extrusionOk="0">
                  <a:moveTo>
                    <a:pt x="1" y="1"/>
                  </a:moveTo>
                  <a:cubicBezTo>
                    <a:pt x="1" y="149"/>
                    <a:pt x="31" y="477"/>
                    <a:pt x="61" y="626"/>
                  </a:cubicBezTo>
                  <a:cubicBezTo>
                    <a:pt x="150" y="834"/>
                    <a:pt x="358" y="924"/>
                    <a:pt x="477" y="1162"/>
                  </a:cubicBezTo>
                  <a:cubicBezTo>
                    <a:pt x="418" y="1043"/>
                    <a:pt x="299" y="775"/>
                    <a:pt x="448" y="626"/>
                  </a:cubicBezTo>
                  <a:cubicBezTo>
                    <a:pt x="388" y="626"/>
                    <a:pt x="358" y="566"/>
                    <a:pt x="328" y="537"/>
                  </a:cubicBezTo>
                  <a:cubicBezTo>
                    <a:pt x="418" y="447"/>
                    <a:pt x="507" y="417"/>
                    <a:pt x="626" y="358"/>
                  </a:cubicBezTo>
                  <a:lnTo>
                    <a:pt x="448" y="358"/>
                  </a:lnTo>
                  <a:cubicBezTo>
                    <a:pt x="448" y="328"/>
                    <a:pt x="448" y="298"/>
                    <a:pt x="448" y="269"/>
                  </a:cubicBezTo>
                  <a:cubicBezTo>
                    <a:pt x="404" y="283"/>
                    <a:pt x="363" y="290"/>
                    <a:pt x="324" y="290"/>
                  </a:cubicBezTo>
                  <a:cubicBezTo>
                    <a:pt x="210" y="290"/>
                    <a:pt x="118" y="227"/>
                    <a:pt x="70" y="89"/>
                  </a:cubicBezTo>
                  <a:lnTo>
                    <a:pt x="70" y="89"/>
                  </a:lnTo>
                  <a:cubicBezTo>
                    <a:pt x="120" y="146"/>
                    <a:pt x="180" y="199"/>
                    <a:pt x="239" y="239"/>
                  </a:cubicBezTo>
                  <a:lnTo>
                    <a:pt x="61" y="60"/>
                  </a:lnTo>
                  <a:lnTo>
                    <a:pt x="61" y="60"/>
                  </a:lnTo>
                  <a:cubicBezTo>
                    <a:pt x="63" y="70"/>
                    <a:pt x="66" y="80"/>
                    <a:pt x="70" y="89"/>
                  </a:cubicBezTo>
                  <a:lnTo>
                    <a:pt x="70" y="89"/>
                  </a:lnTo>
                  <a:cubicBezTo>
                    <a:pt x="44" y="61"/>
                    <a:pt x="21" y="31"/>
                    <a:pt x="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3338970" y="1220470"/>
              <a:ext cx="16080" cy="20900"/>
            </a:xfrm>
            <a:custGeom>
              <a:avLst/>
              <a:gdLst/>
              <a:ahLst/>
              <a:cxnLst/>
              <a:rect l="l" t="t" r="r" b="b"/>
              <a:pathLst>
                <a:path w="804" h="1045" extrusionOk="0">
                  <a:moveTo>
                    <a:pt x="804" y="715"/>
                  </a:moveTo>
                  <a:cubicBezTo>
                    <a:pt x="802" y="715"/>
                    <a:pt x="800" y="715"/>
                    <a:pt x="799" y="715"/>
                  </a:cubicBezTo>
                  <a:lnTo>
                    <a:pt x="799" y="715"/>
                  </a:lnTo>
                  <a:cubicBezTo>
                    <a:pt x="801" y="715"/>
                    <a:pt x="802" y="715"/>
                    <a:pt x="804" y="715"/>
                  </a:cubicBezTo>
                  <a:close/>
                  <a:moveTo>
                    <a:pt x="774" y="0"/>
                  </a:moveTo>
                  <a:cubicBezTo>
                    <a:pt x="387" y="149"/>
                    <a:pt x="208" y="685"/>
                    <a:pt x="0" y="1042"/>
                  </a:cubicBezTo>
                  <a:cubicBezTo>
                    <a:pt x="14" y="1044"/>
                    <a:pt x="28" y="1045"/>
                    <a:pt x="42" y="1045"/>
                  </a:cubicBezTo>
                  <a:cubicBezTo>
                    <a:pt x="266" y="1045"/>
                    <a:pt x="494" y="830"/>
                    <a:pt x="774" y="774"/>
                  </a:cubicBezTo>
                  <a:cubicBezTo>
                    <a:pt x="774" y="746"/>
                    <a:pt x="774" y="718"/>
                    <a:pt x="799" y="715"/>
                  </a:cubicBezTo>
                  <a:lnTo>
                    <a:pt x="799" y="715"/>
                  </a:lnTo>
                  <a:cubicBezTo>
                    <a:pt x="785" y="716"/>
                    <a:pt x="773" y="716"/>
                    <a:pt x="760" y="716"/>
                  </a:cubicBezTo>
                  <a:cubicBezTo>
                    <a:pt x="366" y="716"/>
                    <a:pt x="488" y="320"/>
                    <a:pt x="804" y="90"/>
                  </a:cubicBezTo>
                  <a:lnTo>
                    <a:pt x="774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3377670" y="1176990"/>
              <a:ext cx="95300" cy="63260"/>
            </a:xfrm>
            <a:custGeom>
              <a:avLst/>
              <a:gdLst/>
              <a:ahLst/>
              <a:cxnLst/>
              <a:rect l="l" t="t" r="r" b="b"/>
              <a:pathLst>
                <a:path w="4765" h="3163" extrusionOk="0">
                  <a:moveTo>
                    <a:pt x="2040" y="38"/>
                  </a:moveTo>
                  <a:cubicBezTo>
                    <a:pt x="1720" y="38"/>
                    <a:pt x="1400" y="45"/>
                    <a:pt x="1072" y="60"/>
                  </a:cubicBezTo>
                  <a:cubicBezTo>
                    <a:pt x="0" y="120"/>
                    <a:pt x="90" y="924"/>
                    <a:pt x="149" y="1847"/>
                  </a:cubicBezTo>
                  <a:cubicBezTo>
                    <a:pt x="149" y="2293"/>
                    <a:pt x="298" y="2502"/>
                    <a:pt x="685" y="2770"/>
                  </a:cubicBezTo>
                  <a:cubicBezTo>
                    <a:pt x="1120" y="3083"/>
                    <a:pt x="1677" y="3162"/>
                    <a:pt x="2237" y="3162"/>
                  </a:cubicBezTo>
                  <a:cubicBezTo>
                    <a:pt x="2635" y="3162"/>
                    <a:pt x="3036" y="3122"/>
                    <a:pt x="3395" y="3097"/>
                  </a:cubicBezTo>
                  <a:cubicBezTo>
                    <a:pt x="4377" y="3038"/>
                    <a:pt x="4556" y="1847"/>
                    <a:pt x="4645" y="983"/>
                  </a:cubicBezTo>
                  <a:cubicBezTo>
                    <a:pt x="4675" y="775"/>
                    <a:pt x="4764" y="566"/>
                    <a:pt x="4615" y="388"/>
                  </a:cubicBezTo>
                  <a:cubicBezTo>
                    <a:pt x="4318" y="1"/>
                    <a:pt x="3395" y="90"/>
                    <a:pt x="3008" y="60"/>
                  </a:cubicBezTo>
                  <a:cubicBezTo>
                    <a:pt x="2680" y="45"/>
                    <a:pt x="2360" y="38"/>
                    <a:pt x="2040" y="38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3287150" y="1094590"/>
              <a:ext cx="275140" cy="138940"/>
            </a:xfrm>
            <a:custGeom>
              <a:avLst/>
              <a:gdLst/>
              <a:ahLst/>
              <a:cxnLst/>
              <a:rect l="l" t="t" r="r" b="b"/>
              <a:pathLst>
                <a:path w="13757" h="6947" extrusionOk="0">
                  <a:moveTo>
                    <a:pt x="6097" y="1"/>
                  </a:moveTo>
                  <a:cubicBezTo>
                    <a:pt x="5744" y="1"/>
                    <a:pt x="5453" y="129"/>
                    <a:pt x="5211" y="578"/>
                  </a:cubicBezTo>
                  <a:cubicBezTo>
                    <a:pt x="4884" y="1173"/>
                    <a:pt x="4765" y="1590"/>
                    <a:pt x="4169" y="1947"/>
                  </a:cubicBezTo>
                  <a:cubicBezTo>
                    <a:pt x="3603" y="2275"/>
                    <a:pt x="2948" y="2543"/>
                    <a:pt x="2323" y="2721"/>
                  </a:cubicBezTo>
                  <a:cubicBezTo>
                    <a:pt x="2144" y="2781"/>
                    <a:pt x="1936" y="2781"/>
                    <a:pt x="1817" y="2930"/>
                  </a:cubicBezTo>
                  <a:cubicBezTo>
                    <a:pt x="1668" y="3079"/>
                    <a:pt x="1698" y="3257"/>
                    <a:pt x="1608" y="3466"/>
                  </a:cubicBezTo>
                  <a:cubicBezTo>
                    <a:pt x="1460" y="3793"/>
                    <a:pt x="1281" y="4091"/>
                    <a:pt x="1013" y="4329"/>
                  </a:cubicBezTo>
                  <a:cubicBezTo>
                    <a:pt x="775" y="4567"/>
                    <a:pt x="328" y="4746"/>
                    <a:pt x="150" y="5044"/>
                  </a:cubicBezTo>
                  <a:cubicBezTo>
                    <a:pt x="1" y="5252"/>
                    <a:pt x="1" y="5818"/>
                    <a:pt x="298" y="5907"/>
                  </a:cubicBezTo>
                  <a:cubicBezTo>
                    <a:pt x="343" y="5930"/>
                    <a:pt x="384" y="5939"/>
                    <a:pt x="422" y="5939"/>
                  </a:cubicBezTo>
                  <a:cubicBezTo>
                    <a:pt x="584" y="5939"/>
                    <a:pt x="689" y="5760"/>
                    <a:pt x="834" y="5639"/>
                  </a:cubicBezTo>
                  <a:cubicBezTo>
                    <a:pt x="1073" y="5461"/>
                    <a:pt x="1311" y="5371"/>
                    <a:pt x="1608" y="5312"/>
                  </a:cubicBezTo>
                  <a:cubicBezTo>
                    <a:pt x="2085" y="5193"/>
                    <a:pt x="2234" y="4835"/>
                    <a:pt x="2621" y="4567"/>
                  </a:cubicBezTo>
                  <a:cubicBezTo>
                    <a:pt x="2924" y="4347"/>
                    <a:pt x="3253" y="4177"/>
                    <a:pt x="3608" y="4177"/>
                  </a:cubicBezTo>
                  <a:cubicBezTo>
                    <a:pt x="3636" y="4177"/>
                    <a:pt x="3664" y="4178"/>
                    <a:pt x="3693" y="4180"/>
                  </a:cubicBezTo>
                  <a:cubicBezTo>
                    <a:pt x="4199" y="4240"/>
                    <a:pt x="4199" y="4657"/>
                    <a:pt x="4348" y="5103"/>
                  </a:cubicBezTo>
                  <a:cubicBezTo>
                    <a:pt x="4365" y="5102"/>
                    <a:pt x="4382" y="5101"/>
                    <a:pt x="4399" y="5101"/>
                  </a:cubicBezTo>
                  <a:cubicBezTo>
                    <a:pt x="4990" y="5101"/>
                    <a:pt x="4777" y="6124"/>
                    <a:pt x="5241" y="6443"/>
                  </a:cubicBezTo>
                  <a:cubicBezTo>
                    <a:pt x="5598" y="6681"/>
                    <a:pt x="6134" y="6711"/>
                    <a:pt x="6521" y="6771"/>
                  </a:cubicBezTo>
                  <a:cubicBezTo>
                    <a:pt x="6866" y="6835"/>
                    <a:pt x="7211" y="6947"/>
                    <a:pt x="7545" y="6947"/>
                  </a:cubicBezTo>
                  <a:cubicBezTo>
                    <a:pt x="7672" y="6947"/>
                    <a:pt x="7797" y="6931"/>
                    <a:pt x="7921" y="6890"/>
                  </a:cubicBezTo>
                  <a:cubicBezTo>
                    <a:pt x="8576" y="6652"/>
                    <a:pt x="8724" y="6056"/>
                    <a:pt x="8963" y="5461"/>
                  </a:cubicBezTo>
                  <a:cubicBezTo>
                    <a:pt x="9290" y="4657"/>
                    <a:pt x="9647" y="4002"/>
                    <a:pt x="10481" y="3883"/>
                  </a:cubicBezTo>
                  <a:cubicBezTo>
                    <a:pt x="10779" y="4299"/>
                    <a:pt x="10928" y="4627"/>
                    <a:pt x="11345" y="4954"/>
                  </a:cubicBezTo>
                  <a:cubicBezTo>
                    <a:pt x="11464" y="5044"/>
                    <a:pt x="11642" y="5193"/>
                    <a:pt x="11791" y="5252"/>
                  </a:cubicBezTo>
                  <a:cubicBezTo>
                    <a:pt x="11841" y="5269"/>
                    <a:pt x="11892" y="5274"/>
                    <a:pt x="11945" y="5274"/>
                  </a:cubicBezTo>
                  <a:cubicBezTo>
                    <a:pt x="12030" y="5274"/>
                    <a:pt x="12118" y="5260"/>
                    <a:pt x="12203" y="5260"/>
                  </a:cubicBezTo>
                  <a:cubicBezTo>
                    <a:pt x="12256" y="5260"/>
                    <a:pt x="12308" y="5265"/>
                    <a:pt x="12357" y="5282"/>
                  </a:cubicBezTo>
                  <a:cubicBezTo>
                    <a:pt x="12631" y="5337"/>
                    <a:pt x="12955" y="5769"/>
                    <a:pt x="13260" y="5769"/>
                  </a:cubicBezTo>
                  <a:cubicBezTo>
                    <a:pt x="13286" y="5769"/>
                    <a:pt x="13313" y="5766"/>
                    <a:pt x="13339" y="5758"/>
                  </a:cubicBezTo>
                  <a:cubicBezTo>
                    <a:pt x="13756" y="5609"/>
                    <a:pt x="13518" y="4776"/>
                    <a:pt x="13310" y="4538"/>
                  </a:cubicBezTo>
                  <a:cubicBezTo>
                    <a:pt x="12952" y="4091"/>
                    <a:pt x="11672" y="4091"/>
                    <a:pt x="11910" y="3168"/>
                  </a:cubicBezTo>
                  <a:cubicBezTo>
                    <a:pt x="11940" y="3019"/>
                    <a:pt x="12119" y="2960"/>
                    <a:pt x="12059" y="2751"/>
                  </a:cubicBezTo>
                  <a:cubicBezTo>
                    <a:pt x="12000" y="2632"/>
                    <a:pt x="11702" y="2483"/>
                    <a:pt x="11613" y="2394"/>
                  </a:cubicBezTo>
                  <a:cubicBezTo>
                    <a:pt x="10987" y="1917"/>
                    <a:pt x="10273" y="1560"/>
                    <a:pt x="9528" y="1322"/>
                  </a:cubicBezTo>
                  <a:cubicBezTo>
                    <a:pt x="9112" y="1173"/>
                    <a:pt x="8724" y="1203"/>
                    <a:pt x="8427" y="846"/>
                  </a:cubicBezTo>
                  <a:cubicBezTo>
                    <a:pt x="8040" y="339"/>
                    <a:pt x="7593" y="220"/>
                    <a:pt x="6968" y="131"/>
                  </a:cubicBezTo>
                  <a:cubicBezTo>
                    <a:pt x="6642" y="68"/>
                    <a:pt x="6353" y="1"/>
                    <a:pt x="609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3366350" y="1138290"/>
              <a:ext cx="34560" cy="69700"/>
            </a:xfrm>
            <a:custGeom>
              <a:avLst/>
              <a:gdLst/>
              <a:ahLst/>
              <a:cxnLst/>
              <a:rect l="l" t="t" r="r" b="b"/>
              <a:pathLst>
                <a:path w="1728" h="3485" extrusionOk="0">
                  <a:moveTo>
                    <a:pt x="1396" y="2758"/>
                  </a:moveTo>
                  <a:lnTo>
                    <a:pt x="1396" y="2758"/>
                  </a:lnTo>
                  <a:cubicBezTo>
                    <a:pt x="1398" y="2762"/>
                    <a:pt x="1399" y="2766"/>
                    <a:pt x="1400" y="2769"/>
                  </a:cubicBezTo>
                  <a:cubicBezTo>
                    <a:pt x="1400" y="2766"/>
                    <a:pt x="1399" y="2762"/>
                    <a:pt x="1396" y="2758"/>
                  </a:cubicBezTo>
                  <a:close/>
                  <a:moveTo>
                    <a:pt x="1519" y="0"/>
                  </a:moveTo>
                  <a:cubicBezTo>
                    <a:pt x="1400" y="477"/>
                    <a:pt x="1370" y="1072"/>
                    <a:pt x="1072" y="1459"/>
                  </a:cubicBezTo>
                  <a:cubicBezTo>
                    <a:pt x="968" y="1608"/>
                    <a:pt x="894" y="1660"/>
                    <a:pt x="812" y="1660"/>
                  </a:cubicBezTo>
                  <a:cubicBezTo>
                    <a:pt x="730" y="1660"/>
                    <a:pt x="641" y="1608"/>
                    <a:pt x="507" y="1549"/>
                  </a:cubicBezTo>
                  <a:lnTo>
                    <a:pt x="507" y="1549"/>
                  </a:lnTo>
                  <a:cubicBezTo>
                    <a:pt x="507" y="1608"/>
                    <a:pt x="507" y="1668"/>
                    <a:pt x="537" y="1727"/>
                  </a:cubicBezTo>
                  <a:cubicBezTo>
                    <a:pt x="358" y="1727"/>
                    <a:pt x="179" y="1727"/>
                    <a:pt x="1" y="1698"/>
                  </a:cubicBezTo>
                  <a:lnTo>
                    <a:pt x="1" y="1698"/>
                  </a:lnTo>
                  <a:cubicBezTo>
                    <a:pt x="120" y="1757"/>
                    <a:pt x="447" y="1995"/>
                    <a:pt x="417" y="2144"/>
                  </a:cubicBezTo>
                  <a:lnTo>
                    <a:pt x="328" y="1966"/>
                  </a:lnTo>
                  <a:lnTo>
                    <a:pt x="328" y="1966"/>
                  </a:lnTo>
                  <a:cubicBezTo>
                    <a:pt x="328" y="2144"/>
                    <a:pt x="388" y="2323"/>
                    <a:pt x="388" y="2501"/>
                  </a:cubicBezTo>
                  <a:cubicBezTo>
                    <a:pt x="430" y="2475"/>
                    <a:pt x="473" y="2464"/>
                    <a:pt x="515" y="2464"/>
                  </a:cubicBezTo>
                  <a:cubicBezTo>
                    <a:pt x="862" y="2464"/>
                    <a:pt x="1205" y="3245"/>
                    <a:pt x="1311" y="3484"/>
                  </a:cubicBezTo>
                  <a:cubicBezTo>
                    <a:pt x="1370" y="3276"/>
                    <a:pt x="1340" y="2829"/>
                    <a:pt x="1281" y="2650"/>
                  </a:cubicBezTo>
                  <a:lnTo>
                    <a:pt x="1281" y="2650"/>
                  </a:lnTo>
                  <a:cubicBezTo>
                    <a:pt x="1307" y="2677"/>
                    <a:pt x="1380" y="2726"/>
                    <a:pt x="1396" y="2758"/>
                  </a:cubicBezTo>
                  <a:lnTo>
                    <a:pt x="1396" y="2758"/>
                  </a:lnTo>
                  <a:cubicBezTo>
                    <a:pt x="1373" y="2670"/>
                    <a:pt x="1397" y="2558"/>
                    <a:pt x="1340" y="2501"/>
                  </a:cubicBezTo>
                  <a:cubicBezTo>
                    <a:pt x="1460" y="2501"/>
                    <a:pt x="1608" y="2621"/>
                    <a:pt x="1728" y="2680"/>
                  </a:cubicBezTo>
                  <a:cubicBezTo>
                    <a:pt x="1668" y="2263"/>
                    <a:pt x="1489" y="1906"/>
                    <a:pt x="1460" y="1459"/>
                  </a:cubicBezTo>
                  <a:cubicBezTo>
                    <a:pt x="1430" y="1013"/>
                    <a:pt x="1430" y="447"/>
                    <a:pt x="151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3292510" y="1152590"/>
              <a:ext cx="80420" cy="57780"/>
            </a:xfrm>
            <a:custGeom>
              <a:avLst/>
              <a:gdLst/>
              <a:ahLst/>
              <a:cxnLst/>
              <a:rect l="l" t="t" r="r" b="b"/>
              <a:pathLst>
                <a:path w="4021" h="2889" extrusionOk="0">
                  <a:moveTo>
                    <a:pt x="4020" y="0"/>
                  </a:moveTo>
                  <a:lnTo>
                    <a:pt x="4020" y="0"/>
                  </a:lnTo>
                  <a:cubicBezTo>
                    <a:pt x="3603" y="119"/>
                    <a:pt x="3157" y="596"/>
                    <a:pt x="2770" y="804"/>
                  </a:cubicBezTo>
                  <a:cubicBezTo>
                    <a:pt x="2353" y="1012"/>
                    <a:pt x="1757" y="1131"/>
                    <a:pt x="1400" y="1429"/>
                  </a:cubicBezTo>
                  <a:cubicBezTo>
                    <a:pt x="1192" y="1578"/>
                    <a:pt x="1102" y="1846"/>
                    <a:pt x="924" y="2054"/>
                  </a:cubicBezTo>
                  <a:cubicBezTo>
                    <a:pt x="626" y="2352"/>
                    <a:pt x="269" y="2561"/>
                    <a:pt x="1" y="2888"/>
                  </a:cubicBezTo>
                  <a:lnTo>
                    <a:pt x="269" y="2620"/>
                  </a:lnTo>
                  <a:cubicBezTo>
                    <a:pt x="496" y="2519"/>
                    <a:pt x="957" y="2098"/>
                    <a:pt x="1292" y="2098"/>
                  </a:cubicBezTo>
                  <a:cubicBezTo>
                    <a:pt x="1353" y="2098"/>
                    <a:pt x="1409" y="2112"/>
                    <a:pt x="1460" y="2144"/>
                  </a:cubicBezTo>
                  <a:cubicBezTo>
                    <a:pt x="1787" y="1608"/>
                    <a:pt x="2472" y="1221"/>
                    <a:pt x="3008" y="1012"/>
                  </a:cubicBezTo>
                  <a:cubicBezTo>
                    <a:pt x="2829" y="596"/>
                    <a:pt x="3841" y="268"/>
                    <a:pt x="402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3147410" y="851950"/>
              <a:ext cx="532780" cy="355740"/>
            </a:xfrm>
            <a:custGeom>
              <a:avLst/>
              <a:gdLst/>
              <a:ahLst/>
              <a:cxnLst/>
              <a:rect l="l" t="t" r="r" b="b"/>
              <a:pathLst>
                <a:path w="26639" h="17787" extrusionOk="0">
                  <a:moveTo>
                    <a:pt x="1812" y="1"/>
                  </a:moveTo>
                  <a:cubicBezTo>
                    <a:pt x="1" y="1"/>
                    <a:pt x="1224" y="4391"/>
                    <a:pt x="1420" y="5147"/>
                  </a:cubicBezTo>
                  <a:cubicBezTo>
                    <a:pt x="1837" y="6546"/>
                    <a:pt x="2313" y="7916"/>
                    <a:pt x="2641" y="9345"/>
                  </a:cubicBezTo>
                  <a:cubicBezTo>
                    <a:pt x="2968" y="10834"/>
                    <a:pt x="2700" y="12710"/>
                    <a:pt x="3921" y="13811"/>
                  </a:cubicBezTo>
                  <a:cubicBezTo>
                    <a:pt x="4576" y="14377"/>
                    <a:pt x="5439" y="14705"/>
                    <a:pt x="6214" y="15151"/>
                  </a:cubicBezTo>
                  <a:cubicBezTo>
                    <a:pt x="7107" y="15717"/>
                    <a:pt x="8000" y="16283"/>
                    <a:pt x="8893" y="16789"/>
                  </a:cubicBezTo>
                  <a:cubicBezTo>
                    <a:pt x="9489" y="17116"/>
                    <a:pt x="10203" y="17563"/>
                    <a:pt x="10888" y="17682"/>
                  </a:cubicBezTo>
                  <a:cubicBezTo>
                    <a:pt x="11281" y="17759"/>
                    <a:pt x="11685" y="17787"/>
                    <a:pt x="12096" y="17787"/>
                  </a:cubicBezTo>
                  <a:cubicBezTo>
                    <a:pt x="13118" y="17787"/>
                    <a:pt x="14177" y="17614"/>
                    <a:pt x="15176" y="17593"/>
                  </a:cubicBezTo>
                  <a:cubicBezTo>
                    <a:pt x="15632" y="17593"/>
                    <a:pt x="16075" y="17566"/>
                    <a:pt x="16523" y="17566"/>
                  </a:cubicBezTo>
                  <a:cubicBezTo>
                    <a:pt x="16747" y="17566"/>
                    <a:pt x="16972" y="17573"/>
                    <a:pt x="17200" y="17593"/>
                  </a:cubicBezTo>
                  <a:cubicBezTo>
                    <a:pt x="17467" y="17635"/>
                    <a:pt x="17721" y="17664"/>
                    <a:pt x="17974" y="17664"/>
                  </a:cubicBezTo>
                  <a:cubicBezTo>
                    <a:pt x="18257" y="17664"/>
                    <a:pt x="18539" y="17627"/>
                    <a:pt x="18838" y="17533"/>
                  </a:cubicBezTo>
                  <a:cubicBezTo>
                    <a:pt x="19969" y="17206"/>
                    <a:pt x="20952" y="16283"/>
                    <a:pt x="21696" y="15389"/>
                  </a:cubicBezTo>
                  <a:cubicBezTo>
                    <a:pt x="22798" y="14049"/>
                    <a:pt x="24286" y="13007"/>
                    <a:pt x="24971" y="11340"/>
                  </a:cubicBezTo>
                  <a:cubicBezTo>
                    <a:pt x="25239" y="10685"/>
                    <a:pt x="25567" y="10030"/>
                    <a:pt x="25626" y="9315"/>
                  </a:cubicBezTo>
                  <a:cubicBezTo>
                    <a:pt x="25686" y="8660"/>
                    <a:pt x="25656" y="8095"/>
                    <a:pt x="25805" y="7469"/>
                  </a:cubicBezTo>
                  <a:cubicBezTo>
                    <a:pt x="26162" y="5981"/>
                    <a:pt x="26162" y="4313"/>
                    <a:pt x="26311" y="2765"/>
                  </a:cubicBezTo>
                  <a:cubicBezTo>
                    <a:pt x="26371" y="2170"/>
                    <a:pt x="26639" y="1098"/>
                    <a:pt x="26490" y="532"/>
                  </a:cubicBezTo>
                  <a:cubicBezTo>
                    <a:pt x="26415" y="196"/>
                    <a:pt x="26212" y="94"/>
                    <a:pt x="25946" y="94"/>
                  </a:cubicBezTo>
                  <a:cubicBezTo>
                    <a:pt x="25787" y="94"/>
                    <a:pt x="25607" y="130"/>
                    <a:pt x="25418" y="175"/>
                  </a:cubicBezTo>
                  <a:cubicBezTo>
                    <a:pt x="24525" y="383"/>
                    <a:pt x="23661" y="889"/>
                    <a:pt x="22917" y="1366"/>
                  </a:cubicBezTo>
                  <a:cubicBezTo>
                    <a:pt x="22381" y="1753"/>
                    <a:pt x="22411" y="1961"/>
                    <a:pt x="22440" y="2646"/>
                  </a:cubicBezTo>
                  <a:cubicBezTo>
                    <a:pt x="22530" y="4194"/>
                    <a:pt x="22708" y="5802"/>
                    <a:pt x="22560" y="7321"/>
                  </a:cubicBezTo>
                  <a:cubicBezTo>
                    <a:pt x="22171" y="11291"/>
                    <a:pt x="18854" y="12427"/>
                    <a:pt x="15274" y="12427"/>
                  </a:cubicBezTo>
                  <a:cubicBezTo>
                    <a:pt x="12814" y="12427"/>
                    <a:pt x="10230" y="11891"/>
                    <a:pt x="8387" y="11370"/>
                  </a:cubicBezTo>
                  <a:cubicBezTo>
                    <a:pt x="5737" y="10596"/>
                    <a:pt x="5231" y="7142"/>
                    <a:pt x="4933" y="4790"/>
                  </a:cubicBezTo>
                  <a:cubicBezTo>
                    <a:pt x="4814" y="3837"/>
                    <a:pt x="4933" y="2884"/>
                    <a:pt x="4397" y="1991"/>
                  </a:cubicBezTo>
                  <a:cubicBezTo>
                    <a:pt x="3951" y="1276"/>
                    <a:pt x="3028" y="264"/>
                    <a:pt x="2194" y="56"/>
                  </a:cubicBezTo>
                  <a:cubicBezTo>
                    <a:pt x="2054" y="18"/>
                    <a:pt x="1927" y="1"/>
                    <a:pt x="1812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3226410" y="928090"/>
              <a:ext cx="48860" cy="164960"/>
            </a:xfrm>
            <a:custGeom>
              <a:avLst/>
              <a:gdLst/>
              <a:ahLst/>
              <a:cxnLst/>
              <a:rect l="l" t="t" r="r" b="b"/>
              <a:pathLst>
                <a:path w="2443" h="8248" extrusionOk="0">
                  <a:moveTo>
                    <a:pt x="477" y="0"/>
                  </a:moveTo>
                  <a:cubicBezTo>
                    <a:pt x="1" y="655"/>
                    <a:pt x="298" y="1936"/>
                    <a:pt x="418" y="2680"/>
                  </a:cubicBezTo>
                  <a:cubicBezTo>
                    <a:pt x="537" y="3454"/>
                    <a:pt x="686" y="4258"/>
                    <a:pt x="894" y="5002"/>
                  </a:cubicBezTo>
                  <a:cubicBezTo>
                    <a:pt x="1221" y="6134"/>
                    <a:pt x="1460" y="7473"/>
                    <a:pt x="2412" y="8248"/>
                  </a:cubicBezTo>
                  <a:cubicBezTo>
                    <a:pt x="2383" y="7741"/>
                    <a:pt x="2442" y="6997"/>
                    <a:pt x="2353" y="6550"/>
                  </a:cubicBezTo>
                  <a:cubicBezTo>
                    <a:pt x="2174" y="5895"/>
                    <a:pt x="1728" y="5300"/>
                    <a:pt x="1549" y="4615"/>
                  </a:cubicBezTo>
                  <a:cubicBezTo>
                    <a:pt x="1341" y="3841"/>
                    <a:pt x="1162" y="3037"/>
                    <a:pt x="953" y="2263"/>
                  </a:cubicBezTo>
                  <a:cubicBezTo>
                    <a:pt x="805" y="1578"/>
                    <a:pt x="924" y="566"/>
                    <a:pt x="47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3571190" y="910210"/>
              <a:ext cx="51840" cy="184620"/>
            </a:xfrm>
            <a:custGeom>
              <a:avLst/>
              <a:gdLst/>
              <a:ahLst/>
              <a:cxnLst/>
              <a:rect l="l" t="t" r="r" b="b"/>
              <a:pathLst>
                <a:path w="2592" h="9231" extrusionOk="0">
                  <a:moveTo>
                    <a:pt x="2085" y="1"/>
                  </a:moveTo>
                  <a:cubicBezTo>
                    <a:pt x="1549" y="835"/>
                    <a:pt x="1877" y="1936"/>
                    <a:pt x="1817" y="2859"/>
                  </a:cubicBezTo>
                  <a:cubicBezTo>
                    <a:pt x="1758" y="3663"/>
                    <a:pt x="1758" y="4467"/>
                    <a:pt x="1579" y="5241"/>
                  </a:cubicBezTo>
                  <a:cubicBezTo>
                    <a:pt x="1281" y="6670"/>
                    <a:pt x="209" y="7802"/>
                    <a:pt x="1" y="9231"/>
                  </a:cubicBezTo>
                  <a:cubicBezTo>
                    <a:pt x="418" y="8635"/>
                    <a:pt x="1103" y="8367"/>
                    <a:pt x="1460" y="7832"/>
                  </a:cubicBezTo>
                  <a:cubicBezTo>
                    <a:pt x="1817" y="7325"/>
                    <a:pt x="2264" y="6045"/>
                    <a:pt x="2323" y="5450"/>
                  </a:cubicBezTo>
                  <a:cubicBezTo>
                    <a:pt x="2413" y="4348"/>
                    <a:pt x="2234" y="3068"/>
                    <a:pt x="2234" y="1936"/>
                  </a:cubicBezTo>
                  <a:cubicBezTo>
                    <a:pt x="2234" y="1371"/>
                    <a:pt x="2591" y="418"/>
                    <a:pt x="208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3168050" y="888790"/>
              <a:ext cx="51840" cy="214380"/>
            </a:xfrm>
            <a:custGeom>
              <a:avLst/>
              <a:gdLst/>
              <a:ahLst/>
              <a:cxnLst/>
              <a:rect l="l" t="t" r="r" b="b"/>
              <a:pathLst>
                <a:path w="2592" h="10719" extrusionOk="0">
                  <a:moveTo>
                    <a:pt x="388" y="0"/>
                  </a:moveTo>
                  <a:cubicBezTo>
                    <a:pt x="1" y="3126"/>
                    <a:pt x="2561" y="5747"/>
                    <a:pt x="2174" y="8873"/>
                  </a:cubicBezTo>
                  <a:cubicBezTo>
                    <a:pt x="2085" y="9617"/>
                    <a:pt x="2145" y="10064"/>
                    <a:pt x="2472" y="10719"/>
                  </a:cubicBezTo>
                  <a:cubicBezTo>
                    <a:pt x="2234" y="10242"/>
                    <a:pt x="2532" y="9290"/>
                    <a:pt x="2561" y="8783"/>
                  </a:cubicBezTo>
                  <a:cubicBezTo>
                    <a:pt x="2591" y="8009"/>
                    <a:pt x="2502" y="7235"/>
                    <a:pt x="2383" y="6461"/>
                  </a:cubicBezTo>
                  <a:cubicBezTo>
                    <a:pt x="2204" y="5359"/>
                    <a:pt x="2145" y="4258"/>
                    <a:pt x="1966" y="3186"/>
                  </a:cubicBezTo>
                  <a:cubicBezTo>
                    <a:pt x="1787" y="2233"/>
                    <a:pt x="1370" y="476"/>
                    <a:pt x="38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3637290" y="878710"/>
              <a:ext cx="29640" cy="181600"/>
            </a:xfrm>
            <a:custGeom>
              <a:avLst/>
              <a:gdLst/>
              <a:ahLst/>
              <a:cxnLst/>
              <a:rect l="l" t="t" r="r" b="b"/>
              <a:pathLst>
                <a:path w="1482" h="9080" extrusionOk="0">
                  <a:moveTo>
                    <a:pt x="1371" y="0"/>
                  </a:moveTo>
                  <a:cubicBezTo>
                    <a:pt x="1337" y="0"/>
                    <a:pt x="1289" y="43"/>
                    <a:pt x="1222" y="147"/>
                  </a:cubicBezTo>
                  <a:lnTo>
                    <a:pt x="1422" y="61"/>
                  </a:lnTo>
                  <a:lnTo>
                    <a:pt x="1422" y="61"/>
                  </a:lnTo>
                  <a:cubicBezTo>
                    <a:pt x="1422" y="61"/>
                    <a:pt x="1423" y="62"/>
                    <a:pt x="1423" y="63"/>
                  </a:cubicBezTo>
                  <a:lnTo>
                    <a:pt x="1423" y="63"/>
                  </a:lnTo>
                  <a:cubicBezTo>
                    <a:pt x="1425" y="61"/>
                    <a:pt x="1428" y="59"/>
                    <a:pt x="1430" y="58"/>
                  </a:cubicBezTo>
                  <a:lnTo>
                    <a:pt x="1430" y="58"/>
                  </a:lnTo>
                  <a:lnTo>
                    <a:pt x="1422" y="61"/>
                  </a:lnTo>
                  <a:lnTo>
                    <a:pt x="1422" y="61"/>
                  </a:lnTo>
                  <a:cubicBezTo>
                    <a:pt x="1412" y="22"/>
                    <a:pt x="1395" y="0"/>
                    <a:pt x="1371" y="0"/>
                  </a:cubicBezTo>
                  <a:close/>
                  <a:moveTo>
                    <a:pt x="1423" y="63"/>
                  </a:moveTo>
                  <a:cubicBezTo>
                    <a:pt x="834" y="488"/>
                    <a:pt x="745" y="2174"/>
                    <a:pt x="596" y="2856"/>
                  </a:cubicBezTo>
                  <a:cubicBezTo>
                    <a:pt x="299" y="4137"/>
                    <a:pt x="1" y="5417"/>
                    <a:pt x="1" y="6727"/>
                  </a:cubicBezTo>
                  <a:cubicBezTo>
                    <a:pt x="1" y="7590"/>
                    <a:pt x="477" y="8275"/>
                    <a:pt x="626" y="9079"/>
                  </a:cubicBezTo>
                  <a:cubicBezTo>
                    <a:pt x="775" y="7531"/>
                    <a:pt x="954" y="6042"/>
                    <a:pt x="954" y="4434"/>
                  </a:cubicBezTo>
                  <a:cubicBezTo>
                    <a:pt x="954" y="3303"/>
                    <a:pt x="1013" y="2261"/>
                    <a:pt x="1311" y="1129"/>
                  </a:cubicBezTo>
                  <a:cubicBezTo>
                    <a:pt x="1353" y="1004"/>
                    <a:pt x="1482" y="281"/>
                    <a:pt x="1423" y="6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3455090" y="1122810"/>
              <a:ext cx="51820" cy="69680"/>
            </a:xfrm>
            <a:custGeom>
              <a:avLst/>
              <a:gdLst/>
              <a:ahLst/>
              <a:cxnLst/>
              <a:rect l="l" t="t" r="r" b="b"/>
              <a:pathLst>
                <a:path w="2591" h="3484" extrusionOk="0">
                  <a:moveTo>
                    <a:pt x="30" y="0"/>
                  </a:moveTo>
                  <a:cubicBezTo>
                    <a:pt x="0" y="205"/>
                    <a:pt x="115" y="2831"/>
                    <a:pt x="431" y="2831"/>
                  </a:cubicBezTo>
                  <a:cubicBezTo>
                    <a:pt x="436" y="2831"/>
                    <a:pt x="441" y="2830"/>
                    <a:pt x="447" y="2829"/>
                  </a:cubicBezTo>
                  <a:cubicBezTo>
                    <a:pt x="514" y="2815"/>
                    <a:pt x="581" y="2808"/>
                    <a:pt x="645" y="2808"/>
                  </a:cubicBezTo>
                  <a:cubicBezTo>
                    <a:pt x="1120" y="2808"/>
                    <a:pt x="1516" y="3162"/>
                    <a:pt x="1935" y="3424"/>
                  </a:cubicBezTo>
                  <a:cubicBezTo>
                    <a:pt x="1816" y="3275"/>
                    <a:pt x="1697" y="3097"/>
                    <a:pt x="1608" y="2918"/>
                  </a:cubicBezTo>
                  <a:lnTo>
                    <a:pt x="1608" y="2918"/>
                  </a:lnTo>
                  <a:cubicBezTo>
                    <a:pt x="1935" y="3097"/>
                    <a:pt x="2263" y="3335"/>
                    <a:pt x="2590" y="3484"/>
                  </a:cubicBezTo>
                  <a:cubicBezTo>
                    <a:pt x="2263" y="2918"/>
                    <a:pt x="1459" y="2740"/>
                    <a:pt x="1012" y="2204"/>
                  </a:cubicBezTo>
                  <a:cubicBezTo>
                    <a:pt x="685" y="1817"/>
                    <a:pt x="536" y="1489"/>
                    <a:pt x="536" y="983"/>
                  </a:cubicBezTo>
                  <a:lnTo>
                    <a:pt x="715" y="983"/>
                  </a:lnTo>
                  <a:cubicBezTo>
                    <a:pt x="655" y="983"/>
                    <a:pt x="89" y="119"/>
                    <a:pt x="3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3537250" y="1108510"/>
              <a:ext cx="28600" cy="69700"/>
            </a:xfrm>
            <a:custGeom>
              <a:avLst/>
              <a:gdLst/>
              <a:ahLst/>
              <a:cxnLst/>
              <a:rect l="l" t="t" r="r" b="b"/>
              <a:pathLst>
                <a:path w="1430" h="3485" extrusionOk="0">
                  <a:moveTo>
                    <a:pt x="1430" y="1"/>
                  </a:moveTo>
                  <a:cubicBezTo>
                    <a:pt x="1043" y="1162"/>
                    <a:pt x="328" y="2264"/>
                    <a:pt x="1" y="3484"/>
                  </a:cubicBezTo>
                  <a:cubicBezTo>
                    <a:pt x="447" y="3455"/>
                    <a:pt x="715" y="2859"/>
                    <a:pt x="924" y="2174"/>
                  </a:cubicBezTo>
                  <a:cubicBezTo>
                    <a:pt x="1192" y="1341"/>
                    <a:pt x="1311" y="358"/>
                    <a:pt x="143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3572990" y="1084110"/>
              <a:ext cx="60160" cy="65520"/>
            </a:xfrm>
            <a:custGeom>
              <a:avLst/>
              <a:gdLst/>
              <a:ahLst/>
              <a:cxnLst/>
              <a:rect l="l" t="t" r="r" b="b"/>
              <a:pathLst>
                <a:path w="3008" h="3276" extrusionOk="0">
                  <a:moveTo>
                    <a:pt x="3007" y="0"/>
                  </a:moveTo>
                  <a:lnTo>
                    <a:pt x="3007" y="0"/>
                  </a:lnTo>
                  <a:cubicBezTo>
                    <a:pt x="2680" y="566"/>
                    <a:pt x="2204" y="1131"/>
                    <a:pt x="1727" y="1578"/>
                  </a:cubicBezTo>
                  <a:cubicBezTo>
                    <a:pt x="1281" y="1995"/>
                    <a:pt x="536" y="2322"/>
                    <a:pt x="298" y="2918"/>
                  </a:cubicBezTo>
                  <a:lnTo>
                    <a:pt x="0" y="3275"/>
                  </a:lnTo>
                  <a:cubicBezTo>
                    <a:pt x="536" y="2650"/>
                    <a:pt x="1310" y="2441"/>
                    <a:pt x="1876" y="1846"/>
                  </a:cubicBezTo>
                  <a:cubicBezTo>
                    <a:pt x="2352" y="1310"/>
                    <a:pt x="2799" y="655"/>
                    <a:pt x="300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3316930" y="1101370"/>
              <a:ext cx="7760" cy="25020"/>
            </a:xfrm>
            <a:custGeom>
              <a:avLst/>
              <a:gdLst/>
              <a:ahLst/>
              <a:cxnLst/>
              <a:rect l="l" t="t" r="r" b="b"/>
              <a:pathLst>
                <a:path w="388" h="1251" extrusionOk="0">
                  <a:moveTo>
                    <a:pt x="239" y="0"/>
                  </a:moveTo>
                  <a:cubicBezTo>
                    <a:pt x="0" y="90"/>
                    <a:pt x="30" y="298"/>
                    <a:pt x="90" y="507"/>
                  </a:cubicBezTo>
                  <a:cubicBezTo>
                    <a:pt x="146" y="760"/>
                    <a:pt x="336" y="961"/>
                    <a:pt x="381" y="1209"/>
                  </a:cubicBezTo>
                  <a:lnTo>
                    <a:pt x="381" y="1209"/>
                  </a:lnTo>
                  <a:cubicBezTo>
                    <a:pt x="328" y="829"/>
                    <a:pt x="325" y="373"/>
                    <a:pt x="239" y="0"/>
                  </a:cubicBezTo>
                  <a:close/>
                  <a:moveTo>
                    <a:pt x="381" y="1209"/>
                  </a:moveTo>
                  <a:cubicBezTo>
                    <a:pt x="383" y="1223"/>
                    <a:pt x="385" y="1237"/>
                    <a:pt x="387" y="1251"/>
                  </a:cubicBezTo>
                  <a:cubicBezTo>
                    <a:pt x="386" y="1237"/>
                    <a:pt x="384" y="1223"/>
                    <a:pt x="381" y="120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3533150" y="1103150"/>
              <a:ext cx="10460" cy="20860"/>
            </a:xfrm>
            <a:custGeom>
              <a:avLst/>
              <a:gdLst/>
              <a:ahLst/>
              <a:cxnLst/>
              <a:rect l="l" t="t" r="r" b="b"/>
              <a:pathLst>
                <a:path w="523" h="1043" extrusionOk="0">
                  <a:moveTo>
                    <a:pt x="325" y="1"/>
                  </a:moveTo>
                  <a:cubicBezTo>
                    <a:pt x="328" y="4"/>
                    <a:pt x="330" y="6"/>
                    <a:pt x="333" y="9"/>
                  </a:cubicBezTo>
                  <a:lnTo>
                    <a:pt x="333" y="9"/>
                  </a:lnTo>
                  <a:cubicBezTo>
                    <a:pt x="349" y="5"/>
                    <a:pt x="366" y="2"/>
                    <a:pt x="384" y="1"/>
                  </a:cubicBezTo>
                  <a:close/>
                  <a:moveTo>
                    <a:pt x="333" y="9"/>
                  </a:moveTo>
                  <a:cubicBezTo>
                    <a:pt x="0" y="96"/>
                    <a:pt x="29" y="759"/>
                    <a:pt x="57" y="1043"/>
                  </a:cubicBezTo>
                  <a:cubicBezTo>
                    <a:pt x="116" y="778"/>
                    <a:pt x="522" y="224"/>
                    <a:pt x="333" y="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3300850" y="1094230"/>
              <a:ext cx="7160" cy="17280"/>
            </a:xfrm>
            <a:custGeom>
              <a:avLst/>
              <a:gdLst/>
              <a:ahLst/>
              <a:cxnLst/>
              <a:rect l="l" t="t" r="r" b="b"/>
              <a:pathLst>
                <a:path w="358" h="864" extrusionOk="0">
                  <a:moveTo>
                    <a:pt x="0" y="0"/>
                  </a:moveTo>
                  <a:cubicBezTo>
                    <a:pt x="30" y="89"/>
                    <a:pt x="90" y="119"/>
                    <a:pt x="149" y="179"/>
                  </a:cubicBezTo>
                  <a:cubicBezTo>
                    <a:pt x="0" y="387"/>
                    <a:pt x="239" y="685"/>
                    <a:pt x="358" y="864"/>
                  </a:cubicBezTo>
                  <a:cubicBezTo>
                    <a:pt x="298" y="625"/>
                    <a:pt x="268" y="179"/>
                    <a:pt x="60" y="6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3358610" y="1108510"/>
              <a:ext cx="16100" cy="39920"/>
            </a:xfrm>
            <a:custGeom>
              <a:avLst/>
              <a:gdLst/>
              <a:ahLst/>
              <a:cxnLst/>
              <a:rect l="l" t="t" r="r" b="b"/>
              <a:pathLst>
                <a:path w="805" h="1996" extrusionOk="0">
                  <a:moveTo>
                    <a:pt x="60" y="1"/>
                  </a:moveTo>
                  <a:lnTo>
                    <a:pt x="60" y="1"/>
                  </a:lnTo>
                  <a:cubicBezTo>
                    <a:pt x="1" y="537"/>
                    <a:pt x="447" y="1668"/>
                    <a:pt x="804" y="1996"/>
                  </a:cubicBezTo>
                  <a:cubicBezTo>
                    <a:pt x="596" y="1698"/>
                    <a:pt x="149" y="745"/>
                    <a:pt x="447" y="507"/>
                  </a:cubicBezTo>
                  <a:cubicBezTo>
                    <a:pt x="239" y="418"/>
                    <a:pt x="149" y="239"/>
                    <a:pt x="60" y="60"/>
                  </a:cubicBezTo>
                  <a:lnTo>
                    <a:pt x="60" y="60"/>
                  </a:lnTo>
                  <a:lnTo>
                    <a:pt x="239" y="269"/>
                  </a:lnTo>
                  <a:cubicBezTo>
                    <a:pt x="179" y="179"/>
                    <a:pt x="120" y="90"/>
                    <a:pt x="6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3491990" y="1109710"/>
              <a:ext cx="24440" cy="36940"/>
            </a:xfrm>
            <a:custGeom>
              <a:avLst/>
              <a:gdLst/>
              <a:ahLst/>
              <a:cxnLst/>
              <a:rect l="l" t="t" r="r" b="b"/>
              <a:pathLst>
                <a:path w="1222" h="1847" extrusionOk="0">
                  <a:moveTo>
                    <a:pt x="537" y="0"/>
                  </a:moveTo>
                  <a:lnTo>
                    <a:pt x="537" y="0"/>
                  </a:lnTo>
                  <a:cubicBezTo>
                    <a:pt x="388" y="90"/>
                    <a:pt x="239" y="209"/>
                    <a:pt x="120" y="298"/>
                  </a:cubicBezTo>
                  <a:lnTo>
                    <a:pt x="60" y="268"/>
                  </a:lnTo>
                  <a:lnTo>
                    <a:pt x="60" y="268"/>
                  </a:lnTo>
                  <a:cubicBezTo>
                    <a:pt x="120" y="506"/>
                    <a:pt x="60" y="715"/>
                    <a:pt x="1" y="953"/>
                  </a:cubicBezTo>
                  <a:cubicBezTo>
                    <a:pt x="60" y="834"/>
                    <a:pt x="180" y="745"/>
                    <a:pt x="239" y="655"/>
                  </a:cubicBezTo>
                  <a:cubicBezTo>
                    <a:pt x="269" y="715"/>
                    <a:pt x="269" y="774"/>
                    <a:pt x="299" y="834"/>
                  </a:cubicBezTo>
                  <a:cubicBezTo>
                    <a:pt x="328" y="804"/>
                    <a:pt x="328" y="774"/>
                    <a:pt x="358" y="774"/>
                  </a:cubicBezTo>
                  <a:cubicBezTo>
                    <a:pt x="485" y="923"/>
                    <a:pt x="431" y="1283"/>
                    <a:pt x="358" y="1563"/>
                  </a:cubicBezTo>
                  <a:lnTo>
                    <a:pt x="358" y="1563"/>
                  </a:lnTo>
                  <a:cubicBezTo>
                    <a:pt x="389" y="1504"/>
                    <a:pt x="428" y="1449"/>
                    <a:pt x="477" y="1400"/>
                  </a:cubicBezTo>
                  <a:cubicBezTo>
                    <a:pt x="507" y="1429"/>
                    <a:pt x="537" y="1489"/>
                    <a:pt x="537" y="1489"/>
                  </a:cubicBezTo>
                  <a:cubicBezTo>
                    <a:pt x="656" y="983"/>
                    <a:pt x="983" y="477"/>
                    <a:pt x="1222" y="0"/>
                  </a:cubicBezTo>
                  <a:lnTo>
                    <a:pt x="1222" y="0"/>
                  </a:lnTo>
                  <a:cubicBezTo>
                    <a:pt x="983" y="358"/>
                    <a:pt x="745" y="774"/>
                    <a:pt x="537" y="1161"/>
                  </a:cubicBezTo>
                  <a:cubicBezTo>
                    <a:pt x="448" y="953"/>
                    <a:pt x="388" y="626"/>
                    <a:pt x="477" y="387"/>
                  </a:cubicBezTo>
                  <a:cubicBezTo>
                    <a:pt x="467" y="377"/>
                    <a:pt x="461" y="374"/>
                    <a:pt x="456" y="374"/>
                  </a:cubicBezTo>
                  <a:cubicBezTo>
                    <a:pt x="454" y="374"/>
                    <a:pt x="452" y="375"/>
                    <a:pt x="451" y="376"/>
                  </a:cubicBezTo>
                  <a:lnTo>
                    <a:pt x="451" y="376"/>
                  </a:lnTo>
                  <a:cubicBezTo>
                    <a:pt x="480" y="284"/>
                    <a:pt x="508" y="115"/>
                    <a:pt x="537" y="0"/>
                  </a:cubicBezTo>
                  <a:close/>
                  <a:moveTo>
                    <a:pt x="358" y="1563"/>
                  </a:moveTo>
                  <a:cubicBezTo>
                    <a:pt x="314" y="1648"/>
                    <a:pt x="286" y="1742"/>
                    <a:pt x="269" y="1846"/>
                  </a:cubicBezTo>
                  <a:cubicBezTo>
                    <a:pt x="295" y="1778"/>
                    <a:pt x="328" y="1677"/>
                    <a:pt x="358" y="156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3390770" y="1108430"/>
              <a:ext cx="11920" cy="32860"/>
            </a:xfrm>
            <a:custGeom>
              <a:avLst/>
              <a:gdLst/>
              <a:ahLst/>
              <a:cxnLst/>
              <a:rect l="l" t="t" r="r" b="b"/>
              <a:pathLst>
                <a:path w="596" h="1643" extrusionOk="0">
                  <a:moveTo>
                    <a:pt x="357" y="1"/>
                  </a:moveTo>
                  <a:cubicBezTo>
                    <a:pt x="356" y="1"/>
                    <a:pt x="354" y="8"/>
                    <a:pt x="352" y="19"/>
                  </a:cubicBezTo>
                  <a:lnTo>
                    <a:pt x="352" y="19"/>
                  </a:lnTo>
                  <a:cubicBezTo>
                    <a:pt x="354" y="14"/>
                    <a:pt x="356" y="9"/>
                    <a:pt x="358" y="5"/>
                  </a:cubicBezTo>
                  <a:cubicBezTo>
                    <a:pt x="358" y="2"/>
                    <a:pt x="357" y="1"/>
                    <a:pt x="357" y="1"/>
                  </a:cubicBezTo>
                  <a:close/>
                  <a:moveTo>
                    <a:pt x="352" y="19"/>
                  </a:moveTo>
                  <a:cubicBezTo>
                    <a:pt x="263" y="216"/>
                    <a:pt x="146" y="277"/>
                    <a:pt x="0" y="481"/>
                  </a:cubicBezTo>
                  <a:lnTo>
                    <a:pt x="179" y="362"/>
                  </a:lnTo>
                  <a:cubicBezTo>
                    <a:pt x="209" y="809"/>
                    <a:pt x="358" y="1225"/>
                    <a:pt x="417" y="1642"/>
                  </a:cubicBezTo>
                  <a:cubicBezTo>
                    <a:pt x="477" y="1166"/>
                    <a:pt x="477" y="600"/>
                    <a:pt x="596" y="64"/>
                  </a:cubicBezTo>
                  <a:cubicBezTo>
                    <a:pt x="536" y="64"/>
                    <a:pt x="417" y="94"/>
                    <a:pt x="358" y="94"/>
                  </a:cubicBezTo>
                  <a:cubicBezTo>
                    <a:pt x="355" y="97"/>
                    <a:pt x="353" y="98"/>
                    <a:pt x="351" y="98"/>
                  </a:cubicBezTo>
                  <a:cubicBezTo>
                    <a:pt x="339" y="98"/>
                    <a:pt x="346" y="47"/>
                    <a:pt x="352" y="1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3424170" y="1112690"/>
              <a:ext cx="7040" cy="19660"/>
            </a:xfrm>
            <a:custGeom>
              <a:avLst/>
              <a:gdLst/>
              <a:ahLst/>
              <a:cxnLst/>
              <a:rect l="l" t="t" r="r" b="b"/>
              <a:pathLst>
                <a:path w="352" h="983" extrusionOk="0">
                  <a:moveTo>
                    <a:pt x="266" y="0"/>
                  </a:moveTo>
                  <a:cubicBezTo>
                    <a:pt x="266" y="9"/>
                    <a:pt x="266" y="18"/>
                    <a:pt x="266" y="27"/>
                  </a:cubicBezTo>
                  <a:lnTo>
                    <a:pt x="266" y="27"/>
                  </a:lnTo>
                  <a:cubicBezTo>
                    <a:pt x="283" y="16"/>
                    <a:pt x="303" y="8"/>
                    <a:pt x="325" y="0"/>
                  </a:cubicBezTo>
                  <a:close/>
                  <a:moveTo>
                    <a:pt x="266" y="27"/>
                  </a:moveTo>
                  <a:cubicBezTo>
                    <a:pt x="0" y="185"/>
                    <a:pt x="236" y="675"/>
                    <a:pt x="236" y="983"/>
                  </a:cubicBezTo>
                  <a:cubicBezTo>
                    <a:pt x="351" y="723"/>
                    <a:pt x="271" y="322"/>
                    <a:pt x="266" y="2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7"/>
            <p:cNvSpPr/>
            <p:nvPr/>
          </p:nvSpPr>
          <p:spPr>
            <a:xfrm>
              <a:off x="3458050" y="1107910"/>
              <a:ext cx="8360" cy="19680"/>
            </a:xfrm>
            <a:custGeom>
              <a:avLst/>
              <a:gdLst/>
              <a:ahLst/>
              <a:cxnLst/>
              <a:rect l="l" t="t" r="r" b="b"/>
              <a:pathLst>
                <a:path w="418" h="984" extrusionOk="0">
                  <a:moveTo>
                    <a:pt x="150" y="1"/>
                  </a:moveTo>
                  <a:lnTo>
                    <a:pt x="150" y="1"/>
                  </a:lnTo>
                  <a:cubicBezTo>
                    <a:pt x="1" y="358"/>
                    <a:pt x="179" y="656"/>
                    <a:pt x="388" y="984"/>
                  </a:cubicBezTo>
                  <a:cubicBezTo>
                    <a:pt x="358" y="835"/>
                    <a:pt x="328" y="656"/>
                    <a:pt x="328" y="507"/>
                  </a:cubicBezTo>
                  <a:lnTo>
                    <a:pt x="418" y="507"/>
                  </a:lnTo>
                  <a:cubicBezTo>
                    <a:pt x="407" y="453"/>
                    <a:pt x="384" y="415"/>
                    <a:pt x="354" y="386"/>
                  </a:cubicBezTo>
                  <a:lnTo>
                    <a:pt x="354" y="386"/>
                  </a:lnTo>
                  <a:lnTo>
                    <a:pt x="358" y="388"/>
                  </a:lnTo>
                  <a:cubicBezTo>
                    <a:pt x="269" y="299"/>
                    <a:pt x="179" y="150"/>
                    <a:pt x="15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7"/>
            <p:cNvSpPr/>
            <p:nvPr/>
          </p:nvSpPr>
          <p:spPr>
            <a:xfrm>
              <a:off x="3287370" y="1061630"/>
              <a:ext cx="37920" cy="28880"/>
            </a:xfrm>
            <a:custGeom>
              <a:avLst/>
              <a:gdLst/>
              <a:ahLst/>
              <a:cxnLst/>
              <a:rect l="l" t="t" r="r" b="b"/>
              <a:pathLst>
                <a:path w="1896" h="1444" extrusionOk="0">
                  <a:moveTo>
                    <a:pt x="1080" y="0"/>
                  </a:moveTo>
                  <a:cubicBezTo>
                    <a:pt x="518" y="0"/>
                    <a:pt x="0" y="676"/>
                    <a:pt x="645" y="1213"/>
                  </a:cubicBezTo>
                  <a:cubicBezTo>
                    <a:pt x="757" y="1303"/>
                    <a:pt x="1021" y="1444"/>
                    <a:pt x="1234" y="1444"/>
                  </a:cubicBezTo>
                  <a:cubicBezTo>
                    <a:pt x="1304" y="1444"/>
                    <a:pt x="1368" y="1429"/>
                    <a:pt x="1419" y="1392"/>
                  </a:cubicBezTo>
                  <a:cubicBezTo>
                    <a:pt x="1687" y="1243"/>
                    <a:pt x="1895" y="618"/>
                    <a:pt x="1687" y="350"/>
                  </a:cubicBezTo>
                  <a:cubicBezTo>
                    <a:pt x="1521" y="101"/>
                    <a:pt x="1297" y="0"/>
                    <a:pt x="108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3300250" y="1058490"/>
              <a:ext cx="29800" cy="39560"/>
            </a:xfrm>
            <a:custGeom>
              <a:avLst/>
              <a:gdLst/>
              <a:ahLst/>
              <a:cxnLst/>
              <a:rect l="l" t="t" r="r" b="b"/>
              <a:pathLst>
                <a:path w="1490" h="1978" extrusionOk="0">
                  <a:moveTo>
                    <a:pt x="685" y="1"/>
                  </a:moveTo>
                  <a:cubicBezTo>
                    <a:pt x="566" y="1"/>
                    <a:pt x="179" y="150"/>
                    <a:pt x="150" y="269"/>
                  </a:cubicBezTo>
                  <a:cubicBezTo>
                    <a:pt x="1" y="656"/>
                    <a:pt x="120" y="1251"/>
                    <a:pt x="358" y="1609"/>
                  </a:cubicBezTo>
                  <a:cubicBezTo>
                    <a:pt x="418" y="1728"/>
                    <a:pt x="537" y="1876"/>
                    <a:pt x="685" y="1936"/>
                  </a:cubicBezTo>
                  <a:cubicBezTo>
                    <a:pt x="750" y="1964"/>
                    <a:pt x="792" y="1977"/>
                    <a:pt x="824" y="1977"/>
                  </a:cubicBezTo>
                  <a:cubicBezTo>
                    <a:pt x="895" y="1977"/>
                    <a:pt x="919" y="1911"/>
                    <a:pt x="1043" y="1787"/>
                  </a:cubicBezTo>
                  <a:cubicBezTo>
                    <a:pt x="1132" y="1698"/>
                    <a:pt x="1370" y="1549"/>
                    <a:pt x="1430" y="1400"/>
                  </a:cubicBezTo>
                  <a:cubicBezTo>
                    <a:pt x="1489" y="1251"/>
                    <a:pt x="1400" y="596"/>
                    <a:pt x="1311" y="447"/>
                  </a:cubicBezTo>
                  <a:cubicBezTo>
                    <a:pt x="1221" y="239"/>
                    <a:pt x="924" y="1"/>
                    <a:pt x="685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7"/>
            <p:cNvSpPr/>
            <p:nvPr/>
          </p:nvSpPr>
          <p:spPr>
            <a:xfrm>
              <a:off x="3313950" y="1057890"/>
              <a:ext cx="29200" cy="40860"/>
            </a:xfrm>
            <a:custGeom>
              <a:avLst/>
              <a:gdLst/>
              <a:ahLst/>
              <a:cxnLst/>
              <a:rect l="l" t="t" r="r" b="b"/>
              <a:pathLst>
                <a:path w="1460" h="2043" extrusionOk="0">
                  <a:moveTo>
                    <a:pt x="566" y="1"/>
                  </a:moveTo>
                  <a:cubicBezTo>
                    <a:pt x="569" y="4"/>
                    <a:pt x="572" y="6"/>
                    <a:pt x="576" y="9"/>
                  </a:cubicBezTo>
                  <a:lnTo>
                    <a:pt x="576" y="9"/>
                  </a:lnTo>
                  <a:lnTo>
                    <a:pt x="566" y="1"/>
                  </a:lnTo>
                  <a:close/>
                  <a:moveTo>
                    <a:pt x="293" y="3"/>
                  </a:moveTo>
                  <a:cubicBezTo>
                    <a:pt x="221" y="3"/>
                    <a:pt x="156" y="40"/>
                    <a:pt x="90" y="150"/>
                  </a:cubicBezTo>
                  <a:cubicBezTo>
                    <a:pt x="0" y="299"/>
                    <a:pt x="30" y="567"/>
                    <a:pt x="30" y="745"/>
                  </a:cubicBezTo>
                  <a:cubicBezTo>
                    <a:pt x="60" y="1073"/>
                    <a:pt x="328" y="1847"/>
                    <a:pt x="656" y="1996"/>
                  </a:cubicBezTo>
                  <a:cubicBezTo>
                    <a:pt x="731" y="2028"/>
                    <a:pt x="806" y="2043"/>
                    <a:pt x="877" y="2043"/>
                  </a:cubicBezTo>
                  <a:cubicBezTo>
                    <a:pt x="1200" y="2043"/>
                    <a:pt x="1459" y="1742"/>
                    <a:pt x="1459" y="1400"/>
                  </a:cubicBezTo>
                  <a:cubicBezTo>
                    <a:pt x="1459" y="1281"/>
                    <a:pt x="1311" y="1013"/>
                    <a:pt x="1311" y="864"/>
                  </a:cubicBezTo>
                  <a:cubicBezTo>
                    <a:pt x="1281" y="716"/>
                    <a:pt x="1281" y="537"/>
                    <a:pt x="1221" y="388"/>
                  </a:cubicBezTo>
                  <a:cubicBezTo>
                    <a:pt x="1104" y="124"/>
                    <a:pt x="784" y="178"/>
                    <a:pt x="576" y="9"/>
                  </a:cubicBezTo>
                  <a:lnTo>
                    <a:pt x="576" y="9"/>
                  </a:lnTo>
                  <a:lnTo>
                    <a:pt x="745" y="150"/>
                  </a:lnTo>
                  <a:cubicBezTo>
                    <a:pt x="557" y="112"/>
                    <a:pt x="416" y="3"/>
                    <a:pt x="293" y="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3313950" y="1054930"/>
              <a:ext cx="29200" cy="46460"/>
            </a:xfrm>
            <a:custGeom>
              <a:avLst/>
              <a:gdLst/>
              <a:ahLst/>
              <a:cxnLst/>
              <a:rect l="l" t="t" r="r" b="b"/>
              <a:pathLst>
                <a:path w="1460" h="2323" fill="none" extrusionOk="0">
                  <a:moveTo>
                    <a:pt x="745" y="298"/>
                  </a:moveTo>
                  <a:cubicBezTo>
                    <a:pt x="447" y="238"/>
                    <a:pt x="268" y="0"/>
                    <a:pt x="90" y="298"/>
                  </a:cubicBezTo>
                  <a:cubicBezTo>
                    <a:pt x="0" y="447"/>
                    <a:pt x="30" y="715"/>
                    <a:pt x="30" y="893"/>
                  </a:cubicBezTo>
                  <a:cubicBezTo>
                    <a:pt x="60" y="1221"/>
                    <a:pt x="328" y="1995"/>
                    <a:pt x="656" y="2144"/>
                  </a:cubicBezTo>
                  <a:cubicBezTo>
                    <a:pt x="1072" y="2322"/>
                    <a:pt x="1459" y="1965"/>
                    <a:pt x="1459" y="1548"/>
                  </a:cubicBezTo>
                  <a:cubicBezTo>
                    <a:pt x="1459" y="1429"/>
                    <a:pt x="1311" y="1161"/>
                    <a:pt x="1311" y="1012"/>
                  </a:cubicBezTo>
                  <a:cubicBezTo>
                    <a:pt x="1281" y="864"/>
                    <a:pt x="1281" y="685"/>
                    <a:pt x="1221" y="536"/>
                  </a:cubicBezTo>
                  <a:cubicBezTo>
                    <a:pt x="1102" y="268"/>
                    <a:pt x="775" y="328"/>
                    <a:pt x="566" y="149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3324770" y="1057290"/>
              <a:ext cx="38620" cy="49460"/>
            </a:xfrm>
            <a:custGeom>
              <a:avLst/>
              <a:gdLst/>
              <a:ahLst/>
              <a:cxnLst/>
              <a:rect l="l" t="t" r="r" b="b"/>
              <a:pathLst>
                <a:path w="1931" h="2473" extrusionOk="0">
                  <a:moveTo>
                    <a:pt x="743" y="1"/>
                  </a:moveTo>
                  <a:cubicBezTo>
                    <a:pt x="0" y="1"/>
                    <a:pt x="207" y="1256"/>
                    <a:pt x="442" y="1639"/>
                  </a:cubicBezTo>
                  <a:cubicBezTo>
                    <a:pt x="442" y="1669"/>
                    <a:pt x="472" y="1698"/>
                    <a:pt x="531" y="1758"/>
                  </a:cubicBezTo>
                  <a:cubicBezTo>
                    <a:pt x="740" y="1996"/>
                    <a:pt x="1186" y="2472"/>
                    <a:pt x="1216" y="2472"/>
                  </a:cubicBezTo>
                  <a:cubicBezTo>
                    <a:pt x="1931" y="1996"/>
                    <a:pt x="1782" y="61"/>
                    <a:pt x="770" y="1"/>
                  </a:cubicBezTo>
                  <a:cubicBezTo>
                    <a:pt x="761" y="1"/>
                    <a:pt x="752" y="1"/>
                    <a:pt x="743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3347290" y="1061710"/>
              <a:ext cx="33960" cy="46820"/>
            </a:xfrm>
            <a:custGeom>
              <a:avLst/>
              <a:gdLst/>
              <a:ahLst/>
              <a:cxnLst/>
              <a:rect l="l" t="t" r="r" b="b"/>
              <a:pathLst>
                <a:path w="1698" h="2341" extrusionOk="0">
                  <a:moveTo>
                    <a:pt x="947" y="1"/>
                  </a:moveTo>
                  <a:cubicBezTo>
                    <a:pt x="887" y="1"/>
                    <a:pt x="829" y="6"/>
                    <a:pt x="775" y="18"/>
                  </a:cubicBezTo>
                  <a:cubicBezTo>
                    <a:pt x="1" y="167"/>
                    <a:pt x="656" y="2043"/>
                    <a:pt x="1043" y="2341"/>
                  </a:cubicBezTo>
                  <a:cubicBezTo>
                    <a:pt x="1281" y="2192"/>
                    <a:pt x="1341" y="1835"/>
                    <a:pt x="1430" y="1567"/>
                  </a:cubicBezTo>
                  <a:cubicBezTo>
                    <a:pt x="1490" y="1269"/>
                    <a:pt x="1698" y="733"/>
                    <a:pt x="1638" y="435"/>
                  </a:cubicBezTo>
                  <a:cubicBezTo>
                    <a:pt x="1638" y="376"/>
                    <a:pt x="1609" y="346"/>
                    <a:pt x="1579" y="286"/>
                  </a:cubicBezTo>
                  <a:cubicBezTo>
                    <a:pt x="1460" y="96"/>
                    <a:pt x="1188" y="1"/>
                    <a:pt x="94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7"/>
            <p:cNvSpPr/>
            <p:nvPr/>
          </p:nvSpPr>
          <p:spPr>
            <a:xfrm>
              <a:off x="3379170" y="1064630"/>
              <a:ext cx="28880" cy="44540"/>
            </a:xfrm>
            <a:custGeom>
              <a:avLst/>
              <a:gdLst/>
              <a:ahLst/>
              <a:cxnLst/>
              <a:rect l="l" t="t" r="r" b="b"/>
              <a:pathLst>
                <a:path w="1444" h="2227" extrusionOk="0">
                  <a:moveTo>
                    <a:pt x="625" y="1"/>
                  </a:moveTo>
                  <a:cubicBezTo>
                    <a:pt x="230" y="1"/>
                    <a:pt x="1" y="339"/>
                    <a:pt x="44" y="885"/>
                  </a:cubicBezTo>
                  <a:cubicBezTo>
                    <a:pt x="73" y="1117"/>
                    <a:pt x="216" y="2227"/>
                    <a:pt x="582" y="2227"/>
                  </a:cubicBezTo>
                  <a:cubicBezTo>
                    <a:pt x="591" y="2227"/>
                    <a:pt x="600" y="2226"/>
                    <a:pt x="610" y="2225"/>
                  </a:cubicBezTo>
                  <a:cubicBezTo>
                    <a:pt x="997" y="2135"/>
                    <a:pt x="1444" y="349"/>
                    <a:pt x="1116" y="140"/>
                  </a:cubicBezTo>
                  <a:cubicBezTo>
                    <a:pt x="934" y="45"/>
                    <a:pt x="769" y="1"/>
                    <a:pt x="625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7"/>
            <p:cNvSpPr/>
            <p:nvPr/>
          </p:nvSpPr>
          <p:spPr>
            <a:xfrm>
              <a:off x="3403870" y="1064050"/>
              <a:ext cx="27400" cy="45360"/>
            </a:xfrm>
            <a:custGeom>
              <a:avLst/>
              <a:gdLst/>
              <a:ahLst/>
              <a:cxnLst/>
              <a:rect l="l" t="t" r="r" b="b"/>
              <a:pathLst>
                <a:path w="1370" h="2268" extrusionOk="0">
                  <a:moveTo>
                    <a:pt x="639" y="1"/>
                  </a:moveTo>
                  <a:cubicBezTo>
                    <a:pt x="326" y="1"/>
                    <a:pt x="19" y="108"/>
                    <a:pt x="0" y="467"/>
                  </a:cubicBezTo>
                  <a:cubicBezTo>
                    <a:pt x="0" y="646"/>
                    <a:pt x="119" y="943"/>
                    <a:pt x="149" y="1152"/>
                  </a:cubicBezTo>
                  <a:cubicBezTo>
                    <a:pt x="176" y="1416"/>
                    <a:pt x="296" y="2267"/>
                    <a:pt x="698" y="2267"/>
                  </a:cubicBezTo>
                  <a:cubicBezTo>
                    <a:pt x="749" y="2267"/>
                    <a:pt x="804" y="2254"/>
                    <a:pt x="864" y="2224"/>
                  </a:cubicBezTo>
                  <a:cubicBezTo>
                    <a:pt x="1102" y="2075"/>
                    <a:pt x="1102" y="1539"/>
                    <a:pt x="1162" y="1331"/>
                  </a:cubicBezTo>
                  <a:cubicBezTo>
                    <a:pt x="1191" y="1152"/>
                    <a:pt x="1370" y="169"/>
                    <a:pt x="1132" y="80"/>
                  </a:cubicBezTo>
                  <a:cubicBezTo>
                    <a:pt x="1001" y="36"/>
                    <a:pt x="819" y="1"/>
                    <a:pt x="639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3536670" y="1062330"/>
              <a:ext cx="37400" cy="28880"/>
            </a:xfrm>
            <a:custGeom>
              <a:avLst/>
              <a:gdLst/>
              <a:ahLst/>
              <a:cxnLst/>
              <a:rect l="l" t="t" r="r" b="b"/>
              <a:pathLst>
                <a:path w="1870" h="1444" extrusionOk="0">
                  <a:moveTo>
                    <a:pt x="788" y="0"/>
                  </a:moveTo>
                  <a:cubicBezTo>
                    <a:pt x="573" y="0"/>
                    <a:pt x="350" y="100"/>
                    <a:pt x="179" y="345"/>
                  </a:cubicBezTo>
                  <a:cubicBezTo>
                    <a:pt x="0" y="613"/>
                    <a:pt x="179" y="1208"/>
                    <a:pt x="417" y="1387"/>
                  </a:cubicBezTo>
                  <a:cubicBezTo>
                    <a:pt x="473" y="1427"/>
                    <a:pt x="547" y="1443"/>
                    <a:pt x="628" y="1443"/>
                  </a:cubicBezTo>
                  <a:cubicBezTo>
                    <a:pt x="845" y="1443"/>
                    <a:pt x="1112" y="1325"/>
                    <a:pt x="1221" y="1238"/>
                  </a:cubicBezTo>
                  <a:cubicBezTo>
                    <a:pt x="1869" y="698"/>
                    <a:pt x="1357" y="0"/>
                    <a:pt x="788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3531310" y="1059090"/>
              <a:ext cx="29780" cy="39540"/>
            </a:xfrm>
            <a:custGeom>
              <a:avLst/>
              <a:gdLst/>
              <a:ahLst/>
              <a:cxnLst/>
              <a:rect l="l" t="t" r="r" b="b"/>
              <a:pathLst>
                <a:path w="1489" h="1977" extrusionOk="0">
                  <a:moveTo>
                    <a:pt x="834" y="0"/>
                  </a:moveTo>
                  <a:cubicBezTo>
                    <a:pt x="596" y="0"/>
                    <a:pt x="298" y="209"/>
                    <a:pt x="179" y="447"/>
                  </a:cubicBezTo>
                  <a:cubicBezTo>
                    <a:pt x="89" y="596"/>
                    <a:pt x="0" y="1221"/>
                    <a:pt x="60" y="1400"/>
                  </a:cubicBezTo>
                  <a:cubicBezTo>
                    <a:pt x="119" y="1549"/>
                    <a:pt x="357" y="1698"/>
                    <a:pt x="447" y="1787"/>
                  </a:cubicBezTo>
                  <a:cubicBezTo>
                    <a:pt x="549" y="1910"/>
                    <a:pt x="567" y="1977"/>
                    <a:pt x="647" y="1977"/>
                  </a:cubicBezTo>
                  <a:cubicBezTo>
                    <a:pt x="682" y="1977"/>
                    <a:pt x="730" y="1963"/>
                    <a:pt x="804" y="1936"/>
                  </a:cubicBezTo>
                  <a:cubicBezTo>
                    <a:pt x="923" y="1876"/>
                    <a:pt x="1042" y="1757"/>
                    <a:pt x="1131" y="1638"/>
                  </a:cubicBezTo>
                  <a:cubicBezTo>
                    <a:pt x="1370" y="1251"/>
                    <a:pt x="1489" y="656"/>
                    <a:pt x="1370" y="268"/>
                  </a:cubicBezTo>
                  <a:cubicBezTo>
                    <a:pt x="1310" y="149"/>
                    <a:pt x="953" y="0"/>
                    <a:pt x="83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7"/>
            <p:cNvSpPr/>
            <p:nvPr/>
          </p:nvSpPr>
          <p:spPr>
            <a:xfrm>
              <a:off x="3518210" y="1058490"/>
              <a:ext cx="29180" cy="40860"/>
            </a:xfrm>
            <a:custGeom>
              <a:avLst/>
              <a:gdLst/>
              <a:ahLst/>
              <a:cxnLst/>
              <a:rect l="l" t="t" r="r" b="b"/>
              <a:pathLst>
                <a:path w="1459" h="2043" extrusionOk="0">
                  <a:moveTo>
                    <a:pt x="893" y="1"/>
                  </a:moveTo>
                  <a:lnTo>
                    <a:pt x="885" y="8"/>
                  </a:lnTo>
                  <a:lnTo>
                    <a:pt x="885" y="8"/>
                  </a:lnTo>
                  <a:cubicBezTo>
                    <a:pt x="888" y="6"/>
                    <a:pt x="890" y="3"/>
                    <a:pt x="893" y="1"/>
                  </a:cubicBezTo>
                  <a:close/>
                  <a:moveTo>
                    <a:pt x="1166" y="3"/>
                  </a:moveTo>
                  <a:cubicBezTo>
                    <a:pt x="1043" y="3"/>
                    <a:pt x="903" y="112"/>
                    <a:pt x="715" y="150"/>
                  </a:cubicBezTo>
                  <a:lnTo>
                    <a:pt x="885" y="8"/>
                  </a:lnTo>
                  <a:lnTo>
                    <a:pt x="885" y="8"/>
                  </a:lnTo>
                  <a:cubicBezTo>
                    <a:pt x="676" y="177"/>
                    <a:pt x="356" y="94"/>
                    <a:pt x="238" y="388"/>
                  </a:cubicBezTo>
                  <a:cubicBezTo>
                    <a:pt x="179" y="507"/>
                    <a:pt x="179" y="715"/>
                    <a:pt x="149" y="864"/>
                  </a:cubicBezTo>
                  <a:cubicBezTo>
                    <a:pt x="149" y="983"/>
                    <a:pt x="0" y="1251"/>
                    <a:pt x="0" y="1370"/>
                  </a:cubicBezTo>
                  <a:cubicBezTo>
                    <a:pt x="0" y="1736"/>
                    <a:pt x="260" y="2043"/>
                    <a:pt x="584" y="2043"/>
                  </a:cubicBezTo>
                  <a:cubicBezTo>
                    <a:pt x="655" y="2043"/>
                    <a:pt x="729" y="2028"/>
                    <a:pt x="804" y="1996"/>
                  </a:cubicBezTo>
                  <a:cubicBezTo>
                    <a:pt x="1131" y="1847"/>
                    <a:pt x="1399" y="1073"/>
                    <a:pt x="1429" y="745"/>
                  </a:cubicBezTo>
                  <a:cubicBezTo>
                    <a:pt x="1459" y="566"/>
                    <a:pt x="1459" y="298"/>
                    <a:pt x="1370" y="150"/>
                  </a:cubicBezTo>
                  <a:cubicBezTo>
                    <a:pt x="1304" y="40"/>
                    <a:pt x="1238" y="3"/>
                    <a:pt x="1166" y="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3518210" y="1055510"/>
              <a:ext cx="29180" cy="46480"/>
            </a:xfrm>
            <a:custGeom>
              <a:avLst/>
              <a:gdLst/>
              <a:ahLst/>
              <a:cxnLst/>
              <a:rect l="l" t="t" r="r" b="b"/>
              <a:pathLst>
                <a:path w="1459" h="2324" fill="none" extrusionOk="0">
                  <a:moveTo>
                    <a:pt x="715" y="299"/>
                  </a:moveTo>
                  <a:cubicBezTo>
                    <a:pt x="1012" y="239"/>
                    <a:pt x="1191" y="1"/>
                    <a:pt x="1370" y="299"/>
                  </a:cubicBezTo>
                  <a:cubicBezTo>
                    <a:pt x="1459" y="447"/>
                    <a:pt x="1459" y="715"/>
                    <a:pt x="1429" y="894"/>
                  </a:cubicBezTo>
                  <a:cubicBezTo>
                    <a:pt x="1399" y="1222"/>
                    <a:pt x="1131" y="1996"/>
                    <a:pt x="804" y="2145"/>
                  </a:cubicBezTo>
                  <a:cubicBezTo>
                    <a:pt x="387" y="2323"/>
                    <a:pt x="0" y="1966"/>
                    <a:pt x="0" y="1519"/>
                  </a:cubicBezTo>
                  <a:cubicBezTo>
                    <a:pt x="0" y="1400"/>
                    <a:pt x="149" y="1132"/>
                    <a:pt x="149" y="1013"/>
                  </a:cubicBezTo>
                  <a:cubicBezTo>
                    <a:pt x="179" y="864"/>
                    <a:pt x="179" y="656"/>
                    <a:pt x="238" y="537"/>
                  </a:cubicBezTo>
                  <a:cubicBezTo>
                    <a:pt x="357" y="239"/>
                    <a:pt x="685" y="328"/>
                    <a:pt x="893" y="150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3497950" y="1057890"/>
              <a:ext cx="38640" cy="48860"/>
            </a:xfrm>
            <a:custGeom>
              <a:avLst/>
              <a:gdLst/>
              <a:ahLst/>
              <a:cxnLst/>
              <a:rect l="l" t="t" r="r" b="b"/>
              <a:pathLst>
                <a:path w="1932" h="2443" extrusionOk="0">
                  <a:moveTo>
                    <a:pt x="1217" y="0"/>
                  </a:moveTo>
                  <a:cubicBezTo>
                    <a:pt x="1209" y="0"/>
                    <a:pt x="1200" y="1"/>
                    <a:pt x="1192" y="1"/>
                  </a:cubicBezTo>
                  <a:cubicBezTo>
                    <a:pt x="150" y="31"/>
                    <a:pt x="1" y="1966"/>
                    <a:pt x="715" y="2442"/>
                  </a:cubicBezTo>
                  <a:cubicBezTo>
                    <a:pt x="715" y="2442"/>
                    <a:pt x="1192" y="1996"/>
                    <a:pt x="1400" y="1758"/>
                  </a:cubicBezTo>
                  <a:cubicBezTo>
                    <a:pt x="1430" y="1698"/>
                    <a:pt x="1460" y="1668"/>
                    <a:pt x="1489" y="1639"/>
                  </a:cubicBezTo>
                  <a:cubicBezTo>
                    <a:pt x="1725" y="1256"/>
                    <a:pt x="1931" y="0"/>
                    <a:pt x="121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3480090" y="1061710"/>
              <a:ext cx="33960" cy="46820"/>
            </a:xfrm>
            <a:custGeom>
              <a:avLst/>
              <a:gdLst/>
              <a:ahLst/>
              <a:cxnLst/>
              <a:rect l="l" t="t" r="r" b="b"/>
              <a:pathLst>
                <a:path w="1698" h="2341" extrusionOk="0">
                  <a:moveTo>
                    <a:pt x="751" y="1"/>
                  </a:moveTo>
                  <a:cubicBezTo>
                    <a:pt x="510" y="1"/>
                    <a:pt x="239" y="96"/>
                    <a:pt x="120" y="286"/>
                  </a:cubicBezTo>
                  <a:cubicBezTo>
                    <a:pt x="90" y="316"/>
                    <a:pt x="60" y="376"/>
                    <a:pt x="60" y="435"/>
                  </a:cubicBezTo>
                  <a:cubicBezTo>
                    <a:pt x="0" y="733"/>
                    <a:pt x="209" y="1269"/>
                    <a:pt x="268" y="1567"/>
                  </a:cubicBezTo>
                  <a:cubicBezTo>
                    <a:pt x="328" y="1805"/>
                    <a:pt x="417" y="2192"/>
                    <a:pt x="655" y="2341"/>
                  </a:cubicBezTo>
                  <a:cubicBezTo>
                    <a:pt x="1043" y="2043"/>
                    <a:pt x="1698" y="197"/>
                    <a:pt x="923" y="18"/>
                  </a:cubicBezTo>
                  <a:cubicBezTo>
                    <a:pt x="870" y="6"/>
                    <a:pt x="812" y="1"/>
                    <a:pt x="751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3453290" y="1064130"/>
              <a:ext cx="28900" cy="44500"/>
            </a:xfrm>
            <a:custGeom>
              <a:avLst/>
              <a:gdLst/>
              <a:ahLst/>
              <a:cxnLst/>
              <a:rect l="l" t="t" r="r" b="b"/>
              <a:pathLst>
                <a:path w="1445" h="2225" extrusionOk="0">
                  <a:moveTo>
                    <a:pt x="832" y="1"/>
                  </a:moveTo>
                  <a:cubicBezTo>
                    <a:pt x="694" y="1"/>
                    <a:pt x="535" y="43"/>
                    <a:pt x="358" y="136"/>
                  </a:cubicBezTo>
                  <a:cubicBezTo>
                    <a:pt x="1" y="344"/>
                    <a:pt x="447" y="2130"/>
                    <a:pt x="834" y="2220"/>
                  </a:cubicBezTo>
                  <a:cubicBezTo>
                    <a:pt x="847" y="2223"/>
                    <a:pt x="860" y="2225"/>
                    <a:pt x="873" y="2225"/>
                  </a:cubicBezTo>
                  <a:cubicBezTo>
                    <a:pt x="1205" y="2225"/>
                    <a:pt x="1371" y="1138"/>
                    <a:pt x="1400" y="880"/>
                  </a:cubicBezTo>
                  <a:cubicBezTo>
                    <a:pt x="1444" y="350"/>
                    <a:pt x="1227" y="1"/>
                    <a:pt x="832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3431850" y="1065650"/>
              <a:ext cx="27420" cy="44940"/>
            </a:xfrm>
            <a:custGeom>
              <a:avLst/>
              <a:gdLst/>
              <a:ahLst/>
              <a:cxnLst/>
              <a:rect l="l" t="t" r="r" b="b"/>
              <a:pathLst>
                <a:path w="1371" h="2247" extrusionOk="0">
                  <a:moveTo>
                    <a:pt x="762" y="1"/>
                  </a:moveTo>
                  <a:cubicBezTo>
                    <a:pt x="573" y="1"/>
                    <a:pt x="379" y="43"/>
                    <a:pt x="239" y="89"/>
                  </a:cubicBezTo>
                  <a:cubicBezTo>
                    <a:pt x="1" y="149"/>
                    <a:pt x="179" y="1161"/>
                    <a:pt x="209" y="1310"/>
                  </a:cubicBezTo>
                  <a:cubicBezTo>
                    <a:pt x="269" y="1548"/>
                    <a:pt x="299" y="2084"/>
                    <a:pt x="537" y="2203"/>
                  </a:cubicBezTo>
                  <a:cubicBezTo>
                    <a:pt x="597" y="2233"/>
                    <a:pt x="652" y="2247"/>
                    <a:pt x="703" y="2247"/>
                  </a:cubicBezTo>
                  <a:cubicBezTo>
                    <a:pt x="1105" y="2247"/>
                    <a:pt x="1225" y="1396"/>
                    <a:pt x="1251" y="1131"/>
                  </a:cubicBezTo>
                  <a:cubicBezTo>
                    <a:pt x="1251" y="923"/>
                    <a:pt x="1370" y="655"/>
                    <a:pt x="1370" y="447"/>
                  </a:cubicBezTo>
                  <a:cubicBezTo>
                    <a:pt x="1334" y="102"/>
                    <a:pt x="1055" y="1"/>
                    <a:pt x="762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3138290" y="640470"/>
              <a:ext cx="49660" cy="194460"/>
            </a:xfrm>
            <a:custGeom>
              <a:avLst/>
              <a:gdLst/>
              <a:ahLst/>
              <a:cxnLst/>
              <a:rect l="l" t="t" r="r" b="b"/>
              <a:pathLst>
                <a:path w="2483" h="9723" extrusionOk="0">
                  <a:moveTo>
                    <a:pt x="30" y="0"/>
                  </a:moveTo>
                  <a:lnTo>
                    <a:pt x="30" y="0"/>
                  </a:lnTo>
                  <a:cubicBezTo>
                    <a:pt x="0" y="894"/>
                    <a:pt x="149" y="1846"/>
                    <a:pt x="387" y="2710"/>
                  </a:cubicBezTo>
                  <a:cubicBezTo>
                    <a:pt x="596" y="3543"/>
                    <a:pt x="804" y="4288"/>
                    <a:pt x="834" y="5121"/>
                  </a:cubicBezTo>
                  <a:cubicBezTo>
                    <a:pt x="893" y="5985"/>
                    <a:pt x="923" y="6848"/>
                    <a:pt x="893" y="7712"/>
                  </a:cubicBezTo>
                  <a:cubicBezTo>
                    <a:pt x="893" y="8605"/>
                    <a:pt x="804" y="8962"/>
                    <a:pt x="1638" y="9498"/>
                  </a:cubicBezTo>
                  <a:cubicBezTo>
                    <a:pt x="1881" y="9656"/>
                    <a:pt x="2038" y="9722"/>
                    <a:pt x="2136" y="9722"/>
                  </a:cubicBezTo>
                  <a:cubicBezTo>
                    <a:pt x="2482" y="9722"/>
                    <a:pt x="2084" y="8894"/>
                    <a:pt x="2084" y="8337"/>
                  </a:cubicBezTo>
                  <a:cubicBezTo>
                    <a:pt x="2084" y="7176"/>
                    <a:pt x="1965" y="5925"/>
                    <a:pt x="2144" y="4764"/>
                  </a:cubicBezTo>
                  <a:cubicBezTo>
                    <a:pt x="2203" y="4347"/>
                    <a:pt x="2442" y="3841"/>
                    <a:pt x="2471" y="3454"/>
                  </a:cubicBezTo>
                  <a:cubicBezTo>
                    <a:pt x="2471" y="2948"/>
                    <a:pt x="2144" y="2472"/>
                    <a:pt x="1906" y="2055"/>
                  </a:cubicBezTo>
                  <a:cubicBezTo>
                    <a:pt x="1638" y="1578"/>
                    <a:pt x="1489" y="1042"/>
                    <a:pt x="1072" y="655"/>
                  </a:cubicBezTo>
                  <a:cubicBezTo>
                    <a:pt x="953" y="536"/>
                    <a:pt x="30" y="0"/>
                    <a:pt x="3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3159130" y="663650"/>
              <a:ext cx="33960" cy="45640"/>
            </a:xfrm>
            <a:custGeom>
              <a:avLst/>
              <a:gdLst/>
              <a:ahLst/>
              <a:cxnLst/>
              <a:rect l="l" t="t" r="r" b="b"/>
              <a:pathLst>
                <a:path w="1698" h="2282" extrusionOk="0">
                  <a:moveTo>
                    <a:pt x="731" y="1"/>
                  </a:moveTo>
                  <a:cubicBezTo>
                    <a:pt x="725" y="1"/>
                    <a:pt x="720" y="1"/>
                    <a:pt x="715" y="3"/>
                  </a:cubicBezTo>
                  <a:cubicBezTo>
                    <a:pt x="0" y="211"/>
                    <a:pt x="268" y="1015"/>
                    <a:pt x="447" y="1461"/>
                  </a:cubicBezTo>
                  <a:cubicBezTo>
                    <a:pt x="632" y="1967"/>
                    <a:pt x="827" y="2282"/>
                    <a:pt x="1064" y="2282"/>
                  </a:cubicBezTo>
                  <a:cubicBezTo>
                    <a:pt x="1245" y="2282"/>
                    <a:pt x="1452" y="2096"/>
                    <a:pt x="1697" y="1670"/>
                  </a:cubicBezTo>
                  <a:cubicBezTo>
                    <a:pt x="1522" y="1465"/>
                    <a:pt x="1003" y="1"/>
                    <a:pt x="731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3134710" y="491590"/>
              <a:ext cx="39920" cy="192960"/>
            </a:xfrm>
            <a:custGeom>
              <a:avLst/>
              <a:gdLst/>
              <a:ahLst/>
              <a:cxnLst/>
              <a:rect l="l" t="t" r="r" b="b"/>
              <a:pathLst>
                <a:path w="1996" h="9648" extrusionOk="0">
                  <a:moveTo>
                    <a:pt x="1995" y="1"/>
                  </a:moveTo>
                  <a:lnTo>
                    <a:pt x="1995" y="1"/>
                  </a:lnTo>
                  <a:cubicBezTo>
                    <a:pt x="1400" y="447"/>
                    <a:pt x="1043" y="1609"/>
                    <a:pt x="834" y="2293"/>
                  </a:cubicBezTo>
                  <a:cubicBezTo>
                    <a:pt x="685" y="2859"/>
                    <a:pt x="536" y="3484"/>
                    <a:pt x="417" y="4050"/>
                  </a:cubicBezTo>
                  <a:cubicBezTo>
                    <a:pt x="268" y="4884"/>
                    <a:pt x="179" y="5777"/>
                    <a:pt x="60" y="6611"/>
                  </a:cubicBezTo>
                  <a:cubicBezTo>
                    <a:pt x="1" y="7147"/>
                    <a:pt x="30" y="7712"/>
                    <a:pt x="90" y="8218"/>
                  </a:cubicBezTo>
                  <a:cubicBezTo>
                    <a:pt x="90" y="8516"/>
                    <a:pt x="417" y="9439"/>
                    <a:pt x="328" y="9648"/>
                  </a:cubicBezTo>
                  <a:cubicBezTo>
                    <a:pt x="417" y="9439"/>
                    <a:pt x="507" y="9231"/>
                    <a:pt x="507" y="8993"/>
                  </a:cubicBezTo>
                  <a:cubicBezTo>
                    <a:pt x="656" y="9112"/>
                    <a:pt x="834" y="9171"/>
                    <a:pt x="1013" y="9231"/>
                  </a:cubicBezTo>
                  <a:cubicBezTo>
                    <a:pt x="1013" y="9231"/>
                    <a:pt x="1072" y="9082"/>
                    <a:pt x="1072" y="9082"/>
                  </a:cubicBezTo>
                  <a:cubicBezTo>
                    <a:pt x="1191" y="9231"/>
                    <a:pt x="1340" y="9350"/>
                    <a:pt x="1430" y="9529"/>
                  </a:cubicBezTo>
                  <a:cubicBezTo>
                    <a:pt x="1430" y="9231"/>
                    <a:pt x="1608" y="8963"/>
                    <a:pt x="1846" y="8814"/>
                  </a:cubicBezTo>
                  <a:cubicBezTo>
                    <a:pt x="1757" y="8576"/>
                    <a:pt x="1698" y="8338"/>
                    <a:pt x="1698" y="8099"/>
                  </a:cubicBezTo>
                  <a:cubicBezTo>
                    <a:pt x="1688" y="8089"/>
                    <a:pt x="1678" y="8086"/>
                    <a:pt x="1668" y="8086"/>
                  </a:cubicBezTo>
                  <a:cubicBezTo>
                    <a:pt x="1648" y="8086"/>
                    <a:pt x="1628" y="8099"/>
                    <a:pt x="1608" y="8099"/>
                  </a:cubicBezTo>
                  <a:cubicBezTo>
                    <a:pt x="1072" y="7861"/>
                    <a:pt x="894" y="6343"/>
                    <a:pt x="1162" y="5896"/>
                  </a:cubicBezTo>
                  <a:lnTo>
                    <a:pt x="1162" y="5896"/>
                  </a:lnTo>
                  <a:cubicBezTo>
                    <a:pt x="1191" y="5926"/>
                    <a:pt x="1311" y="5985"/>
                    <a:pt x="1340" y="6015"/>
                  </a:cubicBezTo>
                  <a:cubicBezTo>
                    <a:pt x="1311" y="5837"/>
                    <a:pt x="1281" y="5658"/>
                    <a:pt x="1311" y="5449"/>
                  </a:cubicBezTo>
                  <a:lnTo>
                    <a:pt x="1430" y="5449"/>
                  </a:lnTo>
                  <a:cubicBezTo>
                    <a:pt x="1459" y="5211"/>
                    <a:pt x="1340" y="5092"/>
                    <a:pt x="1311" y="4854"/>
                  </a:cubicBezTo>
                  <a:cubicBezTo>
                    <a:pt x="1191" y="4110"/>
                    <a:pt x="1370" y="3246"/>
                    <a:pt x="1400" y="2472"/>
                  </a:cubicBezTo>
                  <a:cubicBezTo>
                    <a:pt x="1459" y="1668"/>
                    <a:pt x="1489" y="715"/>
                    <a:pt x="1995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3658130" y="653870"/>
              <a:ext cx="52440" cy="168760"/>
            </a:xfrm>
            <a:custGeom>
              <a:avLst/>
              <a:gdLst/>
              <a:ahLst/>
              <a:cxnLst/>
              <a:rect l="l" t="t" r="r" b="b"/>
              <a:pathLst>
                <a:path w="2622" h="8438" extrusionOk="0">
                  <a:moveTo>
                    <a:pt x="1854" y="1"/>
                  </a:moveTo>
                  <a:cubicBezTo>
                    <a:pt x="1327" y="1"/>
                    <a:pt x="817" y="930"/>
                    <a:pt x="567" y="1236"/>
                  </a:cubicBezTo>
                  <a:cubicBezTo>
                    <a:pt x="60" y="1861"/>
                    <a:pt x="1" y="2516"/>
                    <a:pt x="209" y="3320"/>
                  </a:cubicBezTo>
                  <a:cubicBezTo>
                    <a:pt x="507" y="4541"/>
                    <a:pt x="775" y="6119"/>
                    <a:pt x="269" y="7369"/>
                  </a:cubicBezTo>
                  <a:cubicBezTo>
                    <a:pt x="16" y="7992"/>
                    <a:pt x="399" y="8437"/>
                    <a:pt x="853" y="8437"/>
                  </a:cubicBezTo>
                  <a:cubicBezTo>
                    <a:pt x="1094" y="8437"/>
                    <a:pt x="1353" y="8313"/>
                    <a:pt x="1549" y="8024"/>
                  </a:cubicBezTo>
                  <a:cubicBezTo>
                    <a:pt x="1817" y="7667"/>
                    <a:pt x="1609" y="7191"/>
                    <a:pt x="1609" y="6744"/>
                  </a:cubicBezTo>
                  <a:cubicBezTo>
                    <a:pt x="1609" y="6714"/>
                    <a:pt x="1609" y="6714"/>
                    <a:pt x="1609" y="6685"/>
                  </a:cubicBezTo>
                  <a:cubicBezTo>
                    <a:pt x="1609" y="6178"/>
                    <a:pt x="1668" y="5642"/>
                    <a:pt x="1638" y="5106"/>
                  </a:cubicBezTo>
                  <a:cubicBezTo>
                    <a:pt x="1638" y="4094"/>
                    <a:pt x="1936" y="3022"/>
                    <a:pt x="2174" y="2010"/>
                  </a:cubicBezTo>
                  <a:cubicBezTo>
                    <a:pt x="2294" y="1563"/>
                    <a:pt x="2621" y="194"/>
                    <a:pt x="1966" y="15"/>
                  </a:cubicBezTo>
                  <a:cubicBezTo>
                    <a:pt x="1929" y="5"/>
                    <a:pt x="1891" y="1"/>
                    <a:pt x="1854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3656350" y="494570"/>
              <a:ext cx="54220" cy="194740"/>
            </a:xfrm>
            <a:custGeom>
              <a:avLst/>
              <a:gdLst/>
              <a:ahLst/>
              <a:cxnLst/>
              <a:rect l="l" t="t" r="r" b="b"/>
              <a:pathLst>
                <a:path w="2711" h="9737" extrusionOk="0">
                  <a:moveTo>
                    <a:pt x="1013" y="1"/>
                  </a:moveTo>
                  <a:cubicBezTo>
                    <a:pt x="834" y="298"/>
                    <a:pt x="953" y="656"/>
                    <a:pt x="864" y="983"/>
                  </a:cubicBezTo>
                  <a:cubicBezTo>
                    <a:pt x="804" y="1251"/>
                    <a:pt x="596" y="1370"/>
                    <a:pt x="566" y="1638"/>
                  </a:cubicBezTo>
                  <a:cubicBezTo>
                    <a:pt x="477" y="2115"/>
                    <a:pt x="656" y="2740"/>
                    <a:pt x="596" y="3276"/>
                  </a:cubicBezTo>
                  <a:cubicBezTo>
                    <a:pt x="566" y="3693"/>
                    <a:pt x="447" y="4080"/>
                    <a:pt x="477" y="4497"/>
                  </a:cubicBezTo>
                  <a:cubicBezTo>
                    <a:pt x="507" y="4884"/>
                    <a:pt x="656" y="5271"/>
                    <a:pt x="685" y="5658"/>
                  </a:cubicBezTo>
                  <a:cubicBezTo>
                    <a:pt x="715" y="6283"/>
                    <a:pt x="417" y="6491"/>
                    <a:pt x="269" y="7027"/>
                  </a:cubicBezTo>
                  <a:cubicBezTo>
                    <a:pt x="1" y="7801"/>
                    <a:pt x="328" y="8814"/>
                    <a:pt x="30" y="9588"/>
                  </a:cubicBezTo>
                  <a:cubicBezTo>
                    <a:pt x="87" y="9560"/>
                    <a:pt x="143" y="9548"/>
                    <a:pt x="198" y="9548"/>
                  </a:cubicBezTo>
                  <a:cubicBezTo>
                    <a:pt x="376" y="9548"/>
                    <a:pt x="542" y="9669"/>
                    <a:pt x="656" y="9737"/>
                  </a:cubicBezTo>
                  <a:cubicBezTo>
                    <a:pt x="677" y="9498"/>
                    <a:pt x="794" y="9100"/>
                    <a:pt x="972" y="9100"/>
                  </a:cubicBezTo>
                  <a:cubicBezTo>
                    <a:pt x="1038" y="9100"/>
                    <a:pt x="1111" y="9154"/>
                    <a:pt x="1192" y="9290"/>
                  </a:cubicBezTo>
                  <a:cubicBezTo>
                    <a:pt x="1340" y="9171"/>
                    <a:pt x="1460" y="9022"/>
                    <a:pt x="1608" y="8903"/>
                  </a:cubicBezTo>
                  <a:cubicBezTo>
                    <a:pt x="1638" y="8992"/>
                    <a:pt x="1727" y="9112"/>
                    <a:pt x="1757" y="9231"/>
                  </a:cubicBezTo>
                  <a:cubicBezTo>
                    <a:pt x="1805" y="9055"/>
                    <a:pt x="1887" y="8965"/>
                    <a:pt x="1971" y="8965"/>
                  </a:cubicBezTo>
                  <a:cubicBezTo>
                    <a:pt x="2044" y="8965"/>
                    <a:pt x="2119" y="9033"/>
                    <a:pt x="2174" y="9171"/>
                  </a:cubicBezTo>
                  <a:cubicBezTo>
                    <a:pt x="2621" y="7593"/>
                    <a:pt x="2710" y="5479"/>
                    <a:pt x="2442" y="3871"/>
                  </a:cubicBezTo>
                  <a:cubicBezTo>
                    <a:pt x="2353" y="3127"/>
                    <a:pt x="2025" y="2472"/>
                    <a:pt x="1787" y="1787"/>
                  </a:cubicBezTo>
                  <a:cubicBezTo>
                    <a:pt x="1549" y="1221"/>
                    <a:pt x="1460" y="447"/>
                    <a:pt x="1013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3642650" y="654750"/>
              <a:ext cx="28600" cy="59600"/>
            </a:xfrm>
            <a:custGeom>
              <a:avLst/>
              <a:gdLst/>
              <a:ahLst/>
              <a:cxnLst/>
              <a:rect l="l" t="t" r="r" b="b"/>
              <a:pathLst>
                <a:path w="1430" h="2980" extrusionOk="0">
                  <a:moveTo>
                    <a:pt x="1162" y="1"/>
                  </a:moveTo>
                  <a:lnTo>
                    <a:pt x="1162" y="1"/>
                  </a:lnTo>
                  <a:cubicBezTo>
                    <a:pt x="1162" y="1"/>
                    <a:pt x="626" y="239"/>
                    <a:pt x="566" y="299"/>
                  </a:cubicBezTo>
                  <a:cubicBezTo>
                    <a:pt x="418" y="477"/>
                    <a:pt x="299" y="715"/>
                    <a:pt x="239" y="924"/>
                  </a:cubicBezTo>
                  <a:cubicBezTo>
                    <a:pt x="90" y="1400"/>
                    <a:pt x="1" y="2621"/>
                    <a:pt x="537" y="2919"/>
                  </a:cubicBezTo>
                  <a:cubicBezTo>
                    <a:pt x="566" y="2919"/>
                    <a:pt x="566" y="2949"/>
                    <a:pt x="596" y="2949"/>
                  </a:cubicBezTo>
                  <a:cubicBezTo>
                    <a:pt x="646" y="2970"/>
                    <a:pt x="694" y="2980"/>
                    <a:pt x="739" y="2980"/>
                  </a:cubicBezTo>
                  <a:cubicBezTo>
                    <a:pt x="1068" y="2980"/>
                    <a:pt x="1262" y="2448"/>
                    <a:pt x="1341" y="2055"/>
                  </a:cubicBezTo>
                  <a:cubicBezTo>
                    <a:pt x="1430" y="1371"/>
                    <a:pt x="954" y="686"/>
                    <a:pt x="1162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3253810" y="705650"/>
              <a:ext cx="345400" cy="246940"/>
            </a:xfrm>
            <a:custGeom>
              <a:avLst/>
              <a:gdLst/>
              <a:ahLst/>
              <a:cxnLst/>
              <a:rect l="l" t="t" r="r" b="b"/>
              <a:pathLst>
                <a:path w="17270" h="12347" extrusionOk="0">
                  <a:moveTo>
                    <a:pt x="10536" y="0"/>
                  </a:moveTo>
                  <a:cubicBezTo>
                    <a:pt x="10131" y="0"/>
                    <a:pt x="9689" y="136"/>
                    <a:pt x="9320" y="136"/>
                  </a:cubicBezTo>
                  <a:cubicBezTo>
                    <a:pt x="8446" y="136"/>
                    <a:pt x="7599" y="83"/>
                    <a:pt x="6744" y="83"/>
                  </a:cubicBezTo>
                  <a:cubicBezTo>
                    <a:pt x="6316" y="83"/>
                    <a:pt x="5886" y="96"/>
                    <a:pt x="5449" y="136"/>
                  </a:cubicBezTo>
                  <a:cubicBezTo>
                    <a:pt x="4705" y="195"/>
                    <a:pt x="4675" y="612"/>
                    <a:pt x="4437" y="1356"/>
                  </a:cubicBezTo>
                  <a:cubicBezTo>
                    <a:pt x="4228" y="2101"/>
                    <a:pt x="4198" y="2339"/>
                    <a:pt x="3633" y="2875"/>
                  </a:cubicBezTo>
                  <a:cubicBezTo>
                    <a:pt x="3156" y="3321"/>
                    <a:pt x="2650" y="3649"/>
                    <a:pt x="2144" y="4036"/>
                  </a:cubicBezTo>
                  <a:cubicBezTo>
                    <a:pt x="1578" y="4423"/>
                    <a:pt x="685" y="4870"/>
                    <a:pt x="328" y="5465"/>
                  </a:cubicBezTo>
                  <a:cubicBezTo>
                    <a:pt x="0" y="6061"/>
                    <a:pt x="417" y="7043"/>
                    <a:pt x="745" y="7549"/>
                  </a:cubicBezTo>
                  <a:cubicBezTo>
                    <a:pt x="1089" y="8124"/>
                    <a:pt x="1878" y="8219"/>
                    <a:pt x="2576" y="8219"/>
                  </a:cubicBezTo>
                  <a:cubicBezTo>
                    <a:pt x="2782" y="8219"/>
                    <a:pt x="2980" y="8211"/>
                    <a:pt x="3156" y="8204"/>
                  </a:cubicBezTo>
                  <a:cubicBezTo>
                    <a:pt x="3455" y="8179"/>
                    <a:pt x="3712" y="8144"/>
                    <a:pt x="3950" y="8144"/>
                  </a:cubicBezTo>
                  <a:cubicBezTo>
                    <a:pt x="4280" y="8144"/>
                    <a:pt x="4571" y="8212"/>
                    <a:pt x="4883" y="8472"/>
                  </a:cubicBezTo>
                  <a:cubicBezTo>
                    <a:pt x="5092" y="8651"/>
                    <a:pt x="5479" y="8859"/>
                    <a:pt x="5568" y="9098"/>
                  </a:cubicBezTo>
                  <a:cubicBezTo>
                    <a:pt x="5717" y="9425"/>
                    <a:pt x="5479" y="9842"/>
                    <a:pt x="5509" y="10199"/>
                  </a:cubicBezTo>
                  <a:cubicBezTo>
                    <a:pt x="5538" y="10914"/>
                    <a:pt x="5509" y="11956"/>
                    <a:pt x="6372" y="12194"/>
                  </a:cubicBezTo>
                  <a:cubicBezTo>
                    <a:pt x="6502" y="12231"/>
                    <a:pt x="6623" y="12247"/>
                    <a:pt x="6736" y="12247"/>
                  </a:cubicBezTo>
                  <a:cubicBezTo>
                    <a:pt x="7448" y="12247"/>
                    <a:pt x="7841" y="11585"/>
                    <a:pt x="8278" y="11122"/>
                  </a:cubicBezTo>
                  <a:cubicBezTo>
                    <a:pt x="8665" y="11539"/>
                    <a:pt x="8873" y="12164"/>
                    <a:pt x="9468" y="12313"/>
                  </a:cubicBezTo>
                  <a:cubicBezTo>
                    <a:pt x="9566" y="12336"/>
                    <a:pt x="9657" y="12347"/>
                    <a:pt x="9740" y="12347"/>
                  </a:cubicBezTo>
                  <a:cubicBezTo>
                    <a:pt x="10519" y="12347"/>
                    <a:pt x="10689" y="11405"/>
                    <a:pt x="10689" y="10705"/>
                  </a:cubicBezTo>
                  <a:cubicBezTo>
                    <a:pt x="10689" y="10348"/>
                    <a:pt x="10451" y="9544"/>
                    <a:pt x="10570" y="9246"/>
                  </a:cubicBezTo>
                  <a:cubicBezTo>
                    <a:pt x="10808" y="8740"/>
                    <a:pt x="11791" y="8740"/>
                    <a:pt x="12237" y="8681"/>
                  </a:cubicBezTo>
                  <a:cubicBezTo>
                    <a:pt x="12539" y="8648"/>
                    <a:pt x="12845" y="8640"/>
                    <a:pt x="13153" y="8640"/>
                  </a:cubicBezTo>
                  <a:cubicBezTo>
                    <a:pt x="13453" y="8640"/>
                    <a:pt x="13754" y="8648"/>
                    <a:pt x="14054" y="8648"/>
                  </a:cubicBezTo>
                  <a:cubicBezTo>
                    <a:pt x="14569" y="8648"/>
                    <a:pt x="15080" y="8625"/>
                    <a:pt x="15572" y="8502"/>
                  </a:cubicBezTo>
                  <a:cubicBezTo>
                    <a:pt x="17269" y="8085"/>
                    <a:pt x="16733" y="5971"/>
                    <a:pt x="16614" y="4721"/>
                  </a:cubicBezTo>
                  <a:cubicBezTo>
                    <a:pt x="16555" y="4185"/>
                    <a:pt x="16674" y="3649"/>
                    <a:pt x="16108" y="3411"/>
                  </a:cubicBezTo>
                  <a:cubicBezTo>
                    <a:pt x="15807" y="3273"/>
                    <a:pt x="15484" y="3240"/>
                    <a:pt x="15156" y="3240"/>
                  </a:cubicBezTo>
                  <a:cubicBezTo>
                    <a:pt x="14869" y="3240"/>
                    <a:pt x="14578" y="3265"/>
                    <a:pt x="14293" y="3265"/>
                  </a:cubicBezTo>
                  <a:cubicBezTo>
                    <a:pt x="14131" y="3265"/>
                    <a:pt x="13972" y="3257"/>
                    <a:pt x="13815" y="3232"/>
                  </a:cubicBezTo>
                  <a:cubicBezTo>
                    <a:pt x="13488" y="3173"/>
                    <a:pt x="13250" y="3083"/>
                    <a:pt x="13071" y="2905"/>
                  </a:cubicBezTo>
                  <a:cubicBezTo>
                    <a:pt x="12744" y="2666"/>
                    <a:pt x="12535" y="2279"/>
                    <a:pt x="12237" y="1922"/>
                  </a:cubicBezTo>
                  <a:cubicBezTo>
                    <a:pt x="11850" y="1446"/>
                    <a:pt x="11702" y="731"/>
                    <a:pt x="11285" y="284"/>
                  </a:cubicBezTo>
                  <a:cubicBezTo>
                    <a:pt x="11078" y="65"/>
                    <a:pt x="10816" y="0"/>
                    <a:pt x="1053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3415770" y="847090"/>
              <a:ext cx="12540" cy="75660"/>
            </a:xfrm>
            <a:custGeom>
              <a:avLst/>
              <a:gdLst/>
              <a:ahLst/>
              <a:cxnLst/>
              <a:rect l="l" t="t" r="r" b="b"/>
              <a:pathLst>
                <a:path w="627" h="3783" extrusionOk="0">
                  <a:moveTo>
                    <a:pt x="299" y="209"/>
                  </a:moveTo>
                  <a:cubicBezTo>
                    <a:pt x="269" y="686"/>
                    <a:pt x="239" y="1073"/>
                    <a:pt x="209" y="1549"/>
                  </a:cubicBezTo>
                  <a:cubicBezTo>
                    <a:pt x="180" y="1877"/>
                    <a:pt x="60" y="2294"/>
                    <a:pt x="1" y="2621"/>
                  </a:cubicBezTo>
                  <a:cubicBezTo>
                    <a:pt x="239" y="2889"/>
                    <a:pt x="1" y="3574"/>
                    <a:pt x="358" y="3782"/>
                  </a:cubicBezTo>
                  <a:cubicBezTo>
                    <a:pt x="537" y="3097"/>
                    <a:pt x="567" y="2532"/>
                    <a:pt x="507" y="1817"/>
                  </a:cubicBezTo>
                  <a:cubicBezTo>
                    <a:pt x="477" y="1222"/>
                    <a:pt x="626" y="537"/>
                    <a:pt x="447" y="1"/>
                  </a:cubicBezTo>
                  <a:cubicBezTo>
                    <a:pt x="328" y="60"/>
                    <a:pt x="328" y="180"/>
                    <a:pt x="299" y="299"/>
                  </a:cubicBez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3184730" y="726810"/>
              <a:ext cx="247740" cy="320400"/>
            </a:xfrm>
            <a:custGeom>
              <a:avLst/>
              <a:gdLst/>
              <a:ahLst/>
              <a:cxnLst/>
              <a:rect l="l" t="t" r="r" b="b"/>
              <a:pathLst>
                <a:path w="12387" h="16020" extrusionOk="0">
                  <a:moveTo>
                    <a:pt x="10481" y="1"/>
                  </a:moveTo>
                  <a:cubicBezTo>
                    <a:pt x="10392" y="90"/>
                    <a:pt x="10273" y="179"/>
                    <a:pt x="10183" y="298"/>
                  </a:cubicBezTo>
                  <a:cubicBezTo>
                    <a:pt x="10094" y="447"/>
                    <a:pt x="10153" y="626"/>
                    <a:pt x="10064" y="804"/>
                  </a:cubicBezTo>
                  <a:cubicBezTo>
                    <a:pt x="10005" y="953"/>
                    <a:pt x="9856" y="1013"/>
                    <a:pt x="9766" y="1102"/>
                  </a:cubicBezTo>
                  <a:cubicBezTo>
                    <a:pt x="9737" y="1132"/>
                    <a:pt x="9737" y="1162"/>
                    <a:pt x="9707" y="1162"/>
                  </a:cubicBezTo>
                  <a:cubicBezTo>
                    <a:pt x="9677" y="1251"/>
                    <a:pt x="9737" y="1400"/>
                    <a:pt x="9677" y="1489"/>
                  </a:cubicBezTo>
                  <a:cubicBezTo>
                    <a:pt x="9439" y="1906"/>
                    <a:pt x="8963" y="1876"/>
                    <a:pt x="8635" y="2144"/>
                  </a:cubicBezTo>
                  <a:cubicBezTo>
                    <a:pt x="8218" y="2502"/>
                    <a:pt x="8069" y="2829"/>
                    <a:pt x="7831" y="3305"/>
                  </a:cubicBezTo>
                  <a:cubicBezTo>
                    <a:pt x="7652" y="3782"/>
                    <a:pt x="7652" y="4377"/>
                    <a:pt x="7384" y="4824"/>
                  </a:cubicBezTo>
                  <a:cubicBezTo>
                    <a:pt x="7357" y="4743"/>
                    <a:pt x="6961" y="4366"/>
                    <a:pt x="6844" y="4366"/>
                  </a:cubicBezTo>
                  <a:cubicBezTo>
                    <a:pt x="6833" y="4366"/>
                    <a:pt x="6824" y="4369"/>
                    <a:pt x="6819" y="4377"/>
                  </a:cubicBezTo>
                  <a:cubicBezTo>
                    <a:pt x="6700" y="4586"/>
                    <a:pt x="6521" y="4824"/>
                    <a:pt x="6342" y="4973"/>
                  </a:cubicBezTo>
                  <a:cubicBezTo>
                    <a:pt x="6342" y="4943"/>
                    <a:pt x="6342" y="4913"/>
                    <a:pt x="6313" y="4884"/>
                  </a:cubicBezTo>
                  <a:cubicBezTo>
                    <a:pt x="6134" y="5032"/>
                    <a:pt x="5896" y="5360"/>
                    <a:pt x="5777" y="5568"/>
                  </a:cubicBezTo>
                  <a:cubicBezTo>
                    <a:pt x="5747" y="5568"/>
                    <a:pt x="5747" y="5539"/>
                    <a:pt x="5717" y="5539"/>
                  </a:cubicBezTo>
                  <a:cubicBezTo>
                    <a:pt x="5658" y="5568"/>
                    <a:pt x="5658" y="5628"/>
                    <a:pt x="5628" y="5628"/>
                  </a:cubicBezTo>
                  <a:cubicBezTo>
                    <a:pt x="5587" y="5611"/>
                    <a:pt x="5544" y="5604"/>
                    <a:pt x="5498" y="5604"/>
                  </a:cubicBezTo>
                  <a:cubicBezTo>
                    <a:pt x="5199" y="5604"/>
                    <a:pt x="4796" y="5911"/>
                    <a:pt x="4441" y="5911"/>
                  </a:cubicBezTo>
                  <a:cubicBezTo>
                    <a:pt x="4367" y="5911"/>
                    <a:pt x="4296" y="5898"/>
                    <a:pt x="4228" y="5866"/>
                  </a:cubicBezTo>
                  <a:cubicBezTo>
                    <a:pt x="4180" y="5926"/>
                    <a:pt x="4132" y="5943"/>
                    <a:pt x="4085" y="5943"/>
                  </a:cubicBezTo>
                  <a:cubicBezTo>
                    <a:pt x="4031" y="5943"/>
                    <a:pt x="3980" y="5921"/>
                    <a:pt x="3934" y="5921"/>
                  </a:cubicBezTo>
                  <a:cubicBezTo>
                    <a:pt x="3923" y="5921"/>
                    <a:pt x="3912" y="5922"/>
                    <a:pt x="3901" y="5926"/>
                  </a:cubicBezTo>
                  <a:cubicBezTo>
                    <a:pt x="3722" y="5985"/>
                    <a:pt x="3335" y="6164"/>
                    <a:pt x="3216" y="6313"/>
                  </a:cubicBezTo>
                  <a:cubicBezTo>
                    <a:pt x="3161" y="6396"/>
                    <a:pt x="2925" y="6917"/>
                    <a:pt x="3084" y="6917"/>
                  </a:cubicBezTo>
                  <a:cubicBezTo>
                    <a:pt x="3096" y="6917"/>
                    <a:pt x="3110" y="6914"/>
                    <a:pt x="3127" y="6908"/>
                  </a:cubicBezTo>
                  <a:lnTo>
                    <a:pt x="3127" y="6908"/>
                  </a:lnTo>
                  <a:cubicBezTo>
                    <a:pt x="3067" y="6938"/>
                    <a:pt x="3037" y="6968"/>
                    <a:pt x="2948" y="6968"/>
                  </a:cubicBezTo>
                  <a:cubicBezTo>
                    <a:pt x="2799" y="7325"/>
                    <a:pt x="2353" y="7355"/>
                    <a:pt x="2085" y="7563"/>
                  </a:cubicBezTo>
                  <a:cubicBezTo>
                    <a:pt x="2323" y="7861"/>
                    <a:pt x="1995" y="7831"/>
                    <a:pt x="1906" y="8040"/>
                  </a:cubicBezTo>
                  <a:cubicBezTo>
                    <a:pt x="1847" y="8188"/>
                    <a:pt x="1966" y="8218"/>
                    <a:pt x="1906" y="8367"/>
                  </a:cubicBezTo>
                  <a:cubicBezTo>
                    <a:pt x="1906" y="8397"/>
                    <a:pt x="1727" y="8784"/>
                    <a:pt x="1698" y="8784"/>
                  </a:cubicBezTo>
                  <a:cubicBezTo>
                    <a:pt x="1516" y="9069"/>
                    <a:pt x="1017" y="9627"/>
                    <a:pt x="597" y="9627"/>
                  </a:cubicBezTo>
                  <a:cubicBezTo>
                    <a:pt x="535" y="9627"/>
                    <a:pt x="475" y="9615"/>
                    <a:pt x="417" y="9588"/>
                  </a:cubicBezTo>
                  <a:lnTo>
                    <a:pt x="417" y="9588"/>
                  </a:lnTo>
                  <a:cubicBezTo>
                    <a:pt x="1" y="10243"/>
                    <a:pt x="1698" y="10779"/>
                    <a:pt x="2085" y="10928"/>
                  </a:cubicBezTo>
                  <a:cubicBezTo>
                    <a:pt x="2829" y="11225"/>
                    <a:pt x="3603" y="11225"/>
                    <a:pt x="4348" y="11493"/>
                  </a:cubicBezTo>
                  <a:cubicBezTo>
                    <a:pt x="5658" y="11940"/>
                    <a:pt x="5062" y="13399"/>
                    <a:pt x="4883" y="14411"/>
                  </a:cubicBezTo>
                  <a:cubicBezTo>
                    <a:pt x="4794" y="14977"/>
                    <a:pt x="5092" y="15394"/>
                    <a:pt x="5181" y="15900"/>
                  </a:cubicBezTo>
                  <a:cubicBezTo>
                    <a:pt x="5205" y="15924"/>
                    <a:pt x="5287" y="15967"/>
                    <a:pt x="5333" y="15998"/>
                  </a:cubicBezTo>
                  <a:lnTo>
                    <a:pt x="5333" y="15998"/>
                  </a:lnTo>
                  <a:cubicBezTo>
                    <a:pt x="5202" y="15842"/>
                    <a:pt x="6373" y="15543"/>
                    <a:pt x="6402" y="15543"/>
                  </a:cubicBezTo>
                  <a:cubicBezTo>
                    <a:pt x="6878" y="15424"/>
                    <a:pt x="7384" y="15275"/>
                    <a:pt x="7891" y="15185"/>
                  </a:cubicBezTo>
                  <a:cubicBezTo>
                    <a:pt x="8843" y="15007"/>
                    <a:pt x="9826" y="14977"/>
                    <a:pt x="10779" y="14888"/>
                  </a:cubicBezTo>
                  <a:cubicBezTo>
                    <a:pt x="11464" y="14798"/>
                    <a:pt x="12208" y="14769"/>
                    <a:pt x="12297" y="13965"/>
                  </a:cubicBezTo>
                  <a:cubicBezTo>
                    <a:pt x="12387" y="13071"/>
                    <a:pt x="12029" y="12059"/>
                    <a:pt x="11940" y="11166"/>
                  </a:cubicBezTo>
                  <a:cubicBezTo>
                    <a:pt x="11851" y="10392"/>
                    <a:pt x="11970" y="9647"/>
                    <a:pt x="11910" y="8903"/>
                  </a:cubicBezTo>
                  <a:lnTo>
                    <a:pt x="11910" y="8903"/>
                  </a:lnTo>
                  <a:cubicBezTo>
                    <a:pt x="11732" y="9260"/>
                    <a:pt x="11732" y="9766"/>
                    <a:pt x="11464" y="10094"/>
                  </a:cubicBezTo>
                  <a:cubicBezTo>
                    <a:pt x="11261" y="10296"/>
                    <a:pt x="10957" y="10362"/>
                    <a:pt x="10656" y="10362"/>
                  </a:cubicBezTo>
                  <a:cubicBezTo>
                    <a:pt x="10469" y="10362"/>
                    <a:pt x="10283" y="10337"/>
                    <a:pt x="10124" y="10302"/>
                  </a:cubicBezTo>
                  <a:cubicBezTo>
                    <a:pt x="8456" y="9856"/>
                    <a:pt x="10124" y="7504"/>
                    <a:pt x="10362" y="6640"/>
                  </a:cubicBezTo>
                  <a:cubicBezTo>
                    <a:pt x="10511" y="6045"/>
                    <a:pt x="10243" y="5479"/>
                    <a:pt x="10421" y="4913"/>
                  </a:cubicBezTo>
                  <a:cubicBezTo>
                    <a:pt x="10600" y="4377"/>
                    <a:pt x="10600" y="3841"/>
                    <a:pt x="10749" y="3276"/>
                  </a:cubicBezTo>
                  <a:cubicBezTo>
                    <a:pt x="10898" y="2740"/>
                    <a:pt x="11047" y="2234"/>
                    <a:pt x="10987" y="1668"/>
                  </a:cubicBezTo>
                  <a:cubicBezTo>
                    <a:pt x="10957" y="983"/>
                    <a:pt x="11047" y="477"/>
                    <a:pt x="10481" y="1"/>
                  </a:cubicBezTo>
                  <a:close/>
                  <a:moveTo>
                    <a:pt x="5333" y="15998"/>
                  </a:moveTo>
                  <a:cubicBezTo>
                    <a:pt x="5339" y="16006"/>
                    <a:pt x="5348" y="16013"/>
                    <a:pt x="5360" y="16019"/>
                  </a:cubicBezTo>
                  <a:cubicBezTo>
                    <a:pt x="5354" y="16013"/>
                    <a:pt x="5345" y="16006"/>
                    <a:pt x="5333" y="15998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3422330" y="704770"/>
              <a:ext cx="216180" cy="331000"/>
            </a:xfrm>
            <a:custGeom>
              <a:avLst/>
              <a:gdLst/>
              <a:ahLst/>
              <a:cxnLst/>
              <a:rect l="l" t="t" r="r" b="b"/>
              <a:pathLst>
                <a:path w="10809" h="16550" extrusionOk="0">
                  <a:moveTo>
                    <a:pt x="1906" y="1"/>
                  </a:moveTo>
                  <a:cubicBezTo>
                    <a:pt x="1876" y="328"/>
                    <a:pt x="1608" y="983"/>
                    <a:pt x="1251" y="1073"/>
                  </a:cubicBezTo>
                  <a:cubicBezTo>
                    <a:pt x="1370" y="1251"/>
                    <a:pt x="1310" y="1490"/>
                    <a:pt x="1042" y="1519"/>
                  </a:cubicBezTo>
                  <a:cubicBezTo>
                    <a:pt x="1489" y="2145"/>
                    <a:pt x="1132" y="3127"/>
                    <a:pt x="1132" y="3842"/>
                  </a:cubicBezTo>
                  <a:cubicBezTo>
                    <a:pt x="1162" y="4437"/>
                    <a:pt x="1162" y="4973"/>
                    <a:pt x="1430" y="5479"/>
                  </a:cubicBezTo>
                  <a:cubicBezTo>
                    <a:pt x="1817" y="6194"/>
                    <a:pt x="1578" y="6909"/>
                    <a:pt x="1578" y="7683"/>
                  </a:cubicBezTo>
                  <a:cubicBezTo>
                    <a:pt x="1608" y="8159"/>
                    <a:pt x="1698" y="8635"/>
                    <a:pt x="1846" y="9112"/>
                  </a:cubicBezTo>
                  <a:cubicBezTo>
                    <a:pt x="1995" y="9499"/>
                    <a:pt x="2174" y="9916"/>
                    <a:pt x="2174" y="10303"/>
                  </a:cubicBezTo>
                  <a:cubicBezTo>
                    <a:pt x="2174" y="10392"/>
                    <a:pt x="2174" y="10452"/>
                    <a:pt x="2174" y="10541"/>
                  </a:cubicBezTo>
                  <a:cubicBezTo>
                    <a:pt x="2085" y="10988"/>
                    <a:pt x="1757" y="11464"/>
                    <a:pt x="1251" y="11494"/>
                  </a:cubicBezTo>
                  <a:cubicBezTo>
                    <a:pt x="1229" y="11496"/>
                    <a:pt x="1208" y="11497"/>
                    <a:pt x="1187" y="11497"/>
                  </a:cubicBezTo>
                  <a:cubicBezTo>
                    <a:pt x="572" y="11497"/>
                    <a:pt x="232" y="10673"/>
                    <a:pt x="30" y="10184"/>
                  </a:cubicBezTo>
                  <a:lnTo>
                    <a:pt x="30" y="10184"/>
                  </a:lnTo>
                  <a:cubicBezTo>
                    <a:pt x="60" y="11196"/>
                    <a:pt x="0" y="12387"/>
                    <a:pt x="239" y="13369"/>
                  </a:cubicBezTo>
                  <a:cubicBezTo>
                    <a:pt x="417" y="14084"/>
                    <a:pt x="119" y="14888"/>
                    <a:pt x="268" y="15573"/>
                  </a:cubicBezTo>
                  <a:cubicBezTo>
                    <a:pt x="256" y="15497"/>
                    <a:pt x="311" y="15467"/>
                    <a:pt x="408" y="15467"/>
                  </a:cubicBezTo>
                  <a:cubicBezTo>
                    <a:pt x="768" y="15467"/>
                    <a:pt x="1693" y="15883"/>
                    <a:pt x="1787" y="15930"/>
                  </a:cubicBezTo>
                  <a:cubicBezTo>
                    <a:pt x="2412" y="16198"/>
                    <a:pt x="3156" y="16168"/>
                    <a:pt x="3811" y="16258"/>
                  </a:cubicBezTo>
                  <a:cubicBezTo>
                    <a:pt x="4396" y="16337"/>
                    <a:pt x="4982" y="16441"/>
                    <a:pt x="5588" y="16441"/>
                  </a:cubicBezTo>
                  <a:cubicBezTo>
                    <a:pt x="5660" y="16441"/>
                    <a:pt x="5733" y="16439"/>
                    <a:pt x="5806" y="16436"/>
                  </a:cubicBezTo>
                  <a:cubicBezTo>
                    <a:pt x="6026" y="16436"/>
                    <a:pt x="6568" y="16549"/>
                    <a:pt x="6934" y="16549"/>
                  </a:cubicBezTo>
                  <a:cubicBezTo>
                    <a:pt x="7065" y="16549"/>
                    <a:pt x="7173" y="16535"/>
                    <a:pt x="7235" y="16496"/>
                  </a:cubicBezTo>
                  <a:cubicBezTo>
                    <a:pt x="7623" y="16258"/>
                    <a:pt x="7533" y="15156"/>
                    <a:pt x="7533" y="14769"/>
                  </a:cubicBezTo>
                  <a:cubicBezTo>
                    <a:pt x="7563" y="14025"/>
                    <a:pt x="7325" y="13191"/>
                    <a:pt x="7652" y="12506"/>
                  </a:cubicBezTo>
                  <a:cubicBezTo>
                    <a:pt x="7980" y="11821"/>
                    <a:pt x="8754" y="11494"/>
                    <a:pt x="9439" y="11256"/>
                  </a:cubicBezTo>
                  <a:cubicBezTo>
                    <a:pt x="9677" y="11166"/>
                    <a:pt x="10808" y="10690"/>
                    <a:pt x="10630" y="10303"/>
                  </a:cubicBezTo>
                  <a:cubicBezTo>
                    <a:pt x="10600" y="10243"/>
                    <a:pt x="10183" y="10005"/>
                    <a:pt x="10094" y="9916"/>
                  </a:cubicBezTo>
                  <a:cubicBezTo>
                    <a:pt x="9647" y="9558"/>
                    <a:pt x="9439" y="9261"/>
                    <a:pt x="9439" y="8665"/>
                  </a:cubicBezTo>
                  <a:cubicBezTo>
                    <a:pt x="9439" y="8099"/>
                    <a:pt x="9588" y="7653"/>
                    <a:pt x="9409" y="7117"/>
                  </a:cubicBezTo>
                  <a:cubicBezTo>
                    <a:pt x="9158" y="6363"/>
                    <a:pt x="8784" y="6275"/>
                    <a:pt x="8206" y="6275"/>
                  </a:cubicBezTo>
                  <a:cubicBezTo>
                    <a:pt x="8031" y="6275"/>
                    <a:pt x="7837" y="6283"/>
                    <a:pt x="7623" y="6283"/>
                  </a:cubicBezTo>
                  <a:cubicBezTo>
                    <a:pt x="7369" y="6283"/>
                    <a:pt x="7103" y="6292"/>
                    <a:pt x="6836" y="6292"/>
                  </a:cubicBezTo>
                  <a:cubicBezTo>
                    <a:pt x="6256" y="6292"/>
                    <a:pt x="5670" y="6250"/>
                    <a:pt x="5181" y="5986"/>
                  </a:cubicBezTo>
                  <a:cubicBezTo>
                    <a:pt x="4586" y="5658"/>
                    <a:pt x="4705" y="5033"/>
                    <a:pt x="4377" y="4527"/>
                  </a:cubicBezTo>
                  <a:cubicBezTo>
                    <a:pt x="3990" y="3961"/>
                    <a:pt x="3395" y="3752"/>
                    <a:pt x="2888" y="3336"/>
                  </a:cubicBezTo>
                  <a:cubicBezTo>
                    <a:pt x="1787" y="2383"/>
                    <a:pt x="3097" y="775"/>
                    <a:pt x="1906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3456270" y="984050"/>
              <a:ext cx="14900" cy="30400"/>
            </a:xfrm>
            <a:custGeom>
              <a:avLst/>
              <a:gdLst/>
              <a:ahLst/>
              <a:cxnLst/>
              <a:rect l="l" t="t" r="r" b="b"/>
              <a:pathLst>
                <a:path w="745" h="1520" extrusionOk="0">
                  <a:moveTo>
                    <a:pt x="1" y="1"/>
                  </a:moveTo>
                  <a:cubicBezTo>
                    <a:pt x="209" y="239"/>
                    <a:pt x="179" y="716"/>
                    <a:pt x="60" y="1043"/>
                  </a:cubicBezTo>
                  <a:lnTo>
                    <a:pt x="149" y="954"/>
                  </a:lnTo>
                  <a:cubicBezTo>
                    <a:pt x="358" y="1103"/>
                    <a:pt x="507" y="1281"/>
                    <a:pt x="566" y="1519"/>
                  </a:cubicBezTo>
                  <a:cubicBezTo>
                    <a:pt x="745" y="1162"/>
                    <a:pt x="685" y="507"/>
                    <a:pt x="447" y="209"/>
                  </a:cubicBezTo>
                  <a:cubicBezTo>
                    <a:pt x="417" y="209"/>
                    <a:pt x="388" y="269"/>
                    <a:pt x="358" y="299"/>
                  </a:cubicBezTo>
                  <a:cubicBezTo>
                    <a:pt x="268" y="180"/>
                    <a:pt x="90" y="90"/>
                    <a:pt x="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3409230" y="979290"/>
              <a:ext cx="12520" cy="26220"/>
            </a:xfrm>
            <a:custGeom>
              <a:avLst/>
              <a:gdLst/>
              <a:ahLst/>
              <a:cxnLst/>
              <a:rect l="l" t="t" r="r" b="b"/>
              <a:pathLst>
                <a:path w="626" h="1311" extrusionOk="0">
                  <a:moveTo>
                    <a:pt x="179" y="1"/>
                  </a:moveTo>
                  <a:cubicBezTo>
                    <a:pt x="90" y="358"/>
                    <a:pt x="179" y="864"/>
                    <a:pt x="0" y="1132"/>
                  </a:cubicBezTo>
                  <a:lnTo>
                    <a:pt x="60" y="1132"/>
                  </a:lnTo>
                  <a:cubicBezTo>
                    <a:pt x="95" y="1127"/>
                    <a:pt x="129" y="1125"/>
                    <a:pt x="161" y="1125"/>
                  </a:cubicBezTo>
                  <a:cubicBezTo>
                    <a:pt x="326" y="1125"/>
                    <a:pt x="467" y="1187"/>
                    <a:pt x="566" y="1311"/>
                  </a:cubicBezTo>
                  <a:cubicBezTo>
                    <a:pt x="477" y="1132"/>
                    <a:pt x="507" y="1013"/>
                    <a:pt x="477" y="805"/>
                  </a:cubicBezTo>
                  <a:lnTo>
                    <a:pt x="477" y="805"/>
                  </a:lnTo>
                  <a:cubicBezTo>
                    <a:pt x="507" y="834"/>
                    <a:pt x="507" y="864"/>
                    <a:pt x="536" y="894"/>
                  </a:cubicBezTo>
                  <a:cubicBezTo>
                    <a:pt x="626" y="566"/>
                    <a:pt x="447" y="209"/>
                    <a:pt x="17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3478310" y="916170"/>
              <a:ext cx="14900" cy="94120"/>
            </a:xfrm>
            <a:custGeom>
              <a:avLst/>
              <a:gdLst/>
              <a:ahLst/>
              <a:cxnLst/>
              <a:rect l="l" t="t" r="r" b="b"/>
              <a:pathLst>
                <a:path w="745" h="4706" extrusionOk="0">
                  <a:moveTo>
                    <a:pt x="357" y="1"/>
                  </a:moveTo>
                  <a:lnTo>
                    <a:pt x="357" y="1"/>
                  </a:lnTo>
                  <a:cubicBezTo>
                    <a:pt x="506" y="388"/>
                    <a:pt x="298" y="1102"/>
                    <a:pt x="179" y="1489"/>
                  </a:cubicBezTo>
                  <a:cubicBezTo>
                    <a:pt x="0" y="1966"/>
                    <a:pt x="60" y="1966"/>
                    <a:pt x="60" y="2442"/>
                  </a:cubicBezTo>
                  <a:cubicBezTo>
                    <a:pt x="60" y="2978"/>
                    <a:pt x="357" y="3812"/>
                    <a:pt x="119" y="4348"/>
                  </a:cubicBezTo>
                  <a:lnTo>
                    <a:pt x="60" y="4348"/>
                  </a:lnTo>
                  <a:cubicBezTo>
                    <a:pt x="238" y="4437"/>
                    <a:pt x="417" y="4526"/>
                    <a:pt x="536" y="4705"/>
                  </a:cubicBezTo>
                  <a:cubicBezTo>
                    <a:pt x="685" y="3961"/>
                    <a:pt x="238" y="3216"/>
                    <a:pt x="209" y="2502"/>
                  </a:cubicBezTo>
                  <a:cubicBezTo>
                    <a:pt x="149" y="1728"/>
                    <a:pt x="744" y="775"/>
                    <a:pt x="35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3365750" y="925110"/>
              <a:ext cx="18480" cy="89940"/>
            </a:xfrm>
            <a:custGeom>
              <a:avLst/>
              <a:gdLst/>
              <a:ahLst/>
              <a:cxnLst/>
              <a:rect l="l" t="t" r="r" b="b"/>
              <a:pathLst>
                <a:path w="924" h="4497" extrusionOk="0">
                  <a:moveTo>
                    <a:pt x="1" y="0"/>
                  </a:moveTo>
                  <a:cubicBezTo>
                    <a:pt x="31" y="953"/>
                    <a:pt x="507" y="1876"/>
                    <a:pt x="507" y="2859"/>
                  </a:cubicBezTo>
                  <a:cubicBezTo>
                    <a:pt x="507" y="3395"/>
                    <a:pt x="567" y="3931"/>
                    <a:pt x="447" y="4407"/>
                  </a:cubicBezTo>
                  <a:lnTo>
                    <a:pt x="507" y="4496"/>
                  </a:lnTo>
                  <a:cubicBezTo>
                    <a:pt x="596" y="4318"/>
                    <a:pt x="745" y="4139"/>
                    <a:pt x="924" y="4050"/>
                  </a:cubicBezTo>
                  <a:cubicBezTo>
                    <a:pt x="567" y="3931"/>
                    <a:pt x="775" y="1995"/>
                    <a:pt x="864" y="1638"/>
                  </a:cubicBezTo>
                  <a:lnTo>
                    <a:pt x="864" y="1638"/>
                  </a:lnTo>
                  <a:cubicBezTo>
                    <a:pt x="842" y="1641"/>
                    <a:pt x="821" y="1642"/>
                    <a:pt x="800" y="1642"/>
                  </a:cubicBezTo>
                  <a:cubicBezTo>
                    <a:pt x="205" y="1642"/>
                    <a:pt x="145" y="432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3490810" y="944770"/>
              <a:ext cx="26820" cy="78620"/>
            </a:xfrm>
            <a:custGeom>
              <a:avLst/>
              <a:gdLst/>
              <a:ahLst/>
              <a:cxnLst/>
              <a:rect l="l" t="t" r="r" b="b"/>
              <a:pathLst>
                <a:path w="1341" h="3931" extrusionOk="0">
                  <a:moveTo>
                    <a:pt x="1221" y="1"/>
                  </a:moveTo>
                  <a:cubicBezTo>
                    <a:pt x="1221" y="235"/>
                    <a:pt x="1200" y="474"/>
                    <a:pt x="1176" y="716"/>
                  </a:cubicBezTo>
                  <a:lnTo>
                    <a:pt x="1176" y="716"/>
                  </a:lnTo>
                  <a:cubicBezTo>
                    <a:pt x="1204" y="473"/>
                    <a:pt x="1221" y="233"/>
                    <a:pt x="1221" y="1"/>
                  </a:cubicBezTo>
                  <a:close/>
                  <a:moveTo>
                    <a:pt x="1176" y="716"/>
                  </a:moveTo>
                  <a:lnTo>
                    <a:pt x="1176" y="716"/>
                  </a:lnTo>
                  <a:cubicBezTo>
                    <a:pt x="1108" y="1313"/>
                    <a:pt x="978" y="1930"/>
                    <a:pt x="894" y="2501"/>
                  </a:cubicBezTo>
                  <a:cubicBezTo>
                    <a:pt x="864" y="2739"/>
                    <a:pt x="864" y="3037"/>
                    <a:pt x="715" y="3245"/>
                  </a:cubicBezTo>
                  <a:cubicBezTo>
                    <a:pt x="507" y="3513"/>
                    <a:pt x="119" y="3424"/>
                    <a:pt x="0" y="3841"/>
                  </a:cubicBezTo>
                  <a:cubicBezTo>
                    <a:pt x="239" y="3796"/>
                    <a:pt x="440" y="3751"/>
                    <a:pt x="641" y="3751"/>
                  </a:cubicBezTo>
                  <a:cubicBezTo>
                    <a:pt x="842" y="3751"/>
                    <a:pt x="1042" y="3796"/>
                    <a:pt x="1281" y="3930"/>
                  </a:cubicBezTo>
                  <a:cubicBezTo>
                    <a:pt x="1191" y="3483"/>
                    <a:pt x="1340" y="3126"/>
                    <a:pt x="1310" y="2709"/>
                  </a:cubicBezTo>
                  <a:cubicBezTo>
                    <a:pt x="1310" y="2590"/>
                    <a:pt x="1162" y="2412"/>
                    <a:pt x="1132" y="2292"/>
                  </a:cubicBezTo>
                  <a:cubicBezTo>
                    <a:pt x="1050" y="1782"/>
                    <a:pt x="1122" y="1244"/>
                    <a:pt x="1176" y="71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3525350" y="924510"/>
              <a:ext cx="88140" cy="109000"/>
            </a:xfrm>
            <a:custGeom>
              <a:avLst/>
              <a:gdLst/>
              <a:ahLst/>
              <a:cxnLst/>
              <a:rect l="l" t="t" r="r" b="b"/>
              <a:pathLst>
                <a:path w="4407" h="5450" extrusionOk="0">
                  <a:moveTo>
                    <a:pt x="0" y="4884"/>
                  </a:moveTo>
                  <a:lnTo>
                    <a:pt x="60" y="5032"/>
                  </a:lnTo>
                  <a:cubicBezTo>
                    <a:pt x="58" y="5019"/>
                    <a:pt x="57" y="5006"/>
                    <a:pt x="56" y="4993"/>
                  </a:cubicBezTo>
                  <a:lnTo>
                    <a:pt x="56" y="4993"/>
                  </a:lnTo>
                  <a:cubicBezTo>
                    <a:pt x="38" y="4965"/>
                    <a:pt x="20" y="4929"/>
                    <a:pt x="0" y="4884"/>
                  </a:cubicBezTo>
                  <a:close/>
                  <a:moveTo>
                    <a:pt x="4407" y="1"/>
                  </a:moveTo>
                  <a:lnTo>
                    <a:pt x="4407" y="1"/>
                  </a:lnTo>
                  <a:cubicBezTo>
                    <a:pt x="4101" y="66"/>
                    <a:pt x="3413" y="403"/>
                    <a:pt x="2984" y="403"/>
                  </a:cubicBezTo>
                  <a:cubicBezTo>
                    <a:pt x="2828" y="403"/>
                    <a:pt x="2706" y="358"/>
                    <a:pt x="2650" y="239"/>
                  </a:cubicBezTo>
                  <a:cubicBezTo>
                    <a:pt x="2323" y="566"/>
                    <a:pt x="2055" y="1043"/>
                    <a:pt x="1727" y="1281"/>
                  </a:cubicBezTo>
                  <a:cubicBezTo>
                    <a:pt x="1846" y="1221"/>
                    <a:pt x="1936" y="1251"/>
                    <a:pt x="2055" y="1221"/>
                  </a:cubicBezTo>
                  <a:lnTo>
                    <a:pt x="2055" y="1221"/>
                  </a:lnTo>
                  <a:cubicBezTo>
                    <a:pt x="1876" y="1579"/>
                    <a:pt x="1995" y="2055"/>
                    <a:pt x="1936" y="2442"/>
                  </a:cubicBezTo>
                  <a:cubicBezTo>
                    <a:pt x="1879" y="2696"/>
                    <a:pt x="1769" y="3031"/>
                    <a:pt x="1707" y="3166"/>
                  </a:cubicBezTo>
                  <a:lnTo>
                    <a:pt x="1707" y="3166"/>
                  </a:lnTo>
                  <a:cubicBezTo>
                    <a:pt x="1704" y="3163"/>
                    <a:pt x="1701" y="3160"/>
                    <a:pt x="1697" y="3157"/>
                  </a:cubicBezTo>
                  <a:lnTo>
                    <a:pt x="1697" y="3157"/>
                  </a:lnTo>
                  <a:cubicBezTo>
                    <a:pt x="1519" y="3484"/>
                    <a:pt x="2174" y="3990"/>
                    <a:pt x="1578" y="4377"/>
                  </a:cubicBezTo>
                  <a:cubicBezTo>
                    <a:pt x="1549" y="4318"/>
                    <a:pt x="1489" y="4169"/>
                    <a:pt x="1489" y="4139"/>
                  </a:cubicBezTo>
                  <a:cubicBezTo>
                    <a:pt x="1459" y="4228"/>
                    <a:pt x="1400" y="4675"/>
                    <a:pt x="1281" y="4735"/>
                  </a:cubicBezTo>
                  <a:cubicBezTo>
                    <a:pt x="1248" y="4749"/>
                    <a:pt x="1220" y="4756"/>
                    <a:pt x="1196" y="4756"/>
                  </a:cubicBezTo>
                  <a:cubicBezTo>
                    <a:pt x="1027" y="4756"/>
                    <a:pt x="1079" y="4422"/>
                    <a:pt x="1132" y="4318"/>
                  </a:cubicBezTo>
                  <a:cubicBezTo>
                    <a:pt x="1072" y="4318"/>
                    <a:pt x="1072" y="4348"/>
                    <a:pt x="1013" y="4377"/>
                  </a:cubicBezTo>
                  <a:cubicBezTo>
                    <a:pt x="626" y="3752"/>
                    <a:pt x="923" y="2472"/>
                    <a:pt x="715" y="1787"/>
                  </a:cubicBezTo>
                  <a:lnTo>
                    <a:pt x="715" y="1787"/>
                  </a:lnTo>
                  <a:cubicBezTo>
                    <a:pt x="655" y="2412"/>
                    <a:pt x="1013" y="4228"/>
                    <a:pt x="149" y="4318"/>
                  </a:cubicBezTo>
                  <a:cubicBezTo>
                    <a:pt x="93" y="4515"/>
                    <a:pt x="37" y="4765"/>
                    <a:pt x="56" y="4993"/>
                  </a:cubicBezTo>
                  <a:lnTo>
                    <a:pt x="56" y="4993"/>
                  </a:lnTo>
                  <a:cubicBezTo>
                    <a:pt x="96" y="5058"/>
                    <a:pt x="130" y="5083"/>
                    <a:pt x="161" y="5083"/>
                  </a:cubicBezTo>
                  <a:cubicBezTo>
                    <a:pt x="253" y="5083"/>
                    <a:pt x="322" y="4879"/>
                    <a:pt x="444" y="4879"/>
                  </a:cubicBezTo>
                  <a:cubicBezTo>
                    <a:pt x="455" y="4879"/>
                    <a:pt x="465" y="4880"/>
                    <a:pt x="477" y="4884"/>
                  </a:cubicBezTo>
                  <a:cubicBezTo>
                    <a:pt x="715" y="4943"/>
                    <a:pt x="894" y="5151"/>
                    <a:pt x="1072" y="5330"/>
                  </a:cubicBezTo>
                  <a:cubicBezTo>
                    <a:pt x="1161" y="5151"/>
                    <a:pt x="1310" y="5032"/>
                    <a:pt x="1489" y="4943"/>
                  </a:cubicBezTo>
                  <a:cubicBezTo>
                    <a:pt x="1608" y="5062"/>
                    <a:pt x="1697" y="5241"/>
                    <a:pt x="1727" y="5449"/>
                  </a:cubicBezTo>
                  <a:cubicBezTo>
                    <a:pt x="2531" y="4675"/>
                    <a:pt x="2025" y="3097"/>
                    <a:pt x="2144" y="2085"/>
                  </a:cubicBezTo>
                  <a:cubicBezTo>
                    <a:pt x="2293" y="745"/>
                    <a:pt x="3633" y="834"/>
                    <a:pt x="440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3503910" y="864370"/>
              <a:ext cx="35740" cy="133400"/>
            </a:xfrm>
            <a:custGeom>
              <a:avLst/>
              <a:gdLst/>
              <a:ahLst/>
              <a:cxnLst/>
              <a:rect l="l" t="t" r="r" b="b"/>
              <a:pathLst>
                <a:path w="1787" h="6670" extrusionOk="0">
                  <a:moveTo>
                    <a:pt x="1489" y="0"/>
                  </a:moveTo>
                  <a:cubicBezTo>
                    <a:pt x="1535" y="84"/>
                    <a:pt x="1550" y="184"/>
                    <a:pt x="1541" y="289"/>
                  </a:cubicBezTo>
                  <a:lnTo>
                    <a:pt x="1541" y="289"/>
                  </a:lnTo>
                  <a:cubicBezTo>
                    <a:pt x="1592" y="230"/>
                    <a:pt x="1626" y="155"/>
                    <a:pt x="1638" y="60"/>
                  </a:cubicBezTo>
                  <a:lnTo>
                    <a:pt x="1489" y="0"/>
                  </a:lnTo>
                  <a:close/>
                  <a:moveTo>
                    <a:pt x="1643" y="3588"/>
                  </a:moveTo>
                  <a:lnTo>
                    <a:pt x="1643" y="3588"/>
                  </a:lnTo>
                  <a:cubicBezTo>
                    <a:pt x="1675" y="3800"/>
                    <a:pt x="1709" y="4013"/>
                    <a:pt x="1737" y="4228"/>
                  </a:cubicBezTo>
                  <a:lnTo>
                    <a:pt x="1737" y="4228"/>
                  </a:lnTo>
                  <a:cubicBezTo>
                    <a:pt x="1745" y="4078"/>
                    <a:pt x="1754" y="3930"/>
                    <a:pt x="1727" y="3782"/>
                  </a:cubicBezTo>
                  <a:cubicBezTo>
                    <a:pt x="1716" y="3725"/>
                    <a:pt x="1683" y="3659"/>
                    <a:pt x="1643" y="3588"/>
                  </a:cubicBezTo>
                  <a:close/>
                  <a:moveTo>
                    <a:pt x="1737" y="4228"/>
                  </a:moveTo>
                  <a:cubicBezTo>
                    <a:pt x="1728" y="4411"/>
                    <a:pt x="1722" y="4598"/>
                    <a:pt x="1787" y="4794"/>
                  </a:cubicBezTo>
                  <a:cubicBezTo>
                    <a:pt x="1780" y="4604"/>
                    <a:pt x="1761" y="4415"/>
                    <a:pt x="1737" y="4228"/>
                  </a:cubicBezTo>
                  <a:close/>
                  <a:moveTo>
                    <a:pt x="1541" y="289"/>
                  </a:moveTo>
                  <a:lnTo>
                    <a:pt x="1541" y="289"/>
                  </a:lnTo>
                  <a:cubicBezTo>
                    <a:pt x="1366" y="493"/>
                    <a:pt x="999" y="507"/>
                    <a:pt x="703" y="507"/>
                  </a:cubicBezTo>
                  <a:cubicBezTo>
                    <a:pt x="655" y="507"/>
                    <a:pt x="609" y="507"/>
                    <a:pt x="566" y="507"/>
                  </a:cubicBezTo>
                  <a:cubicBezTo>
                    <a:pt x="775" y="1042"/>
                    <a:pt x="328" y="894"/>
                    <a:pt x="0" y="1013"/>
                  </a:cubicBezTo>
                  <a:cubicBezTo>
                    <a:pt x="90" y="1549"/>
                    <a:pt x="149" y="2085"/>
                    <a:pt x="209" y="2650"/>
                  </a:cubicBezTo>
                  <a:cubicBezTo>
                    <a:pt x="268" y="3067"/>
                    <a:pt x="149" y="3782"/>
                    <a:pt x="358" y="4139"/>
                  </a:cubicBezTo>
                  <a:cubicBezTo>
                    <a:pt x="507" y="3573"/>
                    <a:pt x="507" y="2948"/>
                    <a:pt x="715" y="2382"/>
                  </a:cubicBezTo>
                  <a:cubicBezTo>
                    <a:pt x="970" y="3264"/>
                    <a:pt x="1095" y="4287"/>
                    <a:pt x="1152" y="5248"/>
                  </a:cubicBezTo>
                  <a:lnTo>
                    <a:pt x="1152" y="5248"/>
                  </a:lnTo>
                  <a:cubicBezTo>
                    <a:pt x="1132" y="4457"/>
                    <a:pt x="1161" y="3620"/>
                    <a:pt x="1459" y="3216"/>
                  </a:cubicBezTo>
                  <a:cubicBezTo>
                    <a:pt x="1496" y="3344"/>
                    <a:pt x="1578" y="3473"/>
                    <a:pt x="1643" y="3588"/>
                  </a:cubicBezTo>
                  <a:lnTo>
                    <a:pt x="1643" y="3588"/>
                  </a:lnTo>
                  <a:cubicBezTo>
                    <a:pt x="1584" y="3203"/>
                    <a:pt x="1534" y="2823"/>
                    <a:pt x="1549" y="2442"/>
                  </a:cubicBezTo>
                  <a:lnTo>
                    <a:pt x="1549" y="2442"/>
                  </a:lnTo>
                  <a:cubicBezTo>
                    <a:pt x="1489" y="2561"/>
                    <a:pt x="1281" y="2680"/>
                    <a:pt x="1221" y="2799"/>
                  </a:cubicBezTo>
                  <a:cubicBezTo>
                    <a:pt x="923" y="2650"/>
                    <a:pt x="1013" y="2293"/>
                    <a:pt x="923" y="2025"/>
                  </a:cubicBezTo>
                  <a:cubicBezTo>
                    <a:pt x="923" y="2046"/>
                    <a:pt x="909" y="2067"/>
                    <a:pt x="889" y="2067"/>
                  </a:cubicBezTo>
                  <a:cubicBezTo>
                    <a:pt x="881" y="2067"/>
                    <a:pt x="873" y="2064"/>
                    <a:pt x="864" y="2055"/>
                  </a:cubicBezTo>
                  <a:cubicBezTo>
                    <a:pt x="841" y="1874"/>
                    <a:pt x="733" y="1745"/>
                    <a:pt x="591" y="1745"/>
                  </a:cubicBezTo>
                  <a:cubicBezTo>
                    <a:pt x="546" y="1745"/>
                    <a:pt x="497" y="1758"/>
                    <a:pt x="447" y="1787"/>
                  </a:cubicBezTo>
                  <a:cubicBezTo>
                    <a:pt x="596" y="1549"/>
                    <a:pt x="566" y="1102"/>
                    <a:pt x="775" y="894"/>
                  </a:cubicBezTo>
                  <a:cubicBezTo>
                    <a:pt x="785" y="883"/>
                    <a:pt x="801" y="879"/>
                    <a:pt x="821" y="879"/>
                  </a:cubicBezTo>
                  <a:cubicBezTo>
                    <a:pt x="888" y="879"/>
                    <a:pt x="998" y="923"/>
                    <a:pt x="1101" y="923"/>
                  </a:cubicBezTo>
                  <a:cubicBezTo>
                    <a:pt x="1144" y="923"/>
                    <a:pt x="1185" y="915"/>
                    <a:pt x="1221" y="894"/>
                  </a:cubicBezTo>
                  <a:cubicBezTo>
                    <a:pt x="1385" y="771"/>
                    <a:pt x="1521" y="520"/>
                    <a:pt x="1541" y="289"/>
                  </a:cubicBezTo>
                  <a:close/>
                  <a:moveTo>
                    <a:pt x="1152" y="5248"/>
                  </a:moveTo>
                  <a:cubicBezTo>
                    <a:pt x="1160" y="5584"/>
                    <a:pt x="1178" y="5912"/>
                    <a:pt x="1187" y="6194"/>
                  </a:cubicBezTo>
                  <a:lnTo>
                    <a:pt x="1187" y="6194"/>
                  </a:lnTo>
                  <a:cubicBezTo>
                    <a:pt x="1182" y="5891"/>
                    <a:pt x="1171" y="5573"/>
                    <a:pt x="1152" y="5248"/>
                  </a:cubicBezTo>
                  <a:close/>
                  <a:moveTo>
                    <a:pt x="1187" y="6194"/>
                  </a:moveTo>
                  <a:cubicBezTo>
                    <a:pt x="1190" y="6357"/>
                    <a:pt x="1191" y="6516"/>
                    <a:pt x="1191" y="6670"/>
                  </a:cubicBezTo>
                  <a:cubicBezTo>
                    <a:pt x="1196" y="6536"/>
                    <a:pt x="1193" y="6374"/>
                    <a:pt x="1187" y="619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3468170" y="805410"/>
              <a:ext cx="19040" cy="103640"/>
            </a:xfrm>
            <a:custGeom>
              <a:avLst/>
              <a:gdLst/>
              <a:ahLst/>
              <a:cxnLst/>
              <a:rect l="l" t="t" r="r" b="b"/>
              <a:pathLst>
                <a:path w="952" h="5182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656"/>
                    <a:pt x="388" y="1370"/>
                    <a:pt x="477" y="2025"/>
                  </a:cubicBezTo>
                  <a:cubicBezTo>
                    <a:pt x="567" y="2442"/>
                    <a:pt x="716" y="3544"/>
                    <a:pt x="269" y="3812"/>
                  </a:cubicBezTo>
                  <a:cubicBezTo>
                    <a:pt x="646" y="4160"/>
                    <a:pt x="769" y="4678"/>
                    <a:pt x="913" y="5145"/>
                  </a:cubicBezTo>
                  <a:lnTo>
                    <a:pt x="913" y="5145"/>
                  </a:lnTo>
                  <a:cubicBezTo>
                    <a:pt x="665" y="4315"/>
                    <a:pt x="952" y="3204"/>
                    <a:pt x="805" y="2353"/>
                  </a:cubicBezTo>
                  <a:cubicBezTo>
                    <a:pt x="716" y="1757"/>
                    <a:pt x="507" y="358"/>
                    <a:pt x="1" y="1"/>
                  </a:cubicBezTo>
                  <a:close/>
                  <a:moveTo>
                    <a:pt x="913" y="5145"/>
                  </a:moveTo>
                  <a:lnTo>
                    <a:pt x="913" y="5145"/>
                  </a:lnTo>
                  <a:cubicBezTo>
                    <a:pt x="916" y="5157"/>
                    <a:pt x="920" y="5169"/>
                    <a:pt x="924" y="5181"/>
                  </a:cubicBezTo>
                  <a:cubicBezTo>
                    <a:pt x="920" y="5169"/>
                    <a:pt x="916" y="5157"/>
                    <a:pt x="913" y="514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3275250" y="957270"/>
              <a:ext cx="77420" cy="82180"/>
            </a:xfrm>
            <a:custGeom>
              <a:avLst/>
              <a:gdLst/>
              <a:ahLst/>
              <a:cxnLst/>
              <a:rect l="l" t="t" r="r" b="b"/>
              <a:pathLst>
                <a:path w="3871" h="4109" extrusionOk="0">
                  <a:moveTo>
                    <a:pt x="2829" y="328"/>
                  </a:moveTo>
                  <a:cubicBezTo>
                    <a:pt x="2826" y="336"/>
                    <a:pt x="2823" y="345"/>
                    <a:pt x="2820" y="353"/>
                  </a:cubicBezTo>
                  <a:lnTo>
                    <a:pt x="2820" y="353"/>
                  </a:lnTo>
                  <a:cubicBezTo>
                    <a:pt x="2823" y="345"/>
                    <a:pt x="2826" y="336"/>
                    <a:pt x="2829" y="328"/>
                  </a:cubicBezTo>
                  <a:close/>
                  <a:moveTo>
                    <a:pt x="1013" y="1340"/>
                  </a:moveTo>
                  <a:cubicBezTo>
                    <a:pt x="1012" y="1341"/>
                    <a:pt x="1012" y="1342"/>
                    <a:pt x="1012" y="1343"/>
                  </a:cubicBezTo>
                  <a:lnTo>
                    <a:pt x="1012" y="1343"/>
                  </a:lnTo>
                  <a:cubicBezTo>
                    <a:pt x="1012" y="1341"/>
                    <a:pt x="1013" y="1340"/>
                    <a:pt x="1013" y="1340"/>
                  </a:cubicBezTo>
                  <a:close/>
                  <a:moveTo>
                    <a:pt x="2680" y="3037"/>
                  </a:moveTo>
                  <a:cubicBezTo>
                    <a:pt x="2672" y="3042"/>
                    <a:pt x="2667" y="3047"/>
                    <a:pt x="2663" y="3052"/>
                  </a:cubicBezTo>
                  <a:lnTo>
                    <a:pt x="2663" y="3052"/>
                  </a:lnTo>
                  <a:cubicBezTo>
                    <a:pt x="2668" y="3047"/>
                    <a:pt x="2674" y="3042"/>
                    <a:pt x="2680" y="3037"/>
                  </a:cubicBezTo>
                  <a:lnTo>
                    <a:pt x="2680" y="3037"/>
                  </a:lnTo>
                  <a:cubicBezTo>
                    <a:pt x="2680" y="3037"/>
                    <a:pt x="2680" y="3037"/>
                    <a:pt x="2680" y="3037"/>
                  </a:cubicBezTo>
                  <a:close/>
                  <a:moveTo>
                    <a:pt x="2579" y="3801"/>
                  </a:moveTo>
                  <a:cubicBezTo>
                    <a:pt x="2582" y="3805"/>
                    <a:pt x="2586" y="3808"/>
                    <a:pt x="2591" y="3811"/>
                  </a:cubicBezTo>
                  <a:cubicBezTo>
                    <a:pt x="2587" y="3808"/>
                    <a:pt x="2583" y="3805"/>
                    <a:pt x="2579" y="3801"/>
                  </a:cubicBezTo>
                  <a:close/>
                  <a:moveTo>
                    <a:pt x="655" y="0"/>
                  </a:moveTo>
                  <a:lnTo>
                    <a:pt x="655" y="0"/>
                  </a:lnTo>
                  <a:cubicBezTo>
                    <a:pt x="804" y="1072"/>
                    <a:pt x="0" y="3246"/>
                    <a:pt x="804" y="4109"/>
                  </a:cubicBezTo>
                  <a:cubicBezTo>
                    <a:pt x="774" y="3930"/>
                    <a:pt x="864" y="3781"/>
                    <a:pt x="893" y="3603"/>
                  </a:cubicBezTo>
                  <a:cubicBezTo>
                    <a:pt x="1013" y="3573"/>
                    <a:pt x="1251" y="3543"/>
                    <a:pt x="1370" y="3543"/>
                  </a:cubicBezTo>
                  <a:cubicBezTo>
                    <a:pt x="1429" y="3662"/>
                    <a:pt x="1608" y="3752"/>
                    <a:pt x="1668" y="3871"/>
                  </a:cubicBezTo>
                  <a:cubicBezTo>
                    <a:pt x="1748" y="3602"/>
                    <a:pt x="1872" y="3503"/>
                    <a:pt x="2016" y="3503"/>
                  </a:cubicBezTo>
                  <a:cubicBezTo>
                    <a:pt x="2186" y="3503"/>
                    <a:pt x="2386" y="3642"/>
                    <a:pt x="2579" y="3801"/>
                  </a:cubicBezTo>
                  <a:lnTo>
                    <a:pt x="2579" y="3801"/>
                  </a:lnTo>
                  <a:cubicBezTo>
                    <a:pt x="2437" y="3671"/>
                    <a:pt x="2837" y="3472"/>
                    <a:pt x="3157" y="3472"/>
                  </a:cubicBezTo>
                  <a:cubicBezTo>
                    <a:pt x="3279" y="3472"/>
                    <a:pt x="3389" y="3500"/>
                    <a:pt x="3454" y="3573"/>
                  </a:cubicBezTo>
                  <a:cubicBezTo>
                    <a:pt x="3428" y="3311"/>
                    <a:pt x="3563" y="3210"/>
                    <a:pt x="3779" y="3210"/>
                  </a:cubicBezTo>
                  <a:cubicBezTo>
                    <a:pt x="3808" y="3210"/>
                    <a:pt x="3839" y="3212"/>
                    <a:pt x="3871" y="3216"/>
                  </a:cubicBezTo>
                  <a:cubicBezTo>
                    <a:pt x="3722" y="2888"/>
                    <a:pt x="3662" y="2382"/>
                    <a:pt x="3692" y="1965"/>
                  </a:cubicBezTo>
                  <a:lnTo>
                    <a:pt x="3692" y="1965"/>
                  </a:lnTo>
                  <a:cubicBezTo>
                    <a:pt x="3664" y="1993"/>
                    <a:pt x="3342" y="2716"/>
                    <a:pt x="3257" y="2716"/>
                  </a:cubicBezTo>
                  <a:cubicBezTo>
                    <a:pt x="3253" y="2716"/>
                    <a:pt x="3249" y="2714"/>
                    <a:pt x="3246" y="2710"/>
                  </a:cubicBezTo>
                  <a:cubicBezTo>
                    <a:pt x="2804" y="2092"/>
                    <a:pt x="2566" y="1095"/>
                    <a:pt x="2820" y="353"/>
                  </a:cubicBezTo>
                  <a:lnTo>
                    <a:pt x="2820" y="353"/>
                  </a:lnTo>
                  <a:cubicBezTo>
                    <a:pt x="2540" y="1164"/>
                    <a:pt x="2674" y="2167"/>
                    <a:pt x="2680" y="3037"/>
                  </a:cubicBezTo>
                  <a:lnTo>
                    <a:pt x="2680" y="3037"/>
                  </a:lnTo>
                  <a:cubicBezTo>
                    <a:pt x="2680" y="3037"/>
                    <a:pt x="2680" y="3037"/>
                    <a:pt x="2680" y="3037"/>
                  </a:cubicBezTo>
                  <a:lnTo>
                    <a:pt x="2680" y="3037"/>
                  </a:lnTo>
                  <a:cubicBezTo>
                    <a:pt x="2680" y="3037"/>
                    <a:pt x="2680" y="3037"/>
                    <a:pt x="2680" y="3037"/>
                  </a:cubicBezTo>
                  <a:lnTo>
                    <a:pt x="2680" y="3037"/>
                  </a:lnTo>
                  <a:cubicBezTo>
                    <a:pt x="2680" y="3057"/>
                    <a:pt x="2680" y="3077"/>
                    <a:pt x="2680" y="3097"/>
                  </a:cubicBezTo>
                  <a:cubicBezTo>
                    <a:pt x="2697" y="3114"/>
                    <a:pt x="2697" y="3121"/>
                    <a:pt x="2690" y="3121"/>
                  </a:cubicBezTo>
                  <a:cubicBezTo>
                    <a:pt x="2675" y="3121"/>
                    <a:pt x="2629" y="3088"/>
                    <a:pt x="2663" y="3052"/>
                  </a:cubicBezTo>
                  <a:lnTo>
                    <a:pt x="2663" y="3052"/>
                  </a:lnTo>
                  <a:cubicBezTo>
                    <a:pt x="2495" y="3192"/>
                    <a:pt x="2408" y="3281"/>
                    <a:pt x="2293" y="3454"/>
                  </a:cubicBezTo>
                  <a:cubicBezTo>
                    <a:pt x="2263" y="3394"/>
                    <a:pt x="2174" y="3335"/>
                    <a:pt x="2174" y="3186"/>
                  </a:cubicBezTo>
                  <a:cubicBezTo>
                    <a:pt x="2025" y="3246"/>
                    <a:pt x="1816" y="3365"/>
                    <a:pt x="1668" y="3454"/>
                  </a:cubicBezTo>
                  <a:cubicBezTo>
                    <a:pt x="1638" y="2829"/>
                    <a:pt x="1816" y="2174"/>
                    <a:pt x="1727" y="1578"/>
                  </a:cubicBezTo>
                  <a:lnTo>
                    <a:pt x="1727" y="1578"/>
                  </a:lnTo>
                  <a:cubicBezTo>
                    <a:pt x="1429" y="2084"/>
                    <a:pt x="1459" y="2799"/>
                    <a:pt x="1429" y="3365"/>
                  </a:cubicBezTo>
                  <a:cubicBezTo>
                    <a:pt x="1221" y="3394"/>
                    <a:pt x="1340" y="3335"/>
                    <a:pt x="1102" y="3513"/>
                  </a:cubicBezTo>
                  <a:cubicBezTo>
                    <a:pt x="1102" y="3484"/>
                    <a:pt x="953" y="3305"/>
                    <a:pt x="953" y="3305"/>
                  </a:cubicBezTo>
                  <a:cubicBezTo>
                    <a:pt x="923" y="3365"/>
                    <a:pt x="923" y="3454"/>
                    <a:pt x="864" y="3513"/>
                  </a:cubicBezTo>
                  <a:cubicBezTo>
                    <a:pt x="685" y="2681"/>
                    <a:pt x="952" y="2116"/>
                    <a:pt x="1012" y="1343"/>
                  </a:cubicBezTo>
                  <a:lnTo>
                    <a:pt x="1012" y="1343"/>
                  </a:lnTo>
                  <a:cubicBezTo>
                    <a:pt x="1011" y="1351"/>
                    <a:pt x="1007" y="1370"/>
                    <a:pt x="983" y="1370"/>
                  </a:cubicBezTo>
                  <a:cubicBezTo>
                    <a:pt x="983" y="923"/>
                    <a:pt x="804" y="328"/>
                    <a:pt x="65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3265130" y="868530"/>
              <a:ext cx="64920" cy="103040"/>
            </a:xfrm>
            <a:custGeom>
              <a:avLst/>
              <a:gdLst/>
              <a:ahLst/>
              <a:cxnLst/>
              <a:rect l="l" t="t" r="r" b="b"/>
              <a:pathLst>
                <a:path w="3246" h="5152" extrusionOk="0">
                  <a:moveTo>
                    <a:pt x="1876" y="1"/>
                  </a:moveTo>
                  <a:lnTo>
                    <a:pt x="1876" y="90"/>
                  </a:lnTo>
                  <a:cubicBezTo>
                    <a:pt x="1954" y="226"/>
                    <a:pt x="2031" y="362"/>
                    <a:pt x="2117" y="490"/>
                  </a:cubicBezTo>
                  <a:lnTo>
                    <a:pt x="2117" y="490"/>
                  </a:lnTo>
                  <a:cubicBezTo>
                    <a:pt x="2036" y="333"/>
                    <a:pt x="1967" y="184"/>
                    <a:pt x="1876" y="1"/>
                  </a:cubicBezTo>
                  <a:close/>
                  <a:moveTo>
                    <a:pt x="1164" y="2039"/>
                  </a:moveTo>
                  <a:cubicBezTo>
                    <a:pt x="750" y="2408"/>
                    <a:pt x="558" y="2820"/>
                    <a:pt x="0" y="3127"/>
                  </a:cubicBezTo>
                  <a:cubicBezTo>
                    <a:pt x="511" y="2928"/>
                    <a:pt x="968" y="2540"/>
                    <a:pt x="1164" y="2039"/>
                  </a:cubicBezTo>
                  <a:close/>
                  <a:moveTo>
                    <a:pt x="3099" y="4128"/>
                  </a:moveTo>
                  <a:cubicBezTo>
                    <a:pt x="3093" y="4252"/>
                    <a:pt x="3091" y="4366"/>
                    <a:pt x="3097" y="4467"/>
                  </a:cubicBezTo>
                  <a:cubicBezTo>
                    <a:pt x="3097" y="4358"/>
                    <a:pt x="3098" y="4245"/>
                    <a:pt x="3099" y="4128"/>
                  </a:cubicBezTo>
                  <a:close/>
                  <a:moveTo>
                    <a:pt x="2322" y="447"/>
                  </a:moveTo>
                  <a:cubicBezTo>
                    <a:pt x="2293" y="567"/>
                    <a:pt x="2263" y="596"/>
                    <a:pt x="2263" y="686"/>
                  </a:cubicBezTo>
                  <a:cubicBezTo>
                    <a:pt x="2211" y="624"/>
                    <a:pt x="2163" y="558"/>
                    <a:pt x="2117" y="490"/>
                  </a:cubicBezTo>
                  <a:lnTo>
                    <a:pt x="2117" y="490"/>
                  </a:lnTo>
                  <a:cubicBezTo>
                    <a:pt x="2168" y="589"/>
                    <a:pt x="2224" y="690"/>
                    <a:pt x="2293" y="805"/>
                  </a:cubicBezTo>
                  <a:cubicBezTo>
                    <a:pt x="2531" y="1162"/>
                    <a:pt x="2829" y="1609"/>
                    <a:pt x="2739" y="2085"/>
                  </a:cubicBezTo>
                  <a:cubicBezTo>
                    <a:pt x="2713" y="2089"/>
                    <a:pt x="2688" y="2091"/>
                    <a:pt x="2663" y="2091"/>
                  </a:cubicBezTo>
                  <a:cubicBezTo>
                    <a:pt x="2488" y="2091"/>
                    <a:pt x="2341" y="1999"/>
                    <a:pt x="2263" y="1817"/>
                  </a:cubicBezTo>
                  <a:lnTo>
                    <a:pt x="2263" y="1817"/>
                  </a:lnTo>
                  <a:cubicBezTo>
                    <a:pt x="2349" y="2063"/>
                    <a:pt x="2262" y="2152"/>
                    <a:pt x="2116" y="2152"/>
                  </a:cubicBezTo>
                  <a:cubicBezTo>
                    <a:pt x="1908" y="2152"/>
                    <a:pt x="1581" y="1974"/>
                    <a:pt x="1459" y="1817"/>
                  </a:cubicBezTo>
                  <a:cubicBezTo>
                    <a:pt x="1399" y="1847"/>
                    <a:pt x="1221" y="1936"/>
                    <a:pt x="1191" y="1966"/>
                  </a:cubicBezTo>
                  <a:cubicBezTo>
                    <a:pt x="1183" y="1991"/>
                    <a:pt x="1174" y="2015"/>
                    <a:pt x="1164" y="2039"/>
                  </a:cubicBezTo>
                  <a:lnTo>
                    <a:pt x="1164" y="2039"/>
                  </a:lnTo>
                  <a:cubicBezTo>
                    <a:pt x="1192" y="2015"/>
                    <a:pt x="1221" y="1990"/>
                    <a:pt x="1251" y="1966"/>
                  </a:cubicBezTo>
                  <a:cubicBezTo>
                    <a:pt x="1370" y="2174"/>
                    <a:pt x="1459" y="2055"/>
                    <a:pt x="1459" y="2353"/>
                  </a:cubicBezTo>
                  <a:cubicBezTo>
                    <a:pt x="1489" y="2323"/>
                    <a:pt x="1548" y="2234"/>
                    <a:pt x="1548" y="2234"/>
                  </a:cubicBezTo>
                  <a:cubicBezTo>
                    <a:pt x="1562" y="2233"/>
                    <a:pt x="1576" y="2232"/>
                    <a:pt x="1589" y="2232"/>
                  </a:cubicBezTo>
                  <a:cubicBezTo>
                    <a:pt x="1913" y="2232"/>
                    <a:pt x="2004" y="2568"/>
                    <a:pt x="2233" y="2740"/>
                  </a:cubicBezTo>
                  <a:cubicBezTo>
                    <a:pt x="2441" y="3484"/>
                    <a:pt x="2174" y="4348"/>
                    <a:pt x="2263" y="5152"/>
                  </a:cubicBezTo>
                  <a:cubicBezTo>
                    <a:pt x="2561" y="4318"/>
                    <a:pt x="2114" y="3216"/>
                    <a:pt x="2650" y="2442"/>
                  </a:cubicBezTo>
                  <a:cubicBezTo>
                    <a:pt x="2709" y="2502"/>
                    <a:pt x="2680" y="2561"/>
                    <a:pt x="2680" y="2621"/>
                  </a:cubicBezTo>
                  <a:cubicBezTo>
                    <a:pt x="2680" y="2621"/>
                    <a:pt x="2739" y="2532"/>
                    <a:pt x="2769" y="2532"/>
                  </a:cubicBezTo>
                  <a:cubicBezTo>
                    <a:pt x="3089" y="2950"/>
                    <a:pt x="3104" y="3572"/>
                    <a:pt x="3099" y="4128"/>
                  </a:cubicBezTo>
                  <a:lnTo>
                    <a:pt x="3099" y="4128"/>
                  </a:lnTo>
                  <a:cubicBezTo>
                    <a:pt x="3128" y="3593"/>
                    <a:pt x="3245" y="2885"/>
                    <a:pt x="3245" y="2353"/>
                  </a:cubicBezTo>
                  <a:cubicBezTo>
                    <a:pt x="3216" y="1936"/>
                    <a:pt x="2799" y="1311"/>
                    <a:pt x="3037" y="864"/>
                  </a:cubicBezTo>
                  <a:cubicBezTo>
                    <a:pt x="2918" y="775"/>
                    <a:pt x="2799" y="656"/>
                    <a:pt x="2680" y="567"/>
                  </a:cubicBezTo>
                  <a:cubicBezTo>
                    <a:pt x="2561" y="567"/>
                    <a:pt x="2523" y="596"/>
                    <a:pt x="2490" y="596"/>
                  </a:cubicBezTo>
                  <a:cubicBezTo>
                    <a:pt x="2456" y="596"/>
                    <a:pt x="2427" y="567"/>
                    <a:pt x="2322" y="44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3359210" y="797670"/>
              <a:ext cx="25620" cy="101860"/>
            </a:xfrm>
            <a:custGeom>
              <a:avLst/>
              <a:gdLst/>
              <a:ahLst/>
              <a:cxnLst/>
              <a:rect l="l" t="t" r="r" b="b"/>
              <a:pathLst>
                <a:path w="1281" h="5093" extrusionOk="0">
                  <a:moveTo>
                    <a:pt x="1221" y="1"/>
                  </a:moveTo>
                  <a:cubicBezTo>
                    <a:pt x="923" y="745"/>
                    <a:pt x="804" y="1579"/>
                    <a:pt x="566" y="2353"/>
                  </a:cubicBezTo>
                  <a:cubicBezTo>
                    <a:pt x="328" y="3246"/>
                    <a:pt x="0" y="4199"/>
                    <a:pt x="268" y="5092"/>
                  </a:cubicBezTo>
                  <a:cubicBezTo>
                    <a:pt x="124" y="3738"/>
                    <a:pt x="1067" y="2412"/>
                    <a:pt x="1129" y="1033"/>
                  </a:cubicBezTo>
                  <a:lnTo>
                    <a:pt x="1129" y="1033"/>
                  </a:lnTo>
                  <a:cubicBezTo>
                    <a:pt x="1162" y="1124"/>
                    <a:pt x="1211" y="1216"/>
                    <a:pt x="1281" y="1311"/>
                  </a:cubicBezTo>
                  <a:lnTo>
                    <a:pt x="1132" y="894"/>
                  </a:lnTo>
                  <a:cubicBezTo>
                    <a:pt x="1132" y="940"/>
                    <a:pt x="1131" y="987"/>
                    <a:pt x="1129" y="1033"/>
                  </a:cubicBezTo>
                  <a:lnTo>
                    <a:pt x="1129" y="1033"/>
                  </a:lnTo>
                  <a:cubicBezTo>
                    <a:pt x="1005" y="696"/>
                    <a:pt x="1104" y="376"/>
                    <a:pt x="122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3234150" y="687330"/>
              <a:ext cx="131040" cy="142520"/>
            </a:xfrm>
            <a:custGeom>
              <a:avLst/>
              <a:gdLst/>
              <a:ahLst/>
              <a:cxnLst/>
              <a:rect l="l" t="t" r="r" b="b"/>
              <a:pathLst>
                <a:path w="6552" h="7126" extrusionOk="0">
                  <a:moveTo>
                    <a:pt x="4211" y="1"/>
                  </a:moveTo>
                  <a:cubicBezTo>
                    <a:pt x="3896" y="1"/>
                    <a:pt x="3553" y="106"/>
                    <a:pt x="3157" y="337"/>
                  </a:cubicBezTo>
                  <a:cubicBezTo>
                    <a:pt x="2353" y="843"/>
                    <a:pt x="1638" y="1617"/>
                    <a:pt x="1073" y="2391"/>
                  </a:cubicBezTo>
                  <a:cubicBezTo>
                    <a:pt x="834" y="2689"/>
                    <a:pt x="120" y="3106"/>
                    <a:pt x="60" y="3463"/>
                  </a:cubicBezTo>
                  <a:cubicBezTo>
                    <a:pt x="1" y="3821"/>
                    <a:pt x="686" y="4773"/>
                    <a:pt x="983" y="4892"/>
                  </a:cubicBezTo>
                  <a:cubicBezTo>
                    <a:pt x="983" y="4803"/>
                    <a:pt x="954" y="4773"/>
                    <a:pt x="924" y="4714"/>
                  </a:cubicBezTo>
                  <a:cubicBezTo>
                    <a:pt x="965" y="4707"/>
                    <a:pt x="1000" y="4704"/>
                    <a:pt x="1028" y="4704"/>
                  </a:cubicBezTo>
                  <a:cubicBezTo>
                    <a:pt x="1265" y="4704"/>
                    <a:pt x="1095" y="4908"/>
                    <a:pt x="1281" y="5041"/>
                  </a:cubicBezTo>
                  <a:cubicBezTo>
                    <a:pt x="1460" y="5190"/>
                    <a:pt x="1668" y="5220"/>
                    <a:pt x="1787" y="5428"/>
                  </a:cubicBezTo>
                  <a:cubicBezTo>
                    <a:pt x="2055" y="5875"/>
                    <a:pt x="1847" y="6649"/>
                    <a:pt x="2085" y="7125"/>
                  </a:cubicBezTo>
                  <a:cubicBezTo>
                    <a:pt x="2889" y="6977"/>
                    <a:pt x="3544" y="6113"/>
                    <a:pt x="4288" y="5815"/>
                  </a:cubicBezTo>
                  <a:cubicBezTo>
                    <a:pt x="4288" y="5815"/>
                    <a:pt x="4258" y="5756"/>
                    <a:pt x="4258" y="5756"/>
                  </a:cubicBezTo>
                  <a:cubicBezTo>
                    <a:pt x="4318" y="5667"/>
                    <a:pt x="4467" y="5607"/>
                    <a:pt x="4556" y="5547"/>
                  </a:cubicBezTo>
                  <a:cubicBezTo>
                    <a:pt x="4692" y="5770"/>
                    <a:pt x="4813" y="5857"/>
                    <a:pt x="4920" y="5857"/>
                  </a:cubicBezTo>
                  <a:cubicBezTo>
                    <a:pt x="5257" y="5857"/>
                    <a:pt x="5455" y="4985"/>
                    <a:pt x="5569" y="4714"/>
                  </a:cubicBezTo>
                  <a:cubicBezTo>
                    <a:pt x="5807" y="4029"/>
                    <a:pt x="6283" y="3463"/>
                    <a:pt x="6462" y="2749"/>
                  </a:cubicBezTo>
                  <a:cubicBezTo>
                    <a:pt x="6521" y="2421"/>
                    <a:pt x="6551" y="2004"/>
                    <a:pt x="6432" y="1677"/>
                  </a:cubicBezTo>
                  <a:cubicBezTo>
                    <a:pt x="6313" y="1260"/>
                    <a:pt x="5985" y="1171"/>
                    <a:pt x="5688" y="813"/>
                  </a:cubicBezTo>
                  <a:cubicBezTo>
                    <a:pt x="5200" y="307"/>
                    <a:pt x="4747" y="1"/>
                    <a:pt x="4211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3476510" y="680610"/>
              <a:ext cx="148900" cy="129460"/>
            </a:xfrm>
            <a:custGeom>
              <a:avLst/>
              <a:gdLst/>
              <a:ahLst/>
              <a:cxnLst/>
              <a:rect l="l" t="t" r="r" b="b"/>
              <a:pathLst>
                <a:path w="7445" h="6473" extrusionOk="0">
                  <a:moveTo>
                    <a:pt x="2999" y="0"/>
                  </a:moveTo>
                  <a:cubicBezTo>
                    <a:pt x="2920" y="0"/>
                    <a:pt x="2843" y="6"/>
                    <a:pt x="2770" y="18"/>
                  </a:cubicBezTo>
                  <a:cubicBezTo>
                    <a:pt x="1847" y="167"/>
                    <a:pt x="1192" y="524"/>
                    <a:pt x="626" y="1239"/>
                  </a:cubicBezTo>
                  <a:cubicBezTo>
                    <a:pt x="60" y="1983"/>
                    <a:pt x="1" y="2489"/>
                    <a:pt x="239" y="3442"/>
                  </a:cubicBezTo>
                  <a:cubicBezTo>
                    <a:pt x="447" y="4246"/>
                    <a:pt x="834" y="5139"/>
                    <a:pt x="1638" y="5467"/>
                  </a:cubicBezTo>
                  <a:cubicBezTo>
                    <a:pt x="2235" y="5711"/>
                    <a:pt x="3250" y="6473"/>
                    <a:pt x="4012" y="6473"/>
                  </a:cubicBezTo>
                  <a:cubicBezTo>
                    <a:pt x="4087" y="6473"/>
                    <a:pt x="4159" y="6465"/>
                    <a:pt x="4229" y="6449"/>
                  </a:cubicBezTo>
                  <a:cubicBezTo>
                    <a:pt x="4229" y="6419"/>
                    <a:pt x="4646" y="5943"/>
                    <a:pt x="4735" y="5854"/>
                  </a:cubicBezTo>
                  <a:cubicBezTo>
                    <a:pt x="5003" y="5645"/>
                    <a:pt x="5271" y="5407"/>
                    <a:pt x="5598" y="5228"/>
                  </a:cubicBezTo>
                  <a:cubicBezTo>
                    <a:pt x="5837" y="5109"/>
                    <a:pt x="5896" y="5109"/>
                    <a:pt x="6224" y="5020"/>
                  </a:cubicBezTo>
                  <a:cubicBezTo>
                    <a:pt x="7057" y="4841"/>
                    <a:pt x="6640" y="4484"/>
                    <a:pt x="6968" y="3889"/>
                  </a:cubicBezTo>
                  <a:cubicBezTo>
                    <a:pt x="7087" y="3621"/>
                    <a:pt x="7444" y="3621"/>
                    <a:pt x="7444" y="3323"/>
                  </a:cubicBezTo>
                  <a:cubicBezTo>
                    <a:pt x="7444" y="3234"/>
                    <a:pt x="6492" y="2072"/>
                    <a:pt x="6402" y="1953"/>
                  </a:cubicBezTo>
                  <a:cubicBezTo>
                    <a:pt x="5791" y="1120"/>
                    <a:pt x="4116" y="0"/>
                    <a:pt x="299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3537850" y="645830"/>
              <a:ext cx="17880" cy="10140"/>
            </a:xfrm>
            <a:custGeom>
              <a:avLst/>
              <a:gdLst/>
              <a:ahLst/>
              <a:cxnLst/>
              <a:rect l="l" t="t" r="r" b="b"/>
              <a:pathLst>
                <a:path w="894" h="507" extrusionOk="0">
                  <a:moveTo>
                    <a:pt x="60" y="387"/>
                  </a:moveTo>
                  <a:cubicBezTo>
                    <a:pt x="60" y="417"/>
                    <a:pt x="60" y="417"/>
                    <a:pt x="90" y="447"/>
                  </a:cubicBezTo>
                  <a:cubicBezTo>
                    <a:pt x="179" y="506"/>
                    <a:pt x="894" y="477"/>
                    <a:pt x="834" y="358"/>
                  </a:cubicBezTo>
                  <a:cubicBezTo>
                    <a:pt x="656" y="0"/>
                    <a:pt x="1" y="209"/>
                    <a:pt x="60" y="38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3388990" y="719570"/>
              <a:ext cx="45260" cy="100760"/>
            </a:xfrm>
            <a:custGeom>
              <a:avLst/>
              <a:gdLst/>
              <a:ahLst/>
              <a:cxnLst/>
              <a:rect l="l" t="t" r="r" b="b"/>
              <a:pathLst>
                <a:path w="2263" h="5038" extrusionOk="0">
                  <a:moveTo>
                    <a:pt x="1471" y="0"/>
                  </a:moveTo>
                  <a:cubicBezTo>
                    <a:pt x="1248" y="0"/>
                    <a:pt x="920" y="294"/>
                    <a:pt x="746" y="294"/>
                  </a:cubicBezTo>
                  <a:cubicBezTo>
                    <a:pt x="707" y="294"/>
                    <a:pt x="676" y="279"/>
                    <a:pt x="655" y="243"/>
                  </a:cubicBezTo>
                  <a:cubicBezTo>
                    <a:pt x="417" y="482"/>
                    <a:pt x="0" y="541"/>
                    <a:pt x="357" y="958"/>
                  </a:cubicBezTo>
                  <a:cubicBezTo>
                    <a:pt x="506" y="1166"/>
                    <a:pt x="596" y="1196"/>
                    <a:pt x="655" y="1464"/>
                  </a:cubicBezTo>
                  <a:cubicBezTo>
                    <a:pt x="715" y="2089"/>
                    <a:pt x="417" y="2417"/>
                    <a:pt x="208" y="2953"/>
                  </a:cubicBezTo>
                  <a:cubicBezTo>
                    <a:pt x="89" y="3310"/>
                    <a:pt x="0" y="3697"/>
                    <a:pt x="0" y="4084"/>
                  </a:cubicBezTo>
                  <a:cubicBezTo>
                    <a:pt x="0" y="4323"/>
                    <a:pt x="0" y="4888"/>
                    <a:pt x="208" y="5037"/>
                  </a:cubicBezTo>
                  <a:cubicBezTo>
                    <a:pt x="328" y="4888"/>
                    <a:pt x="447" y="4680"/>
                    <a:pt x="566" y="4501"/>
                  </a:cubicBezTo>
                  <a:cubicBezTo>
                    <a:pt x="592" y="4448"/>
                    <a:pt x="952" y="3942"/>
                    <a:pt x="1071" y="3942"/>
                  </a:cubicBezTo>
                  <a:cubicBezTo>
                    <a:pt x="1085" y="3942"/>
                    <a:pt x="1095" y="3949"/>
                    <a:pt x="1102" y="3965"/>
                  </a:cubicBezTo>
                  <a:cubicBezTo>
                    <a:pt x="1161" y="4055"/>
                    <a:pt x="1221" y="4144"/>
                    <a:pt x="1221" y="4263"/>
                  </a:cubicBezTo>
                  <a:cubicBezTo>
                    <a:pt x="1578" y="4084"/>
                    <a:pt x="1757" y="4352"/>
                    <a:pt x="1995" y="3935"/>
                  </a:cubicBezTo>
                  <a:cubicBezTo>
                    <a:pt x="2025" y="3846"/>
                    <a:pt x="2054" y="3787"/>
                    <a:pt x="2084" y="3697"/>
                  </a:cubicBezTo>
                  <a:cubicBezTo>
                    <a:pt x="2114" y="3489"/>
                    <a:pt x="2114" y="3251"/>
                    <a:pt x="2144" y="3072"/>
                  </a:cubicBezTo>
                  <a:cubicBezTo>
                    <a:pt x="2233" y="2477"/>
                    <a:pt x="2263" y="1762"/>
                    <a:pt x="2025" y="1226"/>
                  </a:cubicBezTo>
                  <a:cubicBezTo>
                    <a:pt x="1906" y="958"/>
                    <a:pt x="1757" y="869"/>
                    <a:pt x="1727" y="541"/>
                  </a:cubicBezTo>
                  <a:cubicBezTo>
                    <a:pt x="1727" y="452"/>
                    <a:pt x="1757" y="273"/>
                    <a:pt x="1697" y="214"/>
                  </a:cubicBezTo>
                  <a:cubicBezTo>
                    <a:pt x="1674" y="191"/>
                    <a:pt x="1597" y="96"/>
                    <a:pt x="1550" y="96"/>
                  </a:cubicBezTo>
                  <a:cubicBezTo>
                    <a:pt x="1542" y="96"/>
                    <a:pt x="1535" y="99"/>
                    <a:pt x="1530" y="105"/>
                  </a:cubicBezTo>
                  <a:lnTo>
                    <a:pt x="1530" y="105"/>
                  </a:lnTo>
                  <a:cubicBezTo>
                    <a:pt x="1538" y="73"/>
                    <a:pt x="1519" y="29"/>
                    <a:pt x="1519" y="5"/>
                  </a:cubicBezTo>
                  <a:cubicBezTo>
                    <a:pt x="1503" y="2"/>
                    <a:pt x="1488" y="0"/>
                    <a:pt x="147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3417570" y="719670"/>
              <a:ext cx="44680" cy="109580"/>
            </a:xfrm>
            <a:custGeom>
              <a:avLst/>
              <a:gdLst/>
              <a:ahLst/>
              <a:cxnLst/>
              <a:rect l="l" t="t" r="r" b="b"/>
              <a:pathLst>
                <a:path w="2234" h="5479" extrusionOk="0">
                  <a:moveTo>
                    <a:pt x="357" y="0"/>
                  </a:moveTo>
                  <a:cubicBezTo>
                    <a:pt x="0" y="238"/>
                    <a:pt x="268" y="506"/>
                    <a:pt x="238" y="923"/>
                  </a:cubicBezTo>
                  <a:cubicBezTo>
                    <a:pt x="238" y="1161"/>
                    <a:pt x="149" y="1400"/>
                    <a:pt x="179" y="1638"/>
                  </a:cubicBezTo>
                  <a:cubicBezTo>
                    <a:pt x="209" y="1846"/>
                    <a:pt x="328" y="2025"/>
                    <a:pt x="328" y="2233"/>
                  </a:cubicBezTo>
                  <a:cubicBezTo>
                    <a:pt x="357" y="2829"/>
                    <a:pt x="417" y="3573"/>
                    <a:pt x="328" y="4228"/>
                  </a:cubicBezTo>
                  <a:cubicBezTo>
                    <a:pt x="377" y="4244"/>
                    <a:pt x="419" y="4252"/>
                    <a:pt x="457" y="4252"/>
                  </a:cubicBezTo>
                  <a:cubicBezTo>
                    <a:pt x="694" y="4252"/>
                    <a:pt x="727" y="3957"/>
                    <a:pt x="804" y="3752"/>
                  </a:cubicBezTo>
                  <a:cubicBezTo>
                    <a:pt x="848" y="3730"/>
                    <a:pt x="889" y="3720"/>
                    <a:pt x="928" y="3720"/>
                  </a:cubicBezTo>
                  <a:cubicBezTo>
                    <a:pt x="1101" y="3720"/>
                    <a:pt x="1215" y="3915"/>
                    <a:pt x="1191" y="4109"/>
                  </a:cubicBezTo>
                  <a:cubicBezTo>
                    <a:pt x="1191" y="4130"/>
                    <a:pt x="1385" y="4151"/>
                    <a:pt x="1519" y="4151"/>
                  </a:cubicBezTo>
                  <a:cubicBezTo>
                    <a:pt x="1575" y="4151"/>
                    <a:pt x="1620" y="4148"/>
                    <a:pt x="1638" y="4139"/>
                  </a:cubicBezTo>
                  <a:lnTo>
                    <a:pt x="1638" y="4139"/>
                  </a:lnTo>
                  <a:cubicBezTo>
                    <a:pt x="1519" y="4615"/>
                    <a:pt x="1995" y="5032"/>
                    <a:pt x="2084" y="5479"/>
                  </a:cubicBezTo>
                  <a:cubicBezTo>
                    <a:pt x="1936" y="4734"/>
                    <a:pt x="2233" y="3960"/>
                    <a:pt x="2055" y="3186"/>
                  </a:cubicBezTo>
                  <a:cubicBezTo>
                    <a:pt x="1906" y="2620"/>
                    <a:pt x="1370" y="2055"/>
                    <a:pt x="1548" y="1400"/>
                  </a:cubicBezTo>
                  <a:cubicBezTo>
                    <a:pt x="1638" y="1161"/>
                    <a:pt x="2084" y="685"/>
                    <a:pt x="1816" y="447"/>
                  </a:cubicBezTo>
                  <a:cubicBezTo>
                    <a:pt x="1906" y="298"/>
                    <a:pt x="1816" y="238"/>
                    <a:pt x="1697" y="179"/>
                  </a:cubicBezTo>
                  <a:cubicBezTo>
                    <a:pt x="1725" y="179"/>
                    <a:pt x="1422" y="27"/>
                    <a:pt x="1376" y="27"/>
                  </a:cubicBezTo>
                  <a:cubicBezTo>
                    <a:pt x="1372" y="27"/>
                    <a:pt x="1370" y="28"/>
                    <a:pt x="1370" y="30"/>
                  </a:cubicBezTo>
                  <a:cubicBezTo>
                    <a:pt x="1325" y="19"/>
                    <a:pt x="1280" y="14"/>
                    <a:pt x="1237" y="14"/>
                  </a:cubicBezTo>
                  <a:cubicBezTo>
                    <a:pt x="1040" y="14"/>
                    <a:pt x="859" y="108"/>
                    <a:pt x="669" y="108"/>
                  </a:cubicBezTo>
                  <a:cubicBezTo>
                    <a:pt x="569" y="108"/>
                    <a:pt x="466" y="81"/>
                    <a:pt x="35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3431850" y="730970"/>
              <a:ext cx="26820" cy="85780"/>
            </a:xfrm>
            <a:custGeom>
              <a:avLst/>
              <a:gdLst/>
              <a:ahLst/>
              <a:cxnLst/>
              <a:rect l="l" t="t" r="r" b="b"/>
              <a:pathLst>
                <a:path w="1341" h="4289" extrusionOk="0">
                  <a:moveTo>
                    <a:pt x="174" y="1273"/>
                  </a:moveTo>
                  <a:cubicBezTo>
                    <a:pt x="175" y="1276"/>
                    <a:pt x="177" y="1279"/>
                    <a:pt x="179" y="1281"/>
                  </a:cubicBezTo>
                  <a:cubicBezTo>
                    <a:pt x="177" y="1278"/>
                    <a:pt x="176" y="1276"/>
                    <a:pt x="174" y="1273"/>
                  </a:cubicBezTo>
                  <a:close/>
                  <a:moveTo>
                    <a:pt x="864" y="1"/>
                  </a:moveTo>
                  <a:cubicBezTo>
                    <a:pt x="626" y="299"/>
                    <a:pt x="418" y="686"/>
                    <a:pt x="90" y="924"/>
                  </a:cubicBezTo>
                  <a:cubicBezTo>
                    <a:pt x="60" y="894"/>
                    <a:pt x="31" y="835"/>
                    <a:pt x="1" y="805"/>
                  </a:cubicBezTo>
                  <a:lnTo>
                    <a:pt x="1" y="805"/>
                  </a:lnTo>
                  <a:cubicBezTo>
                    <a:pt x="1" y="894"/>
                    <a:pt x="31" y="954"/>
                    <a:pt x="90" y="1013"/>
                  </a:cubicBezTo>
                  <a:cubicBezTo>
                    <a:pt x="90" y="1100"/>
                    <a:pt x="118" y="1186"/>
                    <a:pt x="174" y="1273"/>
                  </a:cubicBezTo>
                  <a:lnTo>
                    <a:pt x="174" y="1273"/>
                  </a:lnTo>
                  <a:cubicBezTo>
                    <a:pt x="159" y="1237"/>
                    <a:pt x="212" y="1160"/>
                    <a:pt x="239" y="1132"/>
                  </a:cubicBezTo>
                  <a:cubicBezTo>
                    <a:pt x="656" y="1609"/>
                    <a:pt x="626" y="2562"/>
                    <a:pt x="656" y="3157"/>
                  </a:cubicBezTo>
                  <a:cubicBezTo>
                    <a:pt x="715" y="3157"/>
                    <a:pt x="745" y="3097"/>
                    <a:pt x="775" y="3097"/>
                  </a:cubicBezTo>
                  <a:cubicBezTo>
                    <a:pt x="864" y="3276"/>
                    <a:pt x="805" y="3246"/>
                    <a:pt x="924" y="3306"/>
                  </a:cubicBezTo>
                  <a:cubicBezTo>
                    <a:pt x="1043" y="3604"/>
                    <a:pt x="1013" y="3961"/>
                    <a:pt x="1013" y="4288"/>
                  </a:cubicBezTo>
                  <a:cubicBezTo>
                    <a:pt x="1341" y="3723"/>
                    <a:pt x="1251" y="3127"/>
                    <a:pt x="1073" y="2532"/>
                  </a:cubicBezTo>
                  <a:cubicBezTo>
                    <a:pt x="954" y="2115"/>
                    <a:pt x="388" y="1311"/>
                    <a:pt x="596" y="864"/>
                  </a:cubicBezTo>
                  <a:cubicBezTo>
                    <a:pt x="834" y="716"/>
                    <a:pt x="924" y="299"/>
                    <a:pt x="86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3366350" y="739330"/>
              <a:ext cx="18920" cy="44080"/>
            </a:xfrm>
            <a:custGeom>
              <a:avLst/>
              <a:gdLst/>
              <a:ahLst/>
              <a:cxnLst/>
              <a:rect l="l" t="t" r="r" b="b"/>
              <a:pathLst>
                <a:path w="946" h="2204" extrusionOk="0">
                  <a:moveTo>
                    <a:pt x="575" y="0"/>
                  </a:moveTo>
                  <a:cubicBezTo>
                    <a:pt x="495" y="0"/>
                    <a:pt x="402" y="52"/>
                    <a:pt x="298" y="178"/>
                  </a:cubicBezTo>
                  <a:cubicBezTo>
                    <a:pt x="60" y="476"/>
                    <a:pt x="1" y="774"/>
                    <a:pt x="60" y="1131"/>
                  </a:cubicBezTo>
                  <a:cubicBezTo>
                    <a:pt x="60" y="1306"/>
                    <a:pt x="430" y="2022"/>
                    <a:pt x="335" y="2192"/>
                  </a:cubicBezTo>
                  <a:lnTo>
                    <a:pt x="335" y="2192"/>
                  </a:lnTo>
                  <a:cubicBezTo>
                    <a:pt x="453" y="2016"/>
                    <a:pt x="598" y="1812"/>
                    <a:pt x="685" y="1608"/>
                  </a:cubicBezTo>
                  <a:cubicBezTo>
                    <a:pt x="805" y="1369"/>
                    <a:pt x="894" y="1101"/>
                    <a:pt x="924" y="833"/>
                  </a:cubicBezTo>
                  <a:cubicBezTo>
                    <a:pt x="946" y="476"/>
                    <a:pt x="817" y="0"/>
                    <a:pt x="575" y="0"/>
                  </a:cubicBezTo>
                  <a:close/>
                  <a:moveTo>
                    <a:pt x="335" y="2192"/>
                  </a:moveTo>
                  <a:lnTo>
                    <a:pt x="335" y="2192"/>
                  </a:lnTo>
                  <a:cubicBezTo>
                    <a:pt x="333" y="2196"/>
                    <a:pt x="331" y="2200"/>
                    <a:pt x="328" y="2203"/>
                  </a:cubicBezTo>
                  <a:cubicBezTo>
                    <a:pt x="331" y="2200"/>
                    <a:pt x="333" y="2196"/>
                    <a:pt x="335" y="2192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3358010" y="753610"/>
              <a:ext cx="15500" cy="50640"/>
            </a:xfrm>
            <a:custGeom>
              <a:avLst/>
              <a:gdLst/>
              <a:ahLst/>
              <a:cxnLst/>
              <a:rect l="l" t="t" r="r" b="b"/>
              <a:pathLst>
                <a:path w="775" h="2532" extrusionOk="0">
                  <a:moveTo>
                    <a:pt x="477" y="0"/>
                  </a:moveTo>
                  <a:cubicBezTo>
                    <a:pt x="328" y="387"/>
                    <a:pt x="60" y="804"/>
                    <a:pt x="60" y="1221"/>
                  </a:cubicBezTo>
                  <a:cubicBezTo>
                    <a:pt x="60" y="1698"/>
                    <a:pt x="299" y="2085"/>
                    <a:pt x="1" y="2531"/>
                  </a:cubicBezTo>
                  <a:cubicBezTo>
                    <a:pt x="239" y="2233"/>
                    <a:pt x="656" y="1727"/>
                    <a:pt x="715" y="1370"/>
                  </a:cubicBezTo>
                  <a:cubicBezTo>
                    <a:pt x="775" y="983"/>
                    <a:pt x="566" y="477"/>
                    <a:pt x="477" y="90"/>
                  </a:cubicBezTo>
                  <a:lnTo>
                    <a:pt x="477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3358010" y="753610"/>
              <a:ext cx="15500" cy="50640"/>
            </a:xfrm>
            <a:custGeom>
              <a:avLst/>
              <a:gdLst/>
              <a:ahLst/>
              <a:cxnLst/>
              <a:rect l="l" t="t" r="r" b="b"/>
              <a:pathLst>
                <a:path w="775" h="2532" fill="none" extrusionOk="0">
                  <a:moveTo>
                    <a:pt x="477" y="90"/>
                  </a:moveTo>
                  <a:cubicBezTo>
                    <a:pt x="566" y="477"/>
                    <a:pt x="775" y="983"/>
                    <a:pt x="715" y="1370"/>
                  </a:cubicBezTo>
                  <a:cubicBezTo>
                    <a:pt x="656" y="1727"/>
                    <a:pt x="239" y="2233"/>
                    <a:pt x="1" y="2531"/>
                  </a:cubicBezTo>
                  <a:cubicBezTo>
                    <a:pt x="299" y="2085"/>
                    <a:pt x="60" y="1698"/>
                    <a:pt x="60" y="1221"/>
                  </a:cubicBezTo>
                  <a:cubicBezTo>
                    <a:pt x="60" y="804"/>
                    <a:pt x="328" y="387"/>
                    <a:pt x="477" y="0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3466990" y="756570"/>
              <a:ext cx="35740" cy="51840"/>
            </a:xfrm>
            <a:custGeom>
              <a:avLst/>
              <a:gdLst/>
              <a:ahLst/>
              <a:cxnLst/>
              <a:rect l="l" t="t" r="r" b="b"/>
              <a:pathLst>
                <a:path w="1787" h="2592" extrusionOk="0">
                  <a:moveTo>
                    <a:pt x="413" y="0"/>
                  </a:moveTo>
                  <a:cubicBezTo>
                    <a:pt x="405" y="0"/>
                    <a:pt x="396" y="1"/>
                    <a:pt x="387" y="1"/>
                  </a:cubicBezTo>
                  <a:cubicBezTo>
                    <a:pt x="0" y="1"/>
                    <a:pt x="120" y="478"/>
                    <a:pt x="209" y="716"/>
                  </a:cubicBezTo>
                  <a:cubicBezTo>
                    <a:pt x="477" y="1520"/>
                    <a:pt x="1072" y="2175"/>
                    <a:pt x="1787" y="2592"/>
                  </a:cubicBezTo>
                  <a:cubicBezTo>
                    <a:pt x="1310" y="2085"/>
                    <a:pt x="1340" y="1639"/>
                    <a:pt x="1191" y="1043"/>
                  </a:cubicBezTo>
                  <a:cubicBezTo>
                    <a:pt x="1104" y="722"/>
                    <a:pt x="845" y="0"/>
                    <a:pt x="413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3459870" y="736930"/>
              <a:ext cx="21420" cy="50640"/>
            </a:xfrm>
            <a:custGeom>
              <a:avLst/>
              <a:gdLst/>
              <a:ahLst/>
              <a:cxnLst/>
              <a:rect l="l" t="t" r="r" b="b"/>
              <a:pathLst>
                <a:path w="1071" h="2532" extrusionOk="0">
                  <a:moveTo>
                    <a:pt x="714" y="1"/>
                  </a:moveTo>
                  <a:cubicBezTo>
                    <a:pt x="714" y="40"/>
                    <a:pt x="715" y="80"/>
                    <a:pt x="717" y="119"/>
                  </a:cubicBezTo>
                  <a:lnTo>
                    <a:pt x="717" y="119"/>
                  </a:lnTo>
                  <a:cubicBezTo>
                    <a:pt x="723" y="83"/>
                    <a:pt x="722" y="44"/>
                    <a:pt x="714" y="1"/>
                  </a:cubicBezTo>
                  <a:close/>
                  <a:moveTo>
                    <a:pt x="717" y="119"/>
                  </a:moveTo>
                  <a:lnTo>
                    <a:pt x="717" y="119"/>
                  </a:lnTo>
                  <a:cubicBezTo>
                    <a:pt x="683" y="335"/>
                    <a:pt x="429" y="452"/>
                    <a:pt x="327" y="656"/>
                  </a:cubicBezTo>
                  <a:cubicBezTo>
                    <a:pt x="0" y="1338"/>
                    <a:pt x="798" y="2021"/>
                    <a:pt x="1068" y="2526"/>
                  </a:cubicBezTo>
                  <a:lnTo>
                    <a:pt x="1068" y="2526"/>
                  </a:lnTo>
                  <a:cubicBezTo>
                    <a:pt x="832" y="2082"/>
                    <a:pt x="743" y="1696"/>
                    <a:pt x="743" y="1251"/>
                  </a:cubicBezTo>
                  <a:cubicBezTo>
                    <a:pt x="743" y="1132"/>
                    <a:pt x="743" y="983"/>
                    <a:pt x="743" y="805"/>
                  </a:cubicBezTo>
                  <a:cubicBezTo>
                    <a:pt x="769" y="576"/>
                    <a:pt x="729" y="348"/>
                    <a:pt x="717" y="119"/>
                  </a:cubicBezTo>
                  <a:close/>
                  <a:moveTo>
                    <a:pt x="1068" y="2526"/>
                  </a:moveTo>
                  <a:cubicBezTo>
                    <a:pt x="1069" y="2528"/>
                    <a:pt x="1070" y="2530"/>
                    <a:pt x="1071" y="2532"/>
                  </a:cubicBezTo>
                  <a:cubicBezTo>
                    <a:pt x="1070" y="2530"/>
                    <a:pt x="1069" y="2528"/>
                    <a:pt x="1068" y="2526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3139470" y="708310"/>
              <a:ext cx="164380" cy="215620"/>
            </a:xfrm>
            <a:custGeom>
              <a:avLst/>
              <a:gdLst/>
              <a:ahLst/>
              <a:cxnLst/>
              <a:rect l="l" t="t" r="r" b="b"/>
              <a:pathLst>
                <a:path w="8219" h="10781" extrusionOk="0">
                  <a:moveTo>
                    <a:pt x="298" y="5153"/>
                  </a:moveTo>
                  <a:cubicBezTo>
                    <a:pt x="298" y="5154"/>
                    <a:pt x="298" y="5155"/>
                    <a:pt x="298" y="5155"/>
                  </a:cubicBezTo>
                  <a:lnTo>
                    <a:pt x="298" y="5155"/>
                  </a:lnTo>
                  <a:cubicBezTo>
                    <a:pt x="298" y="5155"/>
                    <a:pt x="298" y="5154"/>
                    <a:pt x="298" y="5153"/>
                  </a:cubicBezTo>
                  <a:close/>
                  <a:moveTo>
                    <a:pt x="2500" y="0"/>
                  </a:moveTo>
                  <a:cubicBezTo>
                    <a:pt x="2465" y="0"/>
                    <a:pt x="1786" y="1049"/>
                    <a:pt x="1728" y="1194"/>
                  </a:cubicBezTo>
                  <a:cubicBezTo>
                    <a:pt x="1489" y="1819"/>
                    <a:pt x="1311" y="2474"/>
                    <a:pt x="1400" y="3129"/>
                  </a:cubicBezTo>
                  <a:cubicBezTo>
                    <a:pt x="1430" y="3456"/>
                    <a:pt x="1489" y="3635"/>
                    <a:pt x="1489" y="3933"/>
                  </a:cubicBezTo>
                  <a:cubicBezTo>
                    <a:pt x="1519" y="4469"/>
                    <a:pt x="1817" y="5094"/>
                    <a:pt x="1698" y="5600"/>
                  </a:cubicBezTo>
                  <a:cubicBezTo>
                    <a:pt x="1651" y="5497"/>
                    <a:pt x="1592" y="5462"/>
                    <a:pt x="1528" y="5462"/>
                  </a:cubicBezTo>
                  <a:cubicBezTo>
                    <a:pt x="1386" y="5462"/>
                    <a:pt x="1215" y="5630"/>
                    <a:pt x="1073" y="5630"/>
                  </a:cubicBezTo>
                  <a:cubicBezTo>
                    <a:pt x="955" y="5630"/>
                    <a:pt x="283" y="5221"/>
                    <a:pt x="298" y="5155"/>
                  </a:cubicBezTo>
                  <a:lnTo>
                    <a:pt x="298" y="5155"/>
                  </a:lnTo>
                  <a:cubicBezTo>
                    <a:pt x="149" y="5572"/>
                    <a:pt x="120" y="6018"/>
                    <a:pt x="1" y="6434"/>
                  </a:cubicBezTo>
                  <a:cubicBezTo>
                    <a:pt x="596" y="6642"/>
                    <a:pt x="1162" y="8339"/>
                    <a:pt x="1430" y="8875"/>
                  </a:cubicBezTo>
                  <a:cubicBezTo>
                    <a:pt x="1698" y="9322"/>
                    <a:pt x="2144" y="10543"/>
                    <a:pt x="2591" y="10781"/>
                  </a:cubicBezTo>
                  <a:cubicBezTo>
                    <a:pt x="2731" y="10711"/>
                    <a:pt x="2861" y="10691"/>
                    <a:pt x="2991" y="10691"/>
                  </a:cubicBezTo>
                  <a:cubicBezTo>
                    <a:pt x="3162" y="10691"/>
                    <a:pt x="3333" y="10725"/>
                    <a:pt x="3523" y="10725"/>
                  </a:cubicBezTo>
                  <a:cubicBezTo>
                    <a:pt x="3559" y="10725"/>
                    <a:pt x="3596" y="10724"/>
                    <a:pt x="3633" y="10721"/>
                  </a:cubicBezTo>
                  <a:cubicBezTo>
                    <a:pt x="3782" y="10007"/>
                    <a:pt x="4377" y="9560"/>
                    <a:pt x="4675" y="8935"/>
                  </a:cubicBezTo>
                  <a:cubicBezTo>
                    <a:pt x="4616" y="8875"/>
                    <a:pt x="4616" y="8905"/>
                    <a:pt x="4526" y="8875"/>
                  </a:cubicBezTo>
                  <a:cubicBezTo>
                    <a:pt x="4586" y="8786"/>
                    <a:pt x="4645" y="8637"/>
                    <a:pt x="4675" y="8607"/>
                  </a:cubicBezTo>
                  <a:cubicBezTo>
                    <a:pt x="5062" y="8399"/>
                    <a:pt x="5777" y="8012"/>
                    <a:pt x="5807" y="7535"/>
                  </a:cubicBezTo>
                  <a:cubicBezTo>
                    <a:pt x="5747" y="7506"/>
                    <a:pt x="5717" y="7506"/>
                    <a:pt x="5658" y="7506"/>
                  </a:cubicBezTo>
                  <a:cubicBezTo>
                    <a:pt x="5777" y="7238"/>
                    <a:pt x="6015" y="7029"/>
                    <a:pt x="5956" y="6672"/>
                  </a:cubicBezTo>
                  <a:lnTo>
                    <a:pt x="5956" y="6672"/>
                  </a:lnTo>
                  <a:cubicBezTo>
                    <a:pt x="5985" y="6732"/>
                    <a:pt x="6015" y="6791"/>
                    <a:pt x="6045" y="6851"/>
                  </a:cubicBezTo>
                  <a:cubicBezTo>
                    <a:pt x="6194" y="6870"/>
                    <a:pt x="6379" y="6884"/>
                    <a:pt x="6573" y="6884"/>
                  </a:cubicBezTo>
                  <a:cubicBezTo>
                    <a:pt x="6961" y="6884"/>
                    <a:pt x="7385" y="6831"/>
                    <a:pt x="7623" y="6672"/>
                  </a:cubicBezTo>
                  <a:cubicBezTo>
                    <a:pt x="7861" y="6493"/>
                    <a:pt x="8159" y="6225"/>
                    <a:pt x="8218" y="5928"/>
                  </a:cubicBezTo>
                  <a:cubicBezTo>
                    <a:pt x="7921" y="5928"/>
                    <a:pt x="7712" y="6225"/>
                    <a:pt x="7414" y="6285"/>
                  </a:cubicBezTo>
                  <a:cubicBezTo>
                    <a:pt x="7301" y="6310"/>
                    <a:pt x="7172" y="6319"/>
                    <a:pt x="7040" y="6319"/>
                  </a:cubicBezTo>
                  <a:cubicBezTo>
                    <a:pt x="6860" y="6319"/>
                    <a:pt x="6676" y="6302"/>
                    <a:pt x="6521" y="6285"/>
                  </a:cubicBezTo>
                  <a:cubicBezTo>
                    <a:pt x="6434" y="6140"/>
                    <a:pt x="6376" y="4166"/>
                    <a:pt x="6619" y="4166"/>
                  </a:cubicBezTo>
                  <a:cubicBezTo>
                    <a:pt x="6626" y="4166"/>
                    <a:pt x="6633" y="4168"/>
                    <a:pt x="6640" y="4171"/>
                  </a:cubicBezTo>
                  <a:cubicBezTo>
                    <a:pt x="6619" y="4150"/>
                    <a:pt x="6539" y="4129"/>
                    <a:pt x="6493" y="4129"/>
                  </a:cubicBezTo>
                  <a:cubicBezTo>
                    <a:pt x="6480" y="4129"/>
                    <a:pt x="6470" y="4131"/>
                    <a:pt x="6465" y="4135"/>
                  </a:cubicBezTo>
                  <a:lnTo>
                    <a:pt x="6465" y="4135"/>
                  </a:lnTo>
                  <a:cubicBezTo>
                    <a:pt x="6494" y="4075"/>
                    <a:pt x="6522" y="3990"/>
                    <a:pt x="6551" y="3933"/>
                  </a:cubicBezTo>
                  <a:lnTo>
                    <a:pt x="6551" y="3933"/>
                  </a:lnTo>
                  <a:cubicBezTo>
                    <a:pt x="6511" y="3940"/>
                    <a:pt x="6477" y="3943"/>
                    <a:pt x="6448" y="3943"/>
                  </a:cubicBezTo>
                  <a:cubicBezTo>
                    <a:pt x="6234" y="3943"/>
                    <a:pt x="6261" y="3769"/>
                    <a:pt x="6104" y="3665"/>
                  </a:cubicBezTo>
                  <a:cubicBezTo>
                    <a:pt x="6045" y="3635"/>
                    <a:pt x="5985" y="3575"/>
                    <a:pt x="5896" y="3546"/>
                  </a:cubicBezTo>
                  <a:cubicBezTo>
                    <a:pt x="5836" y="3486"/>
                    <a:pt x="5747" y="3456"/>
                    <a:pt x="5658" y="3397"/>
                  </a:cubicBezTo>
                  <a:cubicBezTo>
                    <a:pt x="5568" y="3367"/>
                    <a:pt x="5271" y="3248"/>
                    <a:pt x="5211" y="3159"/>
                  </a:cubicBezTo>
                  <a:cubicBezTo>
                    <a:pt x="5152" y="3040"/>
                    <a:pt x="5360" y="2950"/>
                    <a:pt x="5330" y="2861"/>
                  </a:cubicBezTo>
                  <a:cubicBezTo>
                    <a:pt x="5211" y="2652"/>
                    <a:pt x="4884" y="2563"/>
                    <a:pt x="4705" y="2414"/>
                  </a:cubicBezTo>
                  <a:cubicBezTo>
                    <a:pt x="4586" y="2325"/>
                    <a:pt x="4556" y="2087"/>
                    <a:pt x="4497" y="2027"/>
                  </a:cubicBezTo>
                  <a:cubicBezTo>
                    <a:pt x="4437" y="1983"/>
                    <a:pt x="4363" y="1983"/>
                    <a:pt x="4284" y="1983"/>
                  </a:cubicBezTo>
                  <a:cubicBezTo>
                    <a:pt x="4206" y="1983"/>
                    <a:pt x="4124" y="1983"/>
                    <a:pt x="4050" y="1938"/>
                  </a:cubicBezTo>
                  <a:cubicBezTo>
                    <a:pt x="3901" y="1878"/>
                    <a:pt x="3842" y="1729"/>
                    <a:pt x="3752" y="1610"/>
                  </a:cubicBezTo>
                  <a:cubicBezTo>
                    <a:pt x="3484" y="1283"/>
                    <a:pt x="3276" y="955"/>
                    <a:pt x="3008" y="658"/>
                  </a:cubicBezTo>
                  <a:cubicBezTo>
                    <a:pt x="2799" y="419"/>
                    <a:pt x="2591" y="300"/>
                    <a:pt x="2502" y="3"/>
                  </a:cubicBezTo>
                  <a:cubicBezTo>
                    <a:pt x="2502" y="1"/>
                    <a:pt x="2501" y="0"/>
                    <a:pt x="250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3168050" y="736330"/>
              <a:ext cx="31000" cy="172720"/>
            </a:xfrm>
            <a:custGeom>
              <a:avLst/>
              <a:gdLst/>
              <a:ahLst/>
              <a:cxnLst/>
              <a:rect l="l" t="t" r="r" b="b"/>
              <a:pathLst>
                <a:path w="1550" h="8636" extrusionOk="0">
                  <a:moveTo>
                    <a:pt x="418" y="1"/>
                  </a:moveTo>
                  <a:cubicBezTo>
                    <a:pt x="417" y="1"/>
                    <a:pt x="417" y="2"/>
                    <a:pt x="417" y="2"/>
                  </a:cubicBezTo>
                  <a:lnTo>
                    <a:pt x="417" y="2"/>
                  </a:lnTo>
                  <a:cubicBezTo>
                    <a:pt x="417" y="2"/>
                    <a:pt x="417" y="1"/>
                    <a:pt x="418" y="1"/>
                  </a:cubicBezTo>
                  <a:close/>
                  <a:moveTo>
                    <a:pt x="417" y="2"/>
                  </a:moveTo>
                  <a:lnTo>
                    <a:pt x="417" y="2"/>
                  </a:lnTo>
                  <a:cubicBezTo>
                    <a:pt x="31" y="687"/>
                    <a:pt x="1" y="1401"/>
                    <a:pt x="60" y="2204"/>
                  </a:cubicBezTo>
                  <a:cubicBezTo>
                    <a:pt x="90" y="2651"/>
                    <a:pt x="209" y="3008"/>
                    <a:pt x="299" y="3455"/>
                  </a:cubicBezTo>
                  <a:cubicBezTo>
                    <a:pt x="358" y="3752"/>
                    <a:pt x="269" y="4169"/>
                    <a:pt x="447" y="4467"/>
                  </a:cubicBezTo>
                  <a:cubicBezTo>
                    <a:pt x="299" y="4437"/>
                    <a:pt x="209" y="4467"/>
                    <a:pt x="90" y="4348"/>
                  </a:cubicBezTo>
                  <a:lnTo>
                    <a:pt x="90" y="4348"/>
                  </a:lnTo>
                  <a:cubicBezTo>
                    <a:pt x="418" y="4735"/>
                    <a:pt x="388" y="5331"/>
                    <a:pt x="507" y="5747"/>
                  </a:cubicBezTo>
                  <a:cubicBezTo>
                    <a:pt x="596" y="6105"/>
                    <a:pt x="864" y="6462"/>
                    <a:pt x="983" y="6819"/>
                  </a:cubicBezTo>
                  <a:cubicBezTo>
                    <a:pt x="1222" y="7444"/>
                    <a:pt x="1341" y="8040"/>
                    <a:pt x="1519" y="8635"/>
                  </a:cubicBezTo>
                  <a:cubicBezTo>
                    <a:pt x="1519" y="8457"/>
                    <a:pt x="1519" y="8278"/>
                    <a:pt x="1519" y="8099"/>
                  </a:cubicBezTo>
                  <a:lnTo>
                    <a:pt x="1549" y="8099"/>
                  </a:lnTo>
                  <a:cubicBezTo>
                    <a:pt x="1341" y="6998"/>
                    <a:pt x="656" y="6105"/>
                    <a:pt x="864" y="4914"/>
                  </a:cubicBezTo>
                  <a:cubicBezTo>
                    <a:pt x="954" y="4378"/>
                    <a:pt x="626" y="3991"/>
                    <a:pt x="775" y="3514"/>
                  </a:cubicBezTo>
                  <a:lnTo>
                    <a:pt x="715" y="3514"/>
                  </a:lnTo>
                  <a:cubicBezTo>
                    <a:pt x="358" y="3097"/>
                    <a:pt x="269" y="1490"/>
                    <a:pt x="596" y="1043"/>
                  </a:cubicBezTo>
                  <a:cubicBezTo>
                    <a:pt x="656" y="1043"/>
                    <a:pt x="715" y="1073"/>
                    <a:pt x="745" y="1073"/>
                  </a:cubicBezTo>
                  <a:cubicBezTo>
                    <a:pt x="715" y="865"/>
                    <a:pt x="300" y="212"/>
                    <a:pt x="417" y="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3196050" y="772070"/>
              <a:ext cx="11920" cy="52420"/>
            </a:xfrm>
            <a:custGeom>
              <a:avLst/>
              <a:gdLst/>
              <a:ahLst/>
              <a:cxnLst/>
              <a:rect l="l" t="t" r="r" b="b"/>
              <a:pathLst>
                <a:path w="596" h="2621" extrusionOk="0">
                  <a:moveTo>
                    <a:pt x="0" y="0"/>
                  </a:moveTo>
                  <a:lnTo>
                    <a:pt x="0" y="0"/>
                  </a:lnTo>
                  <a:cubicBezTo>
                    <a:pt x="30" y="804"/>
                    <a:pt x="90" y="1489"/>
                    <a:pt x="238" y="2233"/>
                  </a:cubicBezTo>
                  <a:lnTo>
                    <a:pt x="179" y="2293"/>
                  </a:lnTo>
                  <a:cubicBezTo>
                    <a:pt x="387" y="2323"/>
                    <a:pt x="506" y="2442"/>
                    <a:pt x="596" y="2621"/>
                  </a:cubicBezTo>
                  <a:cubicBezTo>
                    <a:pt x="417" y="2174"/>
                    <a:pt x="298" y="1757"/>
                    <a:pt x="209" y="1281"/>
                  </a:cubicBezTo>
                  <a:cubicBezTo>
                    <a:pt x="119" y="894"/>
                    <a:pt x="179" y="32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3215690" y="839350"/>
              <a:ext cx="49460" cy="21460"/>
            </a:xfrm>
            <a:custGeom>
              <a:avLst/>
              <a:gdLst/>
              <a:ahLst/>
              <a:cxnLst/>
              <a:rect l="l" t="t" r="r" b="b"/>
              <a:pathLst>
                <a:path w="2473" h="1073" extrusionOk="0">
                  <a:moveTo>
                    <a:pt x="1" y="1"/>
                  </a:moveTo>
                  <a:lnTo>
                    <a:pt x="1" y="1"/>
                  </a:lnTo>
                  <a:cubicBezTo>
                    <a:pt x="120" y="418"/>
                    <a:pt x="537" y="775"/>
                    <a:pt x="924" y="864"/>
                  </a:cubicBezTo>
                  <a:cubicBezTo>
                    <a:pt x="990" y="886"/>
                    <a:pt x="1056" y="892"/>
                    <a:pt x="1123" y="892"/>
                  </a:cubicBezTo>
                  <a:cubicBezTo>
                    <a:pt x="1197" y="892"/>
                    <a:pt x="1273" y="885"/>
                    <a:pt x="1352" y="885"/>
                  </a:cubicBezTo>
                  <a:cubicBezTo>
                    <a:pt x="1397" y="885"/>
                    <a:pt x="1442" y="887"/>
                    <a:pt x="1489" y="894"/>
                  </a:cubicBezTo>
                  <a:cubicBezTo>
                    <a:pt x="1519" y="923"/>
                    <a:pt x="1917" y="1066"/>
                    <a:pt x="1908" y="1073"/>
                  </a:cubicBezTo>
                  <a:lnTo>
                    <a:pt x="1908" y="1073"/>
                  </a:lnTo>
                  <a:cubicBezTo>
                    <a:pt x="2086" y="1042"/>
                    <a:pt x="2294" y="924"/>
                    <a:pt x="2472" y="805"/>
                  </a:cubicBezTo>
                  <a:lnTo>
                    <a:pt x="2472" y="805"/>
                  </a:lnTo>
                  <a:cubicBezTo>
                    <a:pt x="2345" y="810"/>
                    <a:pt x="2218" y="813"/>
                    <a:pt x="2090" y="813"/>
                  </a:cubicBezTo>
                  <a:cubicBezTo>
                    <a:pt x="1468" y="813"/>
                    <a:pt x="847" y="734"/>
                    <a:pt x="328" y="388"/>
                  </a:cubicBezTo>
                  <a:lnTo>
                    <a:pt x="1" y="1"/>
                  </a:lnTo>
                  <a:close/>
                  <a:moveTo>
                    <a:pt x="1908" y="1073"/>
                  </a:moveTo>
                  <a:cubicBezTo>
                    <a:pt x="1907" y="1073"/>
                    <a:pt x="1907" y="1073"/>
                    <a:pt x="1906" y="1073"/>
                  </a:cubicBezTo>
                  <a:cubicBezTo>
                    <a:pt x="1907" y="1073"/>
                    <a:pt x="1907" y="1073"/>
                    <a:pt x="1908" y="107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3204970" y="749430"/>
              <a:ext cx="76240" cy="95240"/>
            </a:xfrm>
            <a:custGeom>
              <a:avLst/>
              <a:gdLst/>
              <a:ahLst/>
              <a:cxnLst/>
              <a:rect l="l" t="t" r="r" b="b"/>
              <a:pathLst>
                <a:path w="3812" h="4762" extrusionOk="0">
                  <a:moveTo>
                    <a:pt x="3812" y="4616"/>
                  </a:moveTo>
                  <a:cubicBezTo>
                    <a:pt x="3809" y="4618"/>
                    <a:pt x="3806" y="4620"/>
                    <a:pt x="3803" y="4622"/>
                  </a:cubicBezTo>
                  <a:lnTo>
                    <a:pt x="3803" y="4622"/>
                  </a:lnTo>
                  <a:cubicBezTo>
                    <a:pt x="3806" y="4620"/>
                    <a:pt x="3809" y="4618"/>
                    <a:pt x="3812" y="4616"/>
                  </a:cubicBezTo>
                  <a:close/>
                  <a:moveTo>
                    <a:pt x="388" y="1"/>
                  </a:moveTo>
                  <a:cubicBezTo>
                    <a:pt x="120" y="656"/>
                    <a:pt x="1" y="1519"/>
                    <a:pt x="179" y="2234"/>
                  </a:cubicBezTo>
                  <a:cubicBezTo>
                    <a:pt x="358" y="2889"/>
                    <a:pt x="775" y="3574"/>
                    <a:pt x="1311" y="3991"/>
                  </a:cubicBezTo>
                  <a:cubicBezTo>
                    <a:pt x="1700" y="4288"/>
                    <a:pt x="2600" y="4762"/>
                    <a:pt x="3279" y="4762"/>
                  </a:cubicBezTo>
                  <a:cubicBezTo>
                    <a:pt x="3479" y="4762"/>
                    <a:pt x="3660" y="4721"/>
                    <a:pt x="3803" y="4622"/>
                  </a:cubicBezTo>
                  <a:lnTo>
                    <a:pt x="3803" y="4622"/>
                  </a:lnTo>
                  <a:cubicBezTo>
                    <a:pt x="3750" y="4658"/>
                    <a:pt x="3685" y="4674"/>
                    <a:pt x="3610" y="4674"/>
                  </a:cubicBezTo>
                  <a:cubicBezTo>
                    <a:pt x="3041" y="4674"/>
                    <a:pt x="1933" y="3750"/>
                    <a:pt x="1698" y="3514"/>
                  </a:cubicBezTo>
                  <a:cubicBezTo>
                    <a:pt x="1043" y="2859"/>
                    <a:pt x="745" y="1996"/>
                    <a:pt x="745" y="1073"/>
                  </a:cubicBezTo>
                  <a:lnTo>
                    <a:pt x="745" y="1073"/>
                  </a:lnTo>
                  <a:cubicBezTo>
                    <a:pt x="835" y="1490"/>
                    <a:pt x="1519" y="1877"/>
                    <a:pt x="1877" y="2145"/>
                  </a:cubicBezTo>
                  <a:cubicBezTo>
                    <a:pt x="1519" y="1877"/>
                    <a:pt x="1341" y="1490"/>
                    <a:pt x="1073" y="1162"/>
                  </a:cubicBezTo>
                  <a:cubicBezTo>
                    <a:pt x="805" y="805"/>
                    <a:pt x="418" y="477"/>
                    <a:pt x="38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3522830" y="714910"/>
              <a:ext cx="185940" cy="207980"/>
            </a:xfrm>
            <a:custGeom>
              <a:avLst/>
              <a:gdLst/>
              <a:ahLst/>
              <a:cxnLst/>
              <a:rect l="l" t="t" r="r" b="b"/>
              <a:pathLst>
                <a:path w="9297" h="10399" extrusionOk="0">
                  <a:moveTo>
                    <a:pt x="2300" y="4615"/>
                  </a:moveTo>
                  <a:cubicBezTo>
                    <a:pt x="2297" y="4620"/>
                    <a:pt x="2295" y="4624"/>
                    <a:pt x="2294" y="4627"/>
                  </a:cubicBezTo>
                  <a:lnTo>
                    <a:pt x="2294" y="4627"/>
                  </a:lnTo>
                  <a:cubicBezTo>
                    <a:pt x="2296" y="4623"/>
                    <a:pt x="2298" y="4619"/>
                    <a:pt x="2300" y="4615"/>
                  </a:cubicBezTo>
                  <a:close/>
                  <a:moveTo>
                    <a:pt x="186" y="4675"/>
                  </a:moveTo>
                  <a:cubicBezTo>
                    <a:pt x="186" y="4675"/>
                    <a:pt x="186" y="4675"/>
                    <a:pt x="186" y="4675"/>
                  </a:cubicBezTo>
                  <a:lnTo>
                    <a:pt x="186" y="4675"/>
                  </a:lnTo>
                  <a:cubicBezTo>
                    <a:pt x="186" y="4675"/>
                    <a:pt x="186" y="4675"/>
                    <a:pt x="186" y="4675"/>
                  </a:cubicBezTo>
                  <a:close/>
                  <a:moveTo>
                    <a:pt x="7421" y="0"/>
                  </a:moveTo>
                  <a:cubicBezTo>
                    <a:pt x="7242" y="149"/>
                    <a:pt x="7183" y="417"/>
                    <a:pt x="6974" y="536"/>
                  </a:cubicBezTo>
                  <a:cubicBezTo>
                    <a:pt x="6736" y="685"/>
                    <a:pt x="6379" y="744"/>
                    <a:pt x="6081" y="864"/>
                  </a:cubicBezTo>
                  <a:cubicBezTo>
                    <a:pt x="6051" y="864"/>
                    <a:pt x="6022" y="864"/>
                    <a:pt x="6022" y="893"/>
                  </a:cubicBezTo>
                  <a:cubicBezTo>
                    <a:pt x="6022" y="893"/>
                    <a:pt x="5188" y="1221"/>
                    <a:pt x="5456" y="1340"/>
                  </a:cubicBezTo>
                  <a:cubicBezTo>
                    <a:pt x="5218" y="1251"/>
                    <a:pt x="5009" y="1102"/>
                    <a:pt x="4771" y="983"/>
                  </a:cubicBezTo>
                  <a:cubicBezTo>
                    <a:pt x="4771" y="1399"/>
                    <a:pt x="4533" y="1578"/>
                    <a:pt x="4324" y="1935"/>
                  </a:cubicBezTo>
                  <a:cubicBezTo>
                    <a:pt x="4295" y="1995"/>
                    <a:pt x="4265" y="2084"/>
                    <a:pt x="4235" y="2144"/>
                  </a:cubicBezTo>
                  <a:cubicBezTo>
                    <a:pt x="4101" y="2412"/>
                    <a:pt x="3943" y="2752"/>
                    <a:pt x="3630" y="2752"/>
                  </a:cubicBezTo>
                  <a:cubicBezTo>
                    <a:pt x="3596" y="2752"/>
                    <a:pt x="3559" y="2748"/>
                    <a:pt x="3521" y="2739"/>
                  </a:cubicBezTo>
                  <a:lnTo>
                    <a:pt x="3521" y="2739"/>
                  </a:lnTo>
                  <a:cubicBezTo>
                    <a:pt x="3550" y="2858"/>
                    <a:pt x="3491" y="3007"/>
                    <a:pt x="3521" y="3126"/>
                  </a:cubicBezTo>
                  <a:cubicBezTo>
                    <a:pt x="3431" y="3067"/>
                    <a:pt x="3282" y="3067"/>
                    <a:pt x="3193" y="3007"/>
                  </a:cubicBezTo>
                  <a:lnTo>
                    <a:pt x="3193" y="3007"/>
                  </a:lnTo>
                  <a:cubicBezTo>
                    <a:pt x="3223" y="3097"/>
                    <a:pt x="3163" y="3245"/>
                    <a:pt x="3193" y="3335"/>
                  </a:cubicBezTo>
                  <a:cubicBezTo>
                    <a:pt x="2746" y="3424"/>
                    <a:pt x="2776" y="3662"/>
                    <a:pt x="2717" y="4049"/>
                  </a:cubicBezTo>
                  <a:cubicBezTo>
                    <a:pt x="2687" y="4168"/>
                    <a:pt x="2717" y="4436"/>
                    <a:pt x="2598" y="4556"/>
                  </a:cubicBezTo>
                  <a:cubicBezTo>
                    <a:pt x="2576" y="4577"/>
                    <a:pt x="2392" y="4648"/>
                    <a:pt x="2321" y="4648"/>
                  </a:cubicBezTo>
                  <a:cubicBezTo>
                    <a:pt x="2300" y="4648"/>
                    <a:pt x="2289" y="4642"/>
                    <a:pt x="2294" y="4627"/>
                  </a:cubicBezTo>
                  <a:lnTo>
                    <a:pt x="2294" y="4627"/>
                  </a:lnTo>
                  <a:cubicBezTo>
                    <a:pt x="2205" y="4799"/>
                    <a:pt x="2091" y="4917"/>
                    <a:pt x="2062" y="5091"/>
                  </a:cubicBezTo>
                  <a:cubicBezTo>
                    <a:pt x="2055" y="5093"/>
                    <a:pt x="2044" y="5094"/>
                    <a:pt x="2030" y="5094"/>
                  </a:cubicBezTo>
                  <a:cubicBezTo>
                    <a:pt x="1752" y="5094"/>
                    <a:pt x="160" y="4817"/>
                    <a:pt x="186" y="4675"/>
                  </a:cubicBezTo>
                  <a:lnTo>
                    <a:pt x="186" y="4675"/>
                  </a:lnTo>
                  <a:cubicBezTo>
                    <a:pt x="1" y="5647"/>
                    <a:pt x="914" y="5755"/>
                    <a:pt x="1665" y="5755"/>
                  </a:cubicBezTo>
                  <a:cubicBezTo>
                    <a:pt x="1880" y="5755"/>
                    <a:pt x="2081" y="5746"/>
                    <a:pt x="2240" y="5746"/>
                  </a:cubicBezTo>
                  <a:cubicBezTo>
                    <a:pt x="2439" y="5746"/>
                    <a:pt x="2664" y="5694"/>
                    <a:pt x="2871" y="5694"/>
                  </a:cubicBezTo>
                  <a:cubicBezTo>
                    <a:pt x="2975" y="5694"/>
                    <a:pt x="3074" y="5707"/>
                    <a:pt x="3163" y="5746"/>
                  </a:cubicBezTo>
                  <a:cubicBezTo>
                    <a:pt x="3491" y="5866"/>
                    <a:pt x="3848" y="6193"/>
                    <a:pt x="4146" y="6372"/>
                  </a:cubicBezTo>
                  <a:cubicBezTo>
                    <a:pt x="4027" y="6461"/>
                    <a:pt x="3908" y="6580"/>
                    <a:pt x="3848" y="6699"/>
                  </a:cubicBezTo>
                  <a:cubicBezTo>
                    <a:pt x="3997" y="6699"/>
                    <a:pt x="4176" y="6729"/>
                    <a:pt x="4324" y="6789"/>
                  </a:cubicBezTo>
                  <a:cubicBezTo>
                    <a:pt x="4086" y="6967"/>
                    <a:pt x="3759" y="7086"/>
                    <a:pt x="3789" y="7414"/>
                  </a:cubicBezTo>
                  <a:cubicBezTo>
                    <a:pt x="3818" y="7533"/>
                    <a:pt x="4086" y="7563"/>
                    <a:pt x="4056" y="7831"/>
                  </a:cubicBezTo>
                  <a:cubicBezTo>
                    <a:pt x="4116" y="7831"/>
                    <a:pt x="4176" y="7860"/>
                    <a:pt x="4205" y="7860"/>
                  </a:cubicBezTo>
                  <a:cubicBezTo>
                    <a:pt x="4146" y="7950"/>
                    <a:pt x="3967" y="8337"/>
                    <a:pt x="3997" y="8426"/>
                  </a:cubicBezTo>
                  <a:cubicBezTo>
                    <a:pt x="4086" y="8724"/>
                    <a:pt x="4444" y="8664"/>
                    <a:pt x="4622" y="8783"/>
                  </a:cubicBezTo>
                  <a:cubicBezTo>
                    <a:pt x="4592" y="8813"/>
                    <a:pt x="4592" y="8843"/>
                    <a:pt x="4563" y="8843"/>
                  </a:cubicBezTo>
                  <a:cubicBezTo>
                    <a:pt x="4860" y="9081"/>
                    <a:pt x="4950" y="9558"/>
                    <a:pt x="4801" y="9885"/>
                  </a:cubicBezTo>
                  <a:cubicBezTo>
                    <a:pt x="4827" y="9880"/>
                    <a:pt x="4851" y="9877"/>
                    <a:pt x="4873" y="9877"/>
                  </a:cubicBezTo>
                  <a:cubicBezTo>
                    <a:pt x="5099" y="9877"/>
                    <a:pt x="5101" y="10144"/>
                    <a:pt x="5128" y="10361"/>
                  </a:cubicBezTo>
                  <a:cubicBezTo>
                    <a:pt x="5132" y="10387"/>
                    <a:pt x="5152" y="10399"/>
                    <a:pt x="5185" y="10399"/>
                  </a:cubicBezTo>
                  <a:cubicBezTo>
                    <a:pt x="5462" y="10399"/>
                    <a:pt x="6656" y="9607"/>
                    <a:pt x="6736" y="9528"/>
                  </a:cubicBezTo>
                  <a:cubicBezTo>
                    <a:pt x="7123" y="9141"/>
                    <a:pt x="7332" y="8754"/>
                    <a:pt x="7778" y="8456"/>
                  </a:cubicBezTo>
                  <a:cubicBezTo>
                    <a:pt x="8314" y="8039"/>
                    <a:pt x="8403" y="7801"/>
                    <a:pt x="8523" y="7146"/>
                  </a:cubicBezTo>
                  <a:cubicBezTo>
                    <a:pt x="8701" y="6253"/>
                    <a:pt x="9297" y="5389"/>
                    <a:pt x="9148" y="4466"/>
                  </a:cubicBezTo>
                  <a:cubicBezTo>
                    <a:pt x="9085" y="4041"/>
                    <a:pt x="8939" y="3899"/>
                    <a:pt x="8753" y="3899"/>
                  </a:cubicBezTo>
                  <a:cubicBezTo>
                    <a:pt x="8588" y="3899"/>
                    <a:pt x="8392" y="4012"/>
                    <a:pt x="8195" y="4139"/>
                  </a:cubicBezTo>
                  <a:cubicBezTo>
                    <a:pt x="8076" y="4198"/>
                    <a:pt x="8046" y="4347"/>
                    <a:pt x="7927" y="4407"/>
                  </a:cubicBezTo>
                  <a:cubicBezTo>
                    <a:pt x="7858" y="4441"/>
                    <a:pt x="7775" y="4449"/>
                    <a:pt x="7694" y="4449"/>
                  </a:cubicBezTo>
                  <a:cubicBezTo>
                    <a:pt x="7629" y="4449"/>
                    <a:pt x="7565" y="4444"/>
                    <a:pt x="7511" y="4444"/>
                  </a:cubicBezTo>
                  <a:cubicBezTo>
                    <a:pt x="7460" y="4444"/>
                    <a:pt x="7418" y="4449"/>
                    <a:pt x="7391" y="4466"/>
                  </a:cubicBezTo>
                  <a:cubicBezTo>
                    <a:pt x="7183" y="4556"/>
                    <a:pt x="7004" y="4823"/>
                    <a:pt x="6855" y="5032"/>
                  </a:cubicBezTo>
                  <a:cubicBezTo>
                    <a:pt x="7272" y="4436"/>
                    <a:pt x="7600" y="3543"/>
                    <a:pt x="7629" y="2829"/>
                  </a:cubicBezTo>
                  <a:cubicBezTo>
                    <a:pt x="7629" y="2144"/>
                    <a:pt x="7689" y="1370"/>
                    <a:pt x="7510" y="715"/>
                  </a:cubicBezTo>
                  <a:cubicBezTo>
                    <a:pt x="7480" y="566"/>
                    <a:pt x="7242" y="149"/>
                    <a:pt x="742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3653370" y="730970"/>
              <a:ext cx="36340" cy="98880"/>
            </a:xfrm>
            <a:custGeom>
              <a:avLst/>
              <a:gdLst/>
              <a:ahLst/>
              <a:cxnLst/>
              <a:rect l="l" t="t" r="r" b="b"/>
              <a:pathLst>
                <a:path w="1817" h="4944" extrusionOk="0">
                  <a:moveTo>
                    <a:pt x="834" y="1"/>
                  </a:moveTo>
                  <a:cubicBezTo>
                    <a:pt x="745" y="299"/>
                    <a:pt x="715" y="477"/>
                    <a:pt x="715" y="775"/>
                  </a:cubicBezTo>
                  <a:cubicBezTo>
                    <a:pt x="656" y="1639"/>
                    <a:pt x="686" y="2413"/>
                    <a:pt x="358" y="3187"/>
                  </a:cubicBezTo>
                  <a:cubicBezTo>
                    <a:pt x="150" y="3753"/>
                    <a:pt x="1" y="4288"/>
                    <a:pt x="60" y="4943"/>
                  </a:cubicBezTo>
                  <a:cubicBezTo>
                    <a:pt x="298" y="4884"/>
                    <a:pt x="477" y="4497"/>
                    <a:pt x="686" y="4348"/>
                  </a:cubicBezTo>
                  <a:cubicBezTo>
                    <a:pt x="1013" y="4110"/>
                    <a:pt x="1400" y="4080"/>
                    <a:pt x="1817" y="3991"/>
                  </a:cubicBezTo>
                  <a:cubicBezTo>
                    <a:pt x="1697" y="3939"/>
                    <a:pt x="1574" y="3920"/>
                    <a:pt x="1450" y="3920"/>
                  </a:cubicBezTo>
                  <a:cubicBezTo>
                    <a:pt x="1145" y="3920"/>
                    <a:pt x="833" y="4038"/>
                    <a:pt x="537" y="4080"/>
                  </a:cubicBezTo>
                  <a:cubicBezTo>
                    <a:pt x="537" y="4020"/>
                    <a:pt x="566" y="3901"/>
                    <a:pt x="596" y="3872"/>
                  </a:cubicBezTo>
                  <a:lnTo>
                    <a:pt x="507" y="3872"/>
                  </a:lnTo>
                  <a:cubicBezTo>
                    <a:pt x="834" y="2889"/>
                    <a:pt x="1251" y="1877"/>
                    <a:pt x="1043" y="805"/>
                  </a:cubicBezTo>
                  <a:cubicBezTo>
                    <a:pt x="983" y="537"/>
                    <a:pt x="864" y="269"/>
                    <a:pt x="83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3645630" y="825670"/>
              <a:ext cx="51820" cy="83980"/>
            </a:xfrm>
            <a:custGeom>
              <a:avLst/>
              <a:gdLst/>
              <a:ahLst/>
              <a:cxnLst/>
              <a:rect l="l" t="t" r="r" b="b"/>
              <a:pathLst>
                <a:path w="2591" h="4199" extrusionOk="0">
                  <a:moveTo>
                    <a:pt x="2591" y="0"/>
                  </a:moveTo>
                  <a:lnTo>
                    <a:pt x="2591" y="0"/>
                  </a:lnTo>
                  <a:cubicBezTo>
                    <a:pt x="2472" y="268"/>
                    <a:pt x="2263" y="417"/>
                    <a:pt x="2115" y="655"/>
                  </a:cubicBezTo>
                  <a:cubicBezTo>
                    <a:pt x="2055" y="744"/>
                    <a:pt x="1906" y="804"/>
                    <a:pt x="1876" y="923"/>
                  </a:cubicBezTo>
                  <a:cubicBezTo>
                    <a:pt x="1847" y="983"/>
                    <a:pt x="1966" y="1042"/>
                    <a:pt x="1966" y="1131"/>
                  </a:cubicBezTo>
                  <a:cubicBezTo>
                    <a:pt x="1817" y="1608"/>
                    <a:pt x="1519" y="2203"/>
                    <a:pt x="983" y="2382"/>
                  </a:cubicBezTo>
                  <a:cubicBezTo>
                    <a:pt x="834" y="2412"/>
                    <a:pt x="775" y="3037"/>
                    <a:pt x="715" y="3186"/>
                  </a:cubicBezTo>
                  <a:cubicBezTo>
                    <a:pt x="566" y="3543"/>
                    <a:pt x="298" y="3930"/>
                    <a:pt x="1" y="4198"/>
                  </a:cubicBezTo>
                  <a:lnTo>
                    <a:pt x="60" y="4198"/>
                  </a:lnTo>
                  <a:cubicBezTo>
                    <a:pt x="477" y="3811"/>
                    <a:pt x="1311" y="3454"/>
                    <a:pt x="1370" y="2799"/>
                  </a:cubicBezTo>
                  <a:cubicBezTo>
                    <a:pt x="2472" y="2412"/>
                    <a:pt x="2472" y="983"/>
                    <a:pt x="259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3590850" y="795290"/>
              <a:ext cx="59560" cy="45880"/>
            </a:xfrm>
            <a:custGeom>
              <a:avLst/>
              <a:gdLst/>
              <a:ahLst/>
              <a:cxnLst/>
              <a:rect l="l" t="t" r="r" b="b"/>
              <a:pathLst>
                <a:path w="2978" h="2294" extrusionOk="0">
                  <a:moveTo>
                    <a:pt x="2978" y="1"/>
                  </a:moveTo>
                  <a:lnTo>
                    <a:pt x="2978" y="1"/>
                  </a:lnTo>
                  <a:cubicBezTo>
                    <a:pt x="2938" y="71"/>
                    <a:pt x="2909" y="142"/>
                    <a:pt x="2886" y="213"/>
                  </a:cubicBezTo>
                  <a:lnTo>
                    <a:pt x="2886" y="213"/>
                  </a:lnTo>
                  <a:cubicBezTo>
                    <a:pt x="2918" y="145"/>
                    <a:pt x="2949" y="74"/>
                    <a:pt x="2978" y="1"/>
                  </a:cubicBezTo>
                  <a:close/>
                  <a:moveTo>
                    <a:pt x="2886" y="213"/>
                  </a:moveTo>
                  <a:lnTo>
                    <a:pt x="2886" y="213"/>
                  </a:lnTo>
                  <a:cubicBezTo>
                    <a:pt x="2298" y="1467"/>
                    <a:pt x="1243" y="1813"/>
                    <a:pt x="0" y="2293"/>
                  </a:cubicBezTo>
                  <a:cubicBezTo>
                    <a:pt x="775" y="2115"/>
                    <a:pt x="1698" y="1817"/>
                    <a:pt x="2323" y="1370"/>
                  </a:cubicBezTo>
                  <a:cubicBezTo>
                    <a:pt x="2830" y="1040"/>
                    <a:pt x="2754" y="624"/>
                    <a:pt x="2886" y="21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3653370" y="752310"/>
              <a:ext cx="5940" cy="23940"/>
            </a:xfrm>
            <a:custGeom>
              <a:avLst/>
              <a:gdLst/>
              <a:ahLst/>
              <a:cxnLst/>
              <a:rect l="l" t="t" r="r" b="b"/>
              <a:pathLst>
                <a:path w="297" h="1197" extrusionOk="0">
                  <a:moveTo>
                    <a:pt x="97" y="0"/>
                  </a:moveTo>
                  <a:cubicBezTo>
                    <a:pt x="94" y="0"/>
                    <a:pt x="92" y="2"/>
                    <a:pt x="90" y="6"/>
                  </a:cubicBezTo>
                  <a:cubicBezTo>
                    <a:pt x="1" y="423"/>
                    <a:pt x="30" y="869"/>
                    <a:pt x="1" y="1197"/>
                  </a:cubicBezTo>
                  <a:cubicBezTo>
                    <a:pt x="120" y="988"/>
                    <a:pt x="269" y="750"/>
                    <a:pt x="269" y="512"/>
                  </a:cubicBezTo>
                  <a:cubicBezTo>
                    <a:pt x="297" y="400"/>
                    <a:pt x="141" y="0"/>
                    <a:pt x="9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3543210" y="754210"/>
              <a:ext cx="95300" cy="71720"/>
            </a:xfrm>
            <a:custGeom>
              <a:avLst/>
              <a:gdLst/>
              <a:ahLst/>
              <a:cxnLst/>
              <a:rect l="l" t="t" r="r" b="b"/>
              <a:pathLst>
                <a:path w="4765" h="3586" extrusionOk="0">
                  <a:moveTo>
                    <a:pt x="40" y="3564"/>
                  </a:moveTo>
                  <a:lnTo>
                    <a:pt x="40" y="3564"/>
                  </a:lnTo>
                  <a:cubicBezTo>
                    <a:pt x="26" y="3567"/>
                    <a:pt x="13" y="3570"/>
                    <a:pt x="1" y="3573"/>
                  </a:cubicBezTo>
                  <a:cubicBezTo>
                    <a:pt x="13" y="3570"/>
                    <a:pt x="27" y="3567"/>
                    <a:pt x="40" y="3564"/>
                  </a:cubicBezTo>
                  <a:close/>
                  <a:moveTo>
                    <a:pt x="4705" y="0"/>
                  </a:moveTo>
                  <a:cubicBezTo>
                    <a:pt x="4645" y="238"/>
                    <a:pt x="4377" y="536"/>
                    <a:pt x="4109" y="596"/>
                  </a:cubicBezTo>
                  <a:cubicBezTo>
                    <a:pt x="4050" y="596"/>
                    <a:pt x="3990" y="596"/>
                    <a:pt x="3901" y="566"/>
                  </a:cubicBezTo>
                  <a:cubicBezTo>
                    <a:pt x="3633" y="983"/>
                    <a:pt x="3067" y="1489"/>
                    <a:pt x="2978" y="2025"/>
                  </a:cubicBezTo>
                  <a:cubicBezTo>
                    <a:pt x="3010" y="2036"/>
                    <a:pt x="3041" y="2041"/>
                    <a:pt x="3070" y="2041"/>
                  </a:cubicBezTo>
                  <a:cubicBezTo>
                    <a:pt x="3363" y="2041"/>
                    <a:pt x="3511" y="1543"/>
                    <a:pt x="3782" y="1489"/>
                  </a:cubicBezTo>
                  <a:lnTo>
                    <a:pt x="3782" y="1489"/>
                  </a:lnTo>
                  <a:cubicBezTo>
                    <a:pt x="3310" y="2992"/>
                    <a:pt x="1322" y="3270"/>
                    <a:pt x="40" y="3564"/>
                  </a:cubicBezTo>
                  <a:lnTo>
                    <a:pt x="40" y="3564"/>
                  </a:lnTo>
                  <a:cubicBezTo>
                    <a:pt x="154" y="3540"/>
                    <a:pt x="277" y="3531"/>
                    <a:pt x="406" y="3531"/>
                  </a:cubicBezTo>
                  <a:cubicBezTo>
                    <a:pt x="729" y="3531"/>
                    <a:pt x="1087" y="3586"/>
                    <a:pt x="1419" y="3586"/>
                  </a:cubicBezTo>
                  <a:cubicBezTo>
                    <a:pt x="1504" y="3586"/>
                    <a:pt x="1587" y="3582"/>
                    <a:pt x="1668" y="3573"/>
                  </a:cubicBezTo>
                  <a:cubicBezTo>
                    <a:pt x="2442" y="3454"/>
                    <a:pt x="3157" y="3007"/>
                    <a:pt x="3752" y="2561"/>
                  </a:cubicBezTo>
                  <a:cubicBezTo>
                    <a:pt x="4526" y="1995"/>
                    <a:pt x="4764" y="923"/>
                    <a:pt x="470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3156150" y="356250"/>
              <a:ext cx="534160" cy="405960"/>
            </a:xfrm>
            <a:custGeom>
              <a:avLst/>
              <a:gdLst/>
              <a:ahLst/>
              <a:cxnLst/>
              <a:rect l="l" t="t" r="r" b="b"/>
              <a:pathLst>
                <a:path w="26708" h="20298" extrusionOk="0">
                  <a:moveTo>
                    <a:pt x="15222" y="19223"/>
                  </a:moveTo>
                  <a:lnTo>
                    <a:pt x="15222" y="19223"/>
                  </a:lnTo>
                  <a:cubicBezTo>
                    <a:pt x="15229" y="19230"/>
                    <a:pt x="15237" y="19236"/>
                    <a:pt x="15245" y="19243"/>
                  </a:cubicBezTo>
                  <a:cubicBezTo>
                    <a:pt x="15266" y="19254"/>
                    <a:pt x="15268" y="19261"/>
                    <a:pt x="15262" y="19261"/>
                  </a:cubicBezTo>
                  <a:cubicBezTo>
                    <a:pt x="15254" y="19261"/>
                    <a:pt x="15233" y="19250"/>
                    <a:pt x="15222" y="19223"/>
                  </a:cubicBezTo>
                  <a:close/>
                  <a:moveTo>
                    <a:pt x="13091" y="0"/>
                  </a:moveTo>
                  <a:cubicBezTo>
                    <a:pt x="12594" y="0"/>
                    <a:pt x="12107" y="30"/>
                    <a:pt x="11642" y="98"/>
                  </a:cubicBezTo>
                  <a:cubicBezTo>
                    <a:pt x="10392" y="307"/>
                    <a:pt x="9290" y="426"/>
                    <a:pt x="8099" y="813"/>
                  </a:cubicBezTo>
                  <a:cubicBezTo>
                    <a:pt x="6997" y="1170"/>
                    <a:pt x="5985" y="1676"/>
                    <a:pt x="5032" y="2302"/>
                  </a:cubicBezTo>
                  <a:cubicBezTo>
                    <a:pt x="3156" y="3582"/>
                    <a:pt x="1430" y="5339"/>
                    <a:pt x="626" y="7482"/>
                  </a:cubicBezTo>
                  <a:cubicBezTo>
                    <a:pt x="358" y="8167"/>
                    <a:pt x="60" y="8852"/>
                    <a:pt x="30" y="9567"/>
                  </a:cubicBezTo>
                  <a:cubicBezTo>
                    <a:pt x="30" y="10311"/>
                    <a:pt x="179" y="11085"/>
                    <a:pt x="179" y="11859"/>
                  </a:cubicBezTo>
                  <a:cubicBezTo>
                    <a:pt x="149" y="12306"/>
                    <a:pt x="0" y="12842"/>
                    <a:pt x="30" y="13348"/>
                  </a:cubicBezTo>
                  <a:cubicBezTo>
                    <a:pt x="60" y="14122"/>
                    <a:pt x="209" y="14688"/>
                    <a:pt x="655" y="15283"/>
                  </a:cubicBezTo>
                  <a:cubicBezTo>
                    <a:pt x="953" y="15700"/>
                    <a:pt x="1251" y="15998"/>
                    <a:pt x="1489" y="16474"/>
                  </a:cubicBezTo>
                  <a:cubicBezTo>
                    <a:pt x="1608" y="16683"/>
                    <a:pt x="1191" y="17546"/>
                    <a:pt x="1162" y="17814"/>
                  </a:cubicBezTo>
                  <a:cubicBezTo>
                    <a:pt x="1072" y="18171"/>
                    <a:pt x="923" y="18558"/>
                    <a:pt x="894" y="18945"/>
                  </a:cubicBezTo>
                  <a:cubicBezTo>
                    <a:pt x="953" y="18856"/>
                    <a:pt x="1102" y="18797"/>
                    <a:pt x="1132" y="18737"/>
                  </a:cubicBezTo>
                  <a:lnTo>
                    <a:pt x="1132" y="18737"/>
                  </a:lnTo>
                  <a:cubicBezTo>
                    <a:pt x="1132" y="18797"/>
                    <a:pt x="1132" y="18886"/>
                    <a:pt x="1102" y="18945"/>
                  </a:cubicBezTo>
                  <a:cubicBezTo>
                    <a:pt x="1162" y="18916"/>
                    <a:pt x="1251" y="18856"/>
                    <a:pt x="1310" y="18797"/>
                  </a:cubicBezTo>
                  <a:lnTo>
                    <a:pt x="1310" y="18797"/>
                  </a:lnTo>
                  <a:cubicBezTo>
                    <a:pt x="1251" y="18945"/>
                    <a:pt x="1251" y="19124"/>
                    <a:pt x="1340" y="19273"/>
                  </a:cubicBezTo>
                  <a:cubicBezTo>
                    <a:pt x="1519" y="19064"/>
                    <a:pt x="1668" y="18737"/>
                    <a:pt x="1846" y="18469"/>
                  </a:cubicBezTo>
                  <a:lnTo>
                    <a:pt x="1846" y="18469"/>
                  </a:lnTo>
                  <a:cubicBezTo>
                    <a:pt x="1846" y="18529"/>
                    <a:pt x="1817" y="18588"/>
                    <a:pt x="1817" y="18618"/>
                  </a:cubicBezTo>
                  <a:cubicBezTo>
                    <a:pt x="1846" y="18618"/>
                    <a:pt x="1965" y="18618"/>
                    <a:pt x="1995" y="18648"/>
                  </a:cubicBezTo>
                  <a:cubicBezTo>
                    <a:pt x="2025" y="18707"/>
                    <a:pt x="2025" y="18767"/>
                    <a:pt x="2025" y="18826"/>
                  </a:cubicBezTo>
                  <a:cubicBezTo>
                    <a:pt x="2174" y="18975"/>
                    <a:pt x="2353" y="19005"/>
                    <a:pt x="2501" y="19124"/>
                  </a:cubicBezTo>
                  <a:cubicBezTo>
                    <a:pt x="3008" y="19481"/>
                    <a:pt x="3424" y="19809"/>
                    <a:pt x="3990" y="20107"/>
                  </a:cubicBezTo>
                  <a:cubicBezTo>
                    <a:pt x="4224" y="20234"/>
                    <a:pt x="4363" y="20297"/>
                    <a:pt x="4470" y="20297"/>
                  </a:cubicBezTo>
                  <a:cubicBezTo>
                    <a:pt x="4665" y="20297"/>
                    <a:pt x="4758" y="20092"/>
                    <a:pt x="5122" y="19690"/>
                  </a:cubicBezTo>
                  <a:cubicBezTo>
                    <a:pt x="5628" y="19094"/>
                    <a:pt x="6312" y="18529"/>
                    <a:pt x="6729" y="17874"/>
                  </a:cubicBezTo>
                  <a:lnTo>
                    <a:pt x="6551" y="17874"/>
                  </a:lnTo>
                  <a:cubicBezTo>
                    <a:pt x="6938" y="17635"/>
                    <a:pt x="7265" y="17338"/>
                    <a:pt x="7623" y="16980"/>
                  </a:cubicBezTo>
                  <a:cubicBezTo>
                    <a:pt x="7652" y="17010"/>
                    <a:pt x="7652" y="17070"/>
                    <a:pt x="7682" y="17099"/>
                  </a:cubicBezTo>
                  <a:cubicBezTo>
                    <a:pt x="7801" y="16951"/>
                    <a:pt x="7950" y="16831"/>
                    <a:pt x="8099" y="16742"/>
                  </a:cubicBezTo>
                  <a:cubicBezTo>
                    <a:pt x="8099" y="16742"/>
                    <a:pt x="9647" y="17963"/>
                    <a:pt x="9856" y="18112"/>
                  </a:cubicBezTo>
                  <a:cubicBezTo>
                    <a:pt x="10451" y="18558"/>
                    <a:pt x="11166" y="18916"/>
                    <a:pt x="11553" y="19571"/>
                  </a:cubicBezTo>
                  <a:cubicBezTo>
                    <a:pt x="12238" y="19213"/>
                    <a:pt x="12505" y="18529"/>
                    <a:pt x="13339" y="18529"/>
                  </a:cubicBezTo>
                  <a:cubicBezTo>
                    <a:pt x="13637" y="18558"/>
                    <a:pt x="14262" y="18499"/>
                    <a:pt x="14560" y="18618"/>
                  </a:cubicBezTo>
                  <a:cubicBezTo>
                    <a:pt x="14845" y="18703"/>
                    <a:pt x="14994" y="19008"/>
                    <a:pt x="15215" y="19216"/>
                  </a:cubicBezTo>
                  <a:lnTo>
                    <a:pt x="15215" y="19216"/>
                  </a:lnTo>
                  <a:cubicBezTo>
                    <a:pt x="15220" y="19499"/>
                    <a:pt x="15282" y="19725"/>
                    <a:pt x="15483" y="19868"/>
                  </a:cubicBezTo>
                  <a:cubicBezTo>
                    <a:pt x="15453" y="19511"/>
                    <a:pt x="15989" y="18826"/>
                    <a:pt x="16317" y="18499"/>
                  </a:cubicBezTo>
                  <a:cubicBezTo>
                    <a:pt x="17091" y="17695"/>
                    <a:pt x="18311" y="17397"/>
                    <a:pt x="19026" y="16593"/>
                  </a:cubicBezTo>
                  <a:lnTo>
                    <a:pt x="19502" y="16593"/>
                  </a:lnTo>
                  <a:cubicBezTo>
                    <a:pt x="19770" y="17725"/>
                    <a:pt x="21110" y="18290"/>
                    <a:pt x="21825" y="19154"/>
                  </a:cubicBezTo>
                  <a:cubicBezTo>
                    <a:pt x="21884" y="19094"/>
                    <a:pt x="21974" y="19064"/>
                    <a:pt x="22033" y="19035"/>
                  </a:cubicBezTo>
                  <a:lnTo>
                    <a:pt x="22033" y="19035"/>
                  </a:lnTo>
                  <a:cubicBezTo>
                    <a:pt x="22033" y="19213"/>
                    <a:pt x="21974" y="19422"/>
                    <a:pt x="21884" y="19571"/>
                  </a:cubicBezTo>
                  <a:cubicBezTo>
                    <a:pt x="22123" y="19481"/>
                    <a:pt x="22599" y="19362"/>
                    <a:pt x="22837" y="19184"/>
                  </a:cubicBezTo>
                  <a:lnTo>
                    <a:pt x="22837" y="19184"/>
                  </a:lnTo>
                  <a:cubicBezTo>
                    <a:pt x="22897" y="19422"/>
                    <a:pt x="22718" y="19660"/>
                    <a:pt x="22658" y="19928"/>
                  </a:cubicBezTo>
                  <a:cubicBezTo>
                    <a:pt x="22778" y="19749"/>
                    <a:pt x="22926" y="19600"/>
                    <a:pt x="23105" y="19481"/>
                  </a:cubicBezTo>
                  <a:lnTo>
                    <a:pt x="23105" y="19481"/>
                  </a:lnTo>
                  <a:cubicBezTo>
                    <a:pt x="23075" y="19541"/>
                    <a:pt x="23075" y="19600"/>
                    <a:pt x="23046" y="19660"/>
                  </a:cubicBezTo>
                  <a:cubicBezTo>
                    <a:pt x="23194" y="19511"/>
                    <a:pt x="23313" y="19303"/>
                    <a:pt x="23373" y="19124"/>
                  </a:cubicBezTo>
                  <a:cubicBezTo>
                    <a:pt x="23373" y="19303"/>
                    <a:pt x="23433" y="19481"/>
                    <a:pt x="23462" y="19630"/>
                  </a:cubicBezTo>
                  <a:cubicBezTo>
                    <a:pt x="23939" y="18856"/>
                    <a:pt x="24445" y="18826"/>
                    <a:pt x="25398" y="18797"/>
                  </a:cubicBezTo>
                  <a:cubicBezTo>
                    <a:pt x="25338" y="18529"/>
                    <a:pt x="25606" y="18290"/>
                    <a:pt x="25606" y="18141"/>
                  </a:cubicBezTo>
                  <a:cubicBezTo>
                    <a:pt x="25576" y="17903"/>
                    <a:pt x="25308" y="17665"/>
                    <a:pt x="25189" y="17457"/>
                  </a:cubicBezTo>
                  <a:cubicBezTo>
                    <a:pt x="24832" y="16772"/>
                    <a:pt x="24981" y="16057"/>
                    <a:pt x="25130" y="15313"/>
                  </a:cubicBezTo>
                  <a:cubicBezTo>
                    <a:pt x="25189" y="15313"/>
                    <a:pt x="25189" y="15343"/>
                    <a:pt x="25249" y="15343"/>
                  </a:cubicBezTo>
                  <a:cubicBezTo>
                    <a:pt x="25257" y="15345"/>
                    <a:pt x="25266" y="15346"/>
                    <a:pt x="25274" y="15346"/>
                  </a:cubicBezTo>
                  <a:cubicBezTo>
                    <a:pt x="25628" y="15346"/>
                    <a:pt x="26084" y="13579"/>
                    <a:pt x="26142" y="13288"/>
                  </a:cubicBezTo>
                  <a:cubicBezTo>
                    <a:pt x="26321" y="12425"/>
                    <a:pt x="26380" y="11532"/>
                    <a:pt x="25993" y="10698"/>
                  </a:cubicBezTo>
                  <a:lnTo>
                    <a:pt x="25993" y="10698"/>
                  </a:lnTo>
                  <a:cubicBezTo>
                    <a:pt x="26082" y="10787"/>
                    <a:pt x="26231" y="10817"/>
                    <a:pt x="26321" y="10906"/>
                  </a:cubicBezTo>
                  <a:cubicBezTo>
                    <a:pt x="26350" y="10490"/>
                    <a:pt x="26023" y="10132"/>
                    <a:pt x="26053" y="9715"/>
                  </a:cubicBezTo>
                  <a:lnTo>
                    <a:pt x="26053" y="9715"/>
                  </a:lnTo>
                  <a:cubicBezTo>
                    <a:pt x="26142" y="9775"/>
                    <a:pt x="26261" y="9805"/>
                    <a:pt x="26321" y="9835"/>
                  </a:cubicBezTo>
                  <a:cubicBezTo>
                    <a:pt x="26321" y="9537"/>
                    <a:pt x="26231" y="9209"/>
                    <a:pt x="26142" y="8912"/>
                  </a:cubicBezTo>
                  <a:lnTo>
                    <a:pt x="26142" y="8912"/>
                  </a:lnTo>
                  <a:cubicBezTo>
                    <a:pt x="26261" y="9001"/>
                    <a:pt x="26470" y="9001"/>
                    <a:pt x="26618" y="9060"/>
                  </a:cubicBezTo>
                  <a:cubicBezTo>
                    <a:pt x="26708" y="8584"/>
                    <a:pt x="26470" y="8048"/>
                    <a:pt x="26291" y="7601"/>
                  </a:cubicBezTo>
                  <a:cubicBezTo>
                    <a:pt x="25666" y="6262"/>
                    <a:pt x="24951" y="5130"/>
                    <a:pt x="24058" y="3969"/>
                  </a:cubicBezTo>
                  <a:cubicBezTo>
                    <a:pt x="23581" y="3344"/>
                    <a:pt x="22956" y="3016"/>
                    <a:pt x="22331" y="2599"/>
                  </a:cubicBezTo>
                  <a:cubicBezTo>
                    <a:pt x="20812" y="1557"/>
                    <a:pt x="19205" y="873"/>
                    <a:pt x="17388" y="515"/>
                  </a:cubicBezTo>
                  <a:cubicBezTo>
                    <a:pt x="16060" y="249"/>
                    <a:pt x="14533" y="0"/>
                    <a:pt x="1309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3157330" y="550550"/>
              <a:ext cx="72680" cy="156040"/>
            </a:xfrm>
            <a:custGeom>
              <a:avLst/>
              <a:gdLst/>
              <a:ahLst/>
              <a:cxnLst/>
              <a:rect l="l" t="t" r="r" b="b"/>
              <a:pathLst>
                <a:path w="3634" h="7802" extrusionOk="0">
                  <a:moveTo>
                    <a:pt x="2026" y="0"/>
                  </a:moveTo>
                  <a:cubicBezTo>
                    <a:pt x="1787" y="387"/>
                    <a:pt x="1877" y="923"/>
                    <a:pt x="1817" y="1430"/>
                  </a:cubicBezTo>
                  <a:cubicBezTo>
                    <a:pt x="1787" y="1340"/>
                    <a:pt x="1728" y="1251"/>
                    <a:pt x="1698" y="1162"/>
                  </a:cubicBezTo>
                  <a:cubicBezTo>
                    <a:pt x="1519" y="1757"/>
                    <a:pt x="1579" y="1787"/>
                    <a:pt x="1103" y="2114"/>
                  </a:cubicBezTo>
                  <a:cubicBezTo>
                    <a:pt x="864" y="2293"/>
                    <a:pt x="626" y="2442"/>
                    <a:pt x="418" y="2650"/>
                  </a:cubicBezTo>
                  <a:cubicBezTo>
                    <a:pt x="448" y="2650"/>
                    <a:pt x="477" y="2650"/>
                    <a:pt x="477" y="2710"/>
                  </a:cubicBezTo>
                  <a:cubicBezTo>
                    <a:pt x="430" y="2710"/>
                    <a:pt x="344" y="2748"/>
                    <a:pt x="235" y="2748"/>
                  </a:cubicBezTo>
                  <a:cubicBezTo>
                    <a:pt x="208" y="2748"/>
                    <a:pt x="180" y="2746"/>
                    <a:pt x="150" y="2740"/>
                  </a:cubicBezTo>
                  <a:lnTo>
                    <a:pt x="150" y="2740"/>
                  </a:lnTo>
                  <a:cubicBezTo>
                    <a:pt x="1" y="3305"/>
                    <a:pt x="180" y="4705"/>
                    <a:pt x="537" y="5211"/>
                  </a:cubicBezTo>
                  <a:cubicBezTo>
                    <a:pt x="507" y="4824"/>
                    <a:pt x="567" y="4288"/>
                    <a:pt x="805" y="4139"/>
                  </a:cubicBezTo>
                  <a:cubicBezTo>
                    <a:pt x="790" y="4124"/>
                    <a:pt x="812" y="4117"/>
                    <a:pt x="849" y="4117"/>
                  </a:cubicBezTo>
                  <a:cubicBezTo>
                    <a:pt x="887" y="4117"/>
                    <a:pt x="939" y="4124"/>
                    <a:pt x="983" y="4139"/>
                  </a:cubicBezTo>
                  <a:cubicBezTo>
                    <a:pt x="983" y="3960"/>
                    <a:pt x="1073" y="3931"/>
                    <a:pt x="983" y="3722"/>
                  </a:cubicBezTo>
                  <a:lnTo>
                    <a:pt x="983" y="3722"/>
                  </a:lnTo>
                  <a:cubicBezTo>
                    <a:pt x="1073" y="3752"/>
                    <a:pt x="1192" y="3722"/>
                    <a:pt x="1311" y="3782"/>
                  </a:cubicBezTo>
                  <a:cubicBezTo>
                    <a:pt x="1281" y="3692"/>
                    <a:pt x="1311" y="3603"/>
                    <a:pt x="1251" y="3514"/>
                  </a:cubicBezTo>
                  <a:cubicBezTo>
                    <a:pt x="1389" y="3418"/>
                    <a:pt x="1526" y="3377"/>
                    <a:pt x="1657" y="3377"/>
                  </a:cubicBezTo>
                  <a:cubicBezTo>
                    <a:pt x="2181" y="3377"/>
                    <a:pt x="2609" y="4038"/>
                    <a:pt x="2561" y="4586"/>
                  </a:cubicBezTo>
                  <a:cubicBezTo>
                    <a:pt x="2432" y="5417"/>
                    <a:pt x="1803" y="6180"/>
                    <a:pt x="1605" y="7054"/>
                  </a:cubicBezTo>
                  <a:lnTo>
                    <a:pt x="1605" y="7054"/>
                  </a:lnTo>
                  <a:cubicBezTo>
                    <a:pt x="1805" y="6630"/>
                    <a:pt x="2060" y="6276"/>
                    <a:pt x="2353" y="5806"/>
                  </a:cubicBezTo>
                  <a:cubicBezTo>
                    <a:pt x="2621" y="5360"/>
                    <a:pt x="3068" y="4794"/>
                    <a:pt x="3217" y="4288"/>
                  </a:cubicBezTo>
                  <a:cubicBezTo>
                    <a:pt x="3633" y="2740"/>
                    <a:pt x="2204" y="1400"/>
                    <a:pt x="2026" y="0"/>
                  </a:cubicBezTo>
                  <a:close/>
                  <a:moveTo>
                    <a:pt x="1605" y="7054"/>
                  </a:moveTo>
                  <a:cubicBezTo>
                    <a:pt x="1501" y="7275"/>
                    <a:pt x="1412" y="7515"/>
                    <a:pt x="1341" y="7801"/>
                  </a:cubicBezTo>
                  <a:lnTo>
                    <a:pt x="1549" y="7444"/>
                  </a:lnTo>
                  <a:cubicBezTo>
                    <a:pt x="1557" y="7311"/>
                    <a:pt x="1576" y="7181"/>
                    <a:pt x="1605" y="705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3621810" y="535070"/>
              <a:ext cx="52420" cy="172700"/>
            </a:xfrm>
            <a:custGeom>
              <a:avLst/>
              <a:gdLst/>
              <a:ahLst/>
              <a:cxnLst/>
              <a:rect l="l" t="t" r="r" b="b"/>
              <a:pathLst>
                <a:path w="2621" h="8635" extrusionOk="0">
                  <a:moveTo>
                    <a:pt x="1847" y="0"/>
                  </a:moveTo>
                  <a:cubicBezTo>
                    <a:pt x="1817" y="536"/>
                    <a:pt x="1728" y="2084"/>
                    <a:pt x="983" y="2144"/>
                  </a:cubicBezTo>
                  <a:cubicBezTo>
                    <a:pt x="775" y="3186"/>
                    <a:pt x="1" y="3752"/>
                    <a:pt x="120" y="4824"/>
                  </a:cubicBezTo>
                  <a:cubicBezTo>
                    <a:pt x="211" y="5701"/>
                    <a:pt x="662" y="6478"/>
                    <a:pt x="1134" y="7229"/>
                  </a:cubicBezTo>
                  <a:lnTo>
                    <a:pt x="1134" y="7229"/>
                  </a:lnTo>
                  <a:cubicBezTo>
                    <a:pt x="1052" y="6982"/>
                    <a:pt x="995" y="6721"/>
                    <a:pt x="983" y="6432"/>
                  </a:cubicBezTo>
                  <a:cubicBezTo>
                    <a:pt x="953" y="6015"/>
                    <a:pt x="894" y="5538"/>
                    <a:pt x="1192" y="5211"/>
                  </a:cubicBezTo>
                  <a:cubicBezTo>
                    <a:pt x="1311" y="5032"/>
                    <a:pt x="1489" y="5181"/>
                    <a:pt x="1608" y="5002"/>
                  </a:cubicBezTo>
                  <a:cubicBezTo>
                    <a:pt x="1787" y="4764"/>
                    <a:pt x="1757" y="4407"/>
                    <a:pt x="1936" y="4139"/>
                  </a:cubicBezTo>
                  <a:cubicBezTo>
                    <a:pt x="2055" y="4258"/>
                    <a:pt x="2115" y="4466"/>
                    <a:pt x="2115" y="4675"/>
                  </a:cubicBezTo>
                  <a:cubicBezTo>
                    <a:pt x="2442" y="3424"/>
                    <a:pt x="2621" y="1132"/>
                    <a:pt x="1847" y="0"/>
                  </a:cubicBezTo>
                  <a:close/>
                  <a:moveTo>
                    <a:pt x="1134" y="7229"/>
                  </a:moveTo>
                  <a:cubicBezTo>
                    <a:pt x="1255" y="7591"/>
                    <a:pt x="1432" y="7924"/>
                    <a:pt x="1608" y="8278"/>
                  </a:cubicBezTo>
                  <a:lnTo>
                    <a:pt x="1966" y="8635"/>
                  </a:lnTo>
                  <a:cubicBezTo>
                    <a:pt x="1736" y="8164"/>
                    <a:pt x="1431" y="7701"/>
                    <a:pt x="1134" y="722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3621810" y="535070"/>
              <a:ext cx="52420" cy="172700"/>
            </a:xfrm>
            <a:custGeom>
              <a:avLst/>
              <a:gdLst/>
              <a:ahLst/>
              <a:cxnLst/>
              <a:rect l="l" t="t" r="r" b="b"/>
              <a:pathLst>
                <a:path w="2621" h="8635" fill="none" extrusionOk="0">
                  <a:moveTo>
                    <a:pt x="1966" y="8635"/>
                  </a:moveTo>
                  <a:cubicBezTo>
                    <a:pt x="1370" y="7414"/>
                    <a:pt x="269" y="6253"/>
                    <a:pt x="120" y="4824"/>
                  </a:cubicBezTo>
                  <a:cubicBezTo>
                    <a:pt x="1" y="3752"/>
                    <a:pt x="775" y="3186"/>
                    <a:pt x="983" y="2144"/>
                  </a:cubicBezTo>
                  <a:cubicBezTo>
                    <a:pt x="1728" y="2084"/>
                    <a:pt x="1817" y="536"/>
                    <a:pt x="1847" y="0"/>
                  </a:cubicBezTo>
                  <a:cubicBezTo>
                    <a:pt x="2621" y="1132"/>
                    <a:pt x="2442" y="3424"/>
                    <a:pt x="2115" y="4675"/>
                  </a:cubicBezTo>
                  <a:cubicBezTo>
                    <a:pt x="2115" y="4466"/>
                    <a:pt x="2055" y="4258"/>
                    <a:pt x="1936" y="4139"/>
                  </a:cubicBezTo>
                  <a:cubicBezTo>
                    <a:pt x="1757" y="4407"/>
                    <a:pt x="1787" y="4764"/>
                    <a:pt x="1608" y="5002"/>
                  </a:cubicBezTo>
                  <a:cubicBezTo>
                    <a:pt x="1489" y="5181"/>
                    <a:pt x="1311" y="5032"/>
                    <a:pt x="1192" y="5211"/>
                  </a:cubicBezTo>
                  <a:cubicBezTo>
                    <a:pt x="894" y="5538"/>
                    <a:pt x="953" y="6015"/>
                    <a:pt x="983" y="6432"/>
                  </a:cubicBezTo>
                  <a:cubicBezTo>
                    <a:pt x="1013" y="7146"/>
                    <a:pt x="1311" y="7682"/>
                    <a:pt x="1608" y="8278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3437810" y="626090"/>
              <a:ext cx="76840" cy="42060"/>
            </a:xfrm>
            <a:custGeom>
              <a:avLst/>
              <a:gdLst/>
              <a:ahLst/>
              <a:cxnLst/>
              <a:rect l="l" t="t" r="r" b="b"/>
              <a:pathLst>
                <a:path w="3842" h="2103" extrusionOk="0">
                  <a:moveTo>
                    <a:pt x="1" y="1732"/>
                  </a:moveTo>
                  <a:lnTo>
                    <a:pt x="1" y="1791"/>
                  </a:lnTo>
                  <a:cubicBezTo>
                    <a:pt x="64" y="1802"/>
                    <a:pt x="133" y="1809"/>
                    <a:pt x="203" y="1810"/>
                  </a:cubicBezTo>
                  <a:lnTo>
                    <a:pt x="203" y="1810"/>
                  </a:lnTo>
                  <a:cubicBezTo>
                    <a:pt x="129" y="1774"/>
                    <a:pt x="59" y="1745"/>
                    <a:pt x="1" y="1732"/>
                  </a:cubicBezTo>
                  <a:close/>
                  <a:moveTo>
                    <a:pt x="3692" y="0"/>
                  </a:moveTo>
                  <a:cubicBezTo>
                    <a:pt x="3245" y="0"/>
                    <a:pt x="2727" y="115"/>
                    <a:pt x="2353" y="302"/>
                  </a:cubicBezTo>
                  <a:cubicBezTo>
                    <a:pt x="1846" y="570"/>
                    <a:pt x="1489" y="1315"/>
                    <a:pt x="864" y="1315"/>
                  </a:cubicBezTo>
                  <a:cubicBezTo>
                    <a:pt x="888" y="1696"/>
                    <a:pt x="550" y="1810"/>
                    <a:pt x="230" y="1810"/>
                  </a:cubicBezTo>
                  <a:cubicBezTo>
                    <a:pt x="221" y="1810"/>
                    <a:pt x="212" y="1810"/>
                    <a:pt x="203" y="1810"/>
                  </a:cubicBezTo>
                  <a:lnTo>
                    <a:pt x="203" y="1810"/>
                  </a:lnTo>
                  <a:cubicBezTo>
                    <a:pt x="433" y="1922"/>
                    <a:pt x="717" y="2102"/>
                    <a:pt x="924" y="2102"/>
                  </a:cubicBezTo>
                  <a:cubicBezTo>
                    <a:pt x="956" y="2102"/>
                    <a:pt x="985" y="2098"/>
                    <a:pt x="1013" y="2089"/>
                  </a:cubicBezTo>
                  <a:cubicBezTo>
                    <a:pt x="1281" y="2000"/>
                    <a:pt x="1191" y="1642"/>
                    <a:pt x="1489" y="1553"/>
                  </a:cubicBezTo>
                  <a:cubicBezTo>
                    <a:pt x="1430" y="838"/>
                    <a:pt x="3305" y="154"/>
                    <a:pt x="3841" y="5"/>
                  </a:cubicBezTo>
                  <a:cubicBezTo>
                    <a:pt x="3793" y="2"/>
                    <a:pt x="3743" y="0"/>
                    <a:pt x="369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3238910" y="528350"/>
              <a:ext cx="60760" cy="29360"/>
            </a:xfrm>
            <a:custGeom>
              <a:avLst/>
              <a:gdLst/>
              <a:ahLst/>
              <a:cxnLst/>
              <a:rect l="l" t="t" r="r" b="b"/>
              <a:pathLst>
                <a:path w="3038" h="1468" extrusionOk="0">
                  <a:moveTo>
                    <a:pt x="397" y="4"/>
                  </a:moveTo>
                  <a:cubicBezTo>
                    <a:pt x="270" y="4"/>
                    <a:pt x="138" y="22"/>
                    <a:pt x="1" y="68"/>
                  </a:cubicBezTo>
                  <a:cubicBezTo>
                    <a:pt x="117" y="44"/>
                    <a:pt x="283" y="16"/>
                    <a:pt x="460" y="6"/>
                  </a:cubicBezTo>
                  <a:lnTo>
                    <a:pt x="460" y="6"/>
                  </a:lnTo>
                  <a:cubicBezTo>
                    <a:pt x="439" y="5"/>
                    <a:pt x="418" y="4"/>
                    <a:pt x="397" y="4"/>
                  </a:cubicBezTo>
                  <a:close/>
                  <a:moveTo>
                    <a:pt x="616" y="1"/>
                  </a:moveTo>
                  <a:cubicBezTo>
                    <a:pt x="563" y="1"/>
                    <a:pt x="511" y="2"/>
                    <a:pt x="460" y="6"/>
                  </a:cubicBezTo>
                  <a:lnTo>
                    <a:pt x="460" y="6"/>
                  </a:lnTo>
                  <a:cubicBezTo>
                    <a:pt x="752" y="19"/>
                    <a:pt x="1022" y="124"/>
                    <a:pt x="1289" y="206"/>
                  </a:cubicBezTo>
                  <a:lnTo>
                    <a:pt x="1289" y="206"/>
                  </a:lnTo>
                  <a:cubicBezTo>
                    <a:pt x="1153" y="49"/>
                    <a:pt x="885" y="1"/>
                    <a:pt x="616" y="1"/>
                  </a:cubicBezTo>
                  <a:close/>
                  <a:moveTo>
                    <a:pt x="2183" y="958"/>
                  </a:moveTo>
                  <a:cubicBezTo>
                    <a:pt x="2186" y="969"/>
                    <a:pt x="2193" y="980"/>
                    <a:pt x="2204" y="991"/>
                  </a:cubicBezTo>
                  <a:cubicBezTo>
                    <a:pt x="2198" y="980"/>
                    <a:pt x="2191" y="969"/>
                    <a:pt x="2183" y="958"/>
                  </a:cubicBezTo>
                  <a:close/>
                  <a:moveTo>
                    <a:pt x="1289" y="206"/>
                  </a:moveTo>
                  <a:cubicBezTo>
                    <a:pt x="1363" y="292"/>
                    <a:pt x="1398" y="412"/>
                    <a:pt x="1371" y="574"/>
                  </a:cubicBezTo>
                  <a:cubicBezTo>
                    <a:pt x="1398" y="572"/>
                    <a:pt x="1426" y="571"/>
                    <a:pt x="1453" y="571"/>
                  </a:cubicBezTo>
                  <a:cubicBezTo>
                    <a:pt x="1740" y="571"/>
                    <a:pt x="2017" y="707"/>
                    <a:pt x="2183" y="958"/>
                  </a:cubicBezTo>
                  <a:lnTo>
                    <a:pt x="2183" y="958"/>
                  </a:lnTo>
                  <a:cubicBezTo>
                    <a:pt x="2179" y="940"/>
                    <a:pt x="2185" y="921"/>
                    <a:pt x="2204" y="902"/>
                  </a:cubicBezTo>
                  <a:cubicBezTo>
                    <a:pt x="2532" y="1021"/>
                    <a:pt x="2830" y="1200"/>
                    <a:pt x="3038" y="1468"/>
                  </a:cubicBezTo>
                  <a:cubicBezTo>
                    <a:pt x="2830" y="664"/>
                    <a:pt x="2145" y="426"/>
                    <a:pt x="1430" y="247"/>
                  </a:cubicBezTo>
                  <a:cubicBezTo>
                    <a:pt x="1383" y="234"/>
                    <a:pt x="1336" y="220"/>
                    <a:pt x="1289" y="20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3156750" y="489210"/>
              <a:ext cx="32160" cy="83400"/>
            </a:xfrm>
            <a:custGeom>
              <a:avLst/>
              <a:gdLst/>
              <a:ahLst/>
              <a:cxnLst/>
              <a:rect l="l" t="t" r="r" b="b"/>
              <a:pathLst>
                <a:path w="1608" h="4170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1131" y="1"/>
                    <a:pt x="1130" y="2"/>
                    <a:pt x="1129" y="3"/>
                  </a:cubicBezTo>
                  <a:lnTo>
                    <a:pt x="1129" y="3"/>
                  </a:lnTo>
                  <a:cubicBezTo>
                    <a:pt x="1130" y="2"/>
                    <a:pt x="1131" y="2"/>
                    <a:pt x="1132" y="1"/>
                  </a:cubicBezTo>
                  <a:close/>
                  <a:moveTo>
                    <a:pt x="1129" y="3"/>
                  </a:moveTo>
                  <a:cubicBezTo>
                    <a:pt x="60" y="868"/>
                    <a:pt x="1" y="3068"/>
                    <a:pt x="566" y="4169"/>
                  </a:cubicBezTo>
                  <a:cubicBezTo>
                    <a:pt x="447" y="3663"/>
                    <a:pt x="209" y="2859"/>
                    <a:pt x="625" y="2412"/>
                  </a:cubicBezTo>
                  <a:cubicBezTo>
                    <a:pt x="715" y="2502"/>
                    <a:pt x="864" y="2591"/>
                    <a:pt x="923" y="2680"/>
                  </a:cubicBezTo>
                  <a:cubicBezTo>
                    <a:pt x="893" y="2502"/>
                    <a:pt x="1012" y="2412"/>
                    <a:pt x="1072" y="2264"/>
                  </a:cubicBezTo>
                  <a:cubicBezTo>
                    <a:pt x="1251" y="2323"/>
                    <a:pt x="1459" y="2383"/>
                    <a:pt x="1608" y="2472"/>
                  </a:cubicBezTo>
                  <a:cubicBezTo>
                    <a:pt x="1310" y="2174"/>
                    <a:pt x="1161" y="1698"/>
                    <a:pt x="1102" y="1251"/>
                  </a:cubicBezTo>
                  <a:cubicBezTo>
                    <a:pt x="1102" y="1104"/>
                    <a:pt x="1044" y="84"/>
                    <a:pt x="1129" y="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3648610" y="464210"/>
              <a:ext cx="28000" cy="60160"/>
            </a:xfrm>
            <a:custGeom>
              <a:avLst/>
              <a:gdLst/>
              <a:ahLst/>
              <a:cxnLst/>
              <a:rect l="l" t="t" r="r" b="b"/>
              <a:pathLst>
                <a:path w="1400" h="3008" extrusionOk="0">
                  <a:moveTo>
                    <a:pt x="1" y="0"/>
                  </a:moveTo>
                  <a:cubicBezTo>
                    <a:pt x="477" y="685"/>
                    <a:pt x="209" y="1816"/>
                    <a:pt x="60" y="2561"/>
                  </a:cubicBezTo>
                  <a:cubicBezTo>
                    <a:pt x="156" y="2502"/>
                    <a:pt x="263" y="2476"/>
                    <a:pt x="372" y="2476"/>
                  </a:cubicBezTo>
                  <a:cubicBezTo>
                    <a:pt x="704" y="2476"/>
                    <a:pt x="1057" y="2716"/>
                    <a:pt x="1191" y="3007"/>
                  </a:cubicBezTo>
                  <a:cubicBezTo>
                    <a:pt x="1191" y="2680"/>
                    <a:pt x="1043" y="2382"/>
                    <a:pt x="1072" y="2055"/>
                  </a:cubicBezTo>
                  <a:lnTo>
                    <a:pt x="1072" y="2055"/>
                  </a:lnTo>
                  <a:cubicBezTo>
                    <a:pt x="1221" y="2174"/>
                    <a:pt x="1340" y="2382"/>
                    <a:pt x="1400" y="2561"/>
                  </a:cubicBezTo>
                  <a:cubicBezTo>
                    <a:pt x="1400" y="1757"/>
                    <a:pt x="626" y="953"/>
                    <a:pt x="209" y="298"/>
                  </a:cubicBez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3204390" y="662990"/>
              <a:ext cx="185200" cy="79320"/>
            </a:xfrm>
            <a:custGeom>
              <a:avLst/>
              <a:gdLst/>
              <a:ahLst/>
              <a:cxnLst/>
              <a:rect l="l" t="t" r="r" b="b"/>
              <a:pathLst>
                <a:path w="9260" h="3966" extrusionOk="0">
                  <a:moveTo>
                    <a:pt x="8990" y="3506"/>
                  </a:moveTo>
                  <a:cubicBezTo>
                    <a:pt x="8990" y="3510"/>
                    <a:pt x="8991" y="3515"/>
                    <a:pt x="8992" y="3519"/>
                  </a:cubicBezTo>
                  <a:cubicBezTo>
                    <a:pt x="8991" y="3515"/>
                    <a:pt x="8991" y="3510"/>
                    <a:pt x="8990" y="3506"/>
                  </a:cubicBezTo>
                  <a:close/>
                  <a:moveTo>
                    <a:pt x="5553" y="0"/>
                  </a:moveTo>
                  <a:cubicBezTo>
                    <a:pt x="4835" y="0"/>
                    <a:pt x="4122" y="83"/>
                    <a:pt x="3424" y="214"/>
                  </a:cubicBezTo>
                  <a:cubicBezTo>
                    <a:pt x="1608" y="631"/>
                    <a:pt x="387" y="1882"/>
                    <a:pt x="0" y="3698"/>
                  </a:cubicBezTo>
                  <a:cubicBezTo>
                    <a:pt x="89" y="3668"/>
                    <a:pt x="119" y="3638"/>
                    <a:pt x="208" y="3608"/>
                  </a:cubicBezTo>
                  <a:cubicBezTo>
                    <a:pt x="268" y="3668"/>
                    <a:pt x="238" y="3727"/>
                    <a:pt x="328" y="3757"/>
                  </a:cubicBezTo>
                  <a:cubicBezTo>
                    <a:pt x="387" y="3757"/>
                    <a:pt x="417" y="3698"/>
                    <a:pt x="447" y="3698"/>
                  </a:cubicBezTo>
                  <a:cubicBezTo>
                    <a:pt x="596" y="3847"/>
                    <a:pt x="774" y="3936"/>
                    <a:pt x="953" y="3966"/>
                  </a:cubicBezTo>
                  <a:cubicBezTo>
                    <a:pt x="1012" y="3876"/>
                    <a:pt x="1102" y="3847"/>
                    <a:pt x="1131" y="3757"/>
                  </a:cubicBezTo>
                  <a:cubicBezTo>
                    <a:pt x="1313" y="3856"/>
                    <a:pt x="1443" y="3898"/>
                    <a:pt x="1543" y="3898"/>
                  </a:cubicBezTo>
                  <a:cubicBezTo>
                    <a:pt x="1835" y="3898"/>
                    <a:pt x="1870" y="3532"/>
                    <a:pt x="2203" y="3132"/>
                  </a:cubicBezTo>
                  <a:cubicBezTo>
                    <a:pt x="2769" y="2507"/>
                    <a:pt x="3603" y="1614"/>
                    <a:pt x="4466" y="1494"/>
                  </a:cubicBezTo>
                  <a:cubicBezTo>
                    <a:pt x="4317" y="1405"/>
                    <a:pt x="4168" y="1286"/>
                    <a:pt x="3990" y="1226"/>
                  </a:cubicBezTo>
                  <a:cubicBezTo>
                    <a:pt x="4486" y="854"/>
                    <a:pt x="5272" y="668"/>
                    <a:pt x="5951" y="668"/>
                  </a:cubicBezTo>
                  <a:cubicBezTo>
                    <a:pt x="6086" y="668"/>
                    <a:pt x="6218" y="676"/>
                    <a:pt x="6342" y="691"/>
                  </a:cubicBezTo>
                  <a:cubicBezTo>
                    <a:pt x="6342" y="750"/>
                    <a:pt x="6312" y="750"/>
                    <a:pt x="6282" y="810"/>
                  </a:cubicBezTo>
                  <a:cubicBezTo>
                    <a:pt x="6699" y="988"/>
                    <a:pt x="7265" y="959"/>
                    <a:pt x="7712" y="1078"/>
                  </a:cubicBezTo>
                  <a:cubicBezTo>
                    <a:pt x="7682" y="1078"/>
                    <a:pt x="7563" y="1048"/>
                    <a:pt x="7533" y="1048"/>
                  </a:cubicBezTo>
                  <a:cubicBezTo>
                    <a:pt x="8837" y="1404"/>
                    <a:pt x="8843" y="2468"/>
                    <a:pt x="8990" y="3506"/>
                  </a:cubicBezTo>
                  <a:lnTo>
                    <a:pt x="8990" y="3506"/>
                  </a:lnTo>
                  <a:cubicBezTo>
                    <a:pt x="8976" y="3348"/>
                    <a:pt x="9201" y="2977"/>
                    <a:pt x="9230" y="2775"/>
                  </a:cubicBezTo>
                  <a:cubicBezTo>
                    <a:pt x="9260" y="2507"/>
                    <a:pt x="9170" y="2269"/>
                    <a:pt x="9170" y="2001"/>
                  </a:cubicBezTo>
                  <a:cubicBezTo>
                    <a:pt x="9167" y="1938"/>
                    <a:pt x="9166" y="1874"/>
                    <a:pt x="9167" y="1811"/>
                  </a:cubicBezTo>
                  <a:lnTo>
                    <a:pt x="9167" y="1811"/>
                  </a:lnTo>
                  <a:cubicBezTo>
                    <a:pt x="9178" y="1695"/>
                    <a:pt x="9183" y="1579"/>
                    <a:pt x="9180" y="1465"/>
                  </a:cubicBezTo>
                  <a:lnTo>
                    <a:pt x="9180" y="1465"/>
                  </a:lnTo>
                  <a:cubicBezTo>
                    <a:pt x="9189" y="1137"/>
                    <a:pt x="9163" y="823"/>
                    <a:pt x="8873" y="571"/>
                  </a:cubicBezTo>
                  <a:lnTo>
                    <a:pt x="8873" y="571"/>
                  </a:lnTo>
                  <a:lnTo>
                    <a:pt x="8873" y="593"/>
                  </a:lnTo>
                  <a:lnTo>
                    <a:pt x="8873" y="593"/>
                  </a:lnTo>
                  <a:cubicBezTo>
                    <a:pt x="8837" y="554"/>
                    <a:pt x="8797" y="517"/>
                    <a:pt x="8754" y="482"/>
                  </a:cubicBezTo>
                  <a:cubicBezTo>
                    <a:pt x="8188" y="36"/>
                    <a:pt x="7027" y="65"/>
                    <a:pt x="6342" y="36"/>
                  </a:cubicBezTo>
                  <a:cubicBezTo>
                    <a:pt x="6079" y="12"/>
                    <a:pt x="5815" y="0"/>
                    <a:pt x="555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3456270" y="667470"/>
              <a:ext cx="182240" cy="62340"/>
            </a:xfrm>
            <a:custGeom>
              <a:avLst/>
              <a:gdLst/>
              <a:ahLst/>
              <a:cxnLst/>
              <a:rect l="l" t="t" r="r" b="b"/>
              <a:pathLst>
                <a:path w="9112" h="3117" extrusionOk="0">
                  <a:moveTo>
                    <a:pt x="9097" y="2989"/>
                  </a:moveTo>
                  <a:cubicBezTo>
                    <a:pt x="9102" y="2993"/>
                    <a:pt x="9107" y="2995"/>
                    <a:pt x="9111" y="2997"/>
                  </a:cubicBezTo>
                  <a:cubicBezTo>
                    <a:pt x="9106" y="2994"/>
                    <a:pt x="9102" y="2992"/>
                    <a:pt x="9097" y="2989"/>
                  </a:cubicBezTo>
                  <a:close/>
                  <a:moveTo>
                    <a:pt x="4368" y="1"/>
                  </a:moveTo>
                  <a:cubicBezTo>
                    <a:pt x="4094" y="1"/>
                    <a:pt x="3819" y="9"/>
                    <a:pt x="3544" y="20"/>
                  </a:cubicBezTo>
                  <a:cubicBezTo>
                    <a:pt x="2710" y="50"/>
                    <a:pt x="1162" y="139"/>
                    <a:pt x="536" y="913"/>
                  </a:cubicBezTo>
                  <a:cubicBezTo>
                    <a:pt x="477" y="973"/>
                    <a:pt x="417" y="1032"/>
                    <a:pt x="388" y="1122"/>
                  </a:cubicBezTo>
                  <a:cubicBezTo>
                    <a:pt x="90" y="1658"/>
                    <a:pt x="1" y="2551"/>
                    <a:pt x="298" y="3116"/>
                  </a:cubicBezTo>
                  <a:cubicBezTo>
                    <a:pt x="388" y="2908"/>
                    <a:pt x="388" y="2580"/>
                    <a:pt x="536" y="2402"/>
                  </a:cubicBezTo>
                  <a:cubicBezTo>
                    <a:pt x="804" y="2045"/>
                    <a:pt x="1132" y="2253"/>
                    <a:pt x="1519" y="2104"/>
                  </a:cubicBezTo>
                  <a:cubicBezTo>
                    <a:pt x="1876" y="1955"/>
                    <a:pt x="2204" y="1419"/>
                    <a:pt x="2591" y="1241"/>
                  </a:cubicBezTo>
                  <a:cubicBezTo>
                    <a:pt x="3082" y="977"/>
                    <a:pt x="3626" y="797"/>
                    <a:pt x="4160" y="797"/>
                  </a:cubicBezTo>
                  <a:cubicBezTo>
                    <a:pt x="4532" y="797"/>
                    <a:pt x="4899" y="884"/>
                    <a:pt x="5241" y="1092"/>
                  </a:cubicBezTo>
                  <a:cubicBezTo>
                    <a:pt x="5628" y="1330"/>
                    <a:pt x="6015" y="1598"/>
                    <a:pt x="6313" y="1985"/>
                  </a:cubicBezTo>
                  <a:cubicBezTo>
                    <a:pt x="6402" y="2104"/>
                    <a:pt x="6819" y="3087"/>
                    <a:pt x="6849" y="3087"/>
                  </a:cubicBezTo>
                  <a:cubicBezTo>
                    <a:pt x="6904" y="3103"/>
                    <a:pt x="6959" y="3110"/>
                    <a:pt x="7013" y="3110"/>
                  </a:cubicBezTo>
                  <a:cubicBezTo>
                    <a:pt x="7364" y="3110"/>
                    <a:pt x="7668" y="2797"/>
                    <a:pt x="7772" y="2461"/>
                  </a:cubicBezTo>
                  <a:cubicBezTo>
                    <a:pt x="7801" y="2551"/>
                    <a:pt x="7950" y="2640"/>
                    <a:pt x="7980" y="2819"/>
                  </a:cubicBezTo>
                  <a:cubicBezTo>
                    <a:pt x="8086" y="2684"/>
                    <a:pt x="8204" y="2633"/>
                    <a:pt x="8328" y="2633"/>
                  </a:cubicBezTo>
                  <a:cubicBezTo>
                    <a:pt x="8581" y="2633"/>
                    <a:pt x="8858" y="2847"/>
                    <a:pt x="9097" y="2989"/>
                  </a:cubicBezTo>
                  <a:lnTo>
                    <a:pt x="9097" y="2989"/>
                  </a:lnTo>
                  <a:cubicBezTo>
                    <a:pt x="8951" y="2876"/>
                    <a:pt x="8779" y="1978"/>
                    <a:pt x="8635" y="1777"/>
                  </a:cubicBezTo>
                  <a:cubicBezTo>
                    <a:pt x="8427" y="1419"/>
                    <a:pt x="8099" y="1122"/>
                    <a:pt x="7772" y="883"/>
                  </a:cubicBezTo>
                  <a:cubicBezTo>
                    <a:pt x="6752" y="155"/>
                    <a:pt x="5575" y="1"/>
                    <a:pt x="436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3175710" y="596410"/>
              <a:ext cx="51320" cy="133400"/>
            </a:xfrm>
            <a:custGeom>
              <a:avLst/>
              <a:gdLst/>
              <a:ahLst/>
              <a:cxnLst/>
              <a:rect l="l" t="t" r="r" b="b"/>
              <a:pathLst>
                <a:path w="2566" h="6670" extrusionOk="0">
                  <a:moveTo>
                    <a:pt x="1970" y="0"/>
                  </a:moveTo>
                  <a:lnTo>
                    <a:pt x="1970" y="0"/>
                  </a:lnTo>
                  <a:cubicBezTo>
                    <a:pt x="1940" y="625"/>
                    <a:pt x="2208" y="1608"/>
                    <a:pt x="1642" y="2054"/>
                  </a:cubicBezTo>
                  <a:cubicBezTo>
                    <a:pt x="1613" y="2025"/>
                    <a:pt x="1583" y="1995"/>
                    <a:pt x="1583" y="1965"/>
                  </a:cubicBezTo>
                  <a:cubicBezTo>
                    <a:pt x="1583" y="2561"/>
                    <a:pt x="1404" y="3245"/>
                    <a:pt x="1136" y="3781"/>
                  </a:cubicBezTo>
                  <a:cubicBezTo>
                    <a:pt x="937" y="4195"/>
                    <a:pt x="596" y="4696"/>
                    <a:pt x="360" y="5214"/>
                  </a:cubicBezTo>
                  <a:lnTo>
                    <a:pt x="360" y="5214"/>
                  </a:lnTo>
                  <a:cubicBezTo>
                    <a:pt x="556" y="4828"/>
                    <a:pt x="814" y="4465"/>
                    <a:pt x="987" y="4198"/>
                  </a:cubicBezTo>
                  <a:cubicBezTo>
                    <a:pt x="1464" y="3484"/>
                    <a:pt x="2059" y="2829"/>
                    <a:pt x="2208" y="1965"/>
                  </a:cubicBezTo>
                  <a:cubicBezTo>
                    <a:pt x="2327" y="1459"/>
                    <a:pt x="2565" y="357"/>
                    <a:pt x="1970" y="0"/>
                  </a:cubicBezTo>
                  <a:close/>
                  <a:moveTo>
                    <a:pt x="360" y="5214"/>
                  </a:moveTo>
                  <a:cubicBezTo>
                    <a:pt x="143" y="5642"/>
                    <a:pt x="1" y="6098"/>
                    <a:pt x="130" y="6484"/>
                  </a:cubicBezTo>
                  <a:lnTo>
                    <a:pt x="130" y="6484"/>
                  </a:lnTo>
                  <a:cubicBezTo>
                    <a:pt x="46" y="6074"/>
                    <a:pt x="168" y="5638"/>
                    <a:pt x="360" y="5214"/>
                  </a:cubicBezTo>
                  <a:close/>
                  <a:moveTo>
                    <a:pt x="130" y="6484"/>
                  </a:moveTo>
                  <a:lnTo>
                    <a:pt x="130" y="6484"/>
                  </a:lnTo>
                  <a:cubicBezTo>
                    <a:pt x="143" y="6546"/>
                    <a:pt x="161" y="6608"/>
                    <a:pt x="184" y="6669"/>
                  </a:cubicBezTo>
                  <a:lnTo>
                    <a:pt x="184" y="6610"/>
                  </a:lnTo>
                  <a:cubicBezTo>
                    <a:pt x="162" y="6569"/>
                    <a:pt x="144" y="6527"/>
                    <a:pt x="130" y="648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3620630" y="598790"/>
              <a:ext cx="38120" cy="114940"/>
            </a:xfrm>
            <a:custGeom>
              <a:avLst/>
              <a:gdLst/>
              <a:ahLst/>
              <a:cxnLst/>
              <a:rect l="l" t="t" r="r" b="b"/>
              <a:pathLst>
                <a:path w="1906" h="5747" extrusionOk="0">
                  <a:moveTo>
                    <a:pt x="566" y="0"/>
                  </a:moveTo>
                  <a:lnTo>
                    <a:pt x="447" y="89"/>
                  </a:lnTo>
                  <a:cubicBezTo>
                    <a:pt x="357" y="566"/>
                    <a:pt x="149" y="983"/>
                    <a:pt x="119" y="1459"/>
                  </a:cubicBezTo>
                  <a:cubicBezTo>
                    <a:pt x="119" y="1935"/>
                    <a:pt x="357" y="2442"/>
                    <a:pt x="566" y="2888"/>
                  </a:cubicBezTo>
                  <a:cubicBezTo>
                    <a:pt x="852" y="3460"/>
                    <a:pt x="1160" y="4011"/>
                    <a:pt x="1431" y="4579"/>
                  </a:cubicBezTo>
                  <a:lnTo>
                    <a:pt x="1431" y="4579"/>
                  </a:lnTo>
                  <a:cubicBezTo>
                    <a:pt x="1373" y="4381"/>
                    <a:pt x="1316" y="4189"/>
                    <a:pt x="1251" y="4020"/>
                  </a:cubicBezTo>
                  <a:cubicBezTo>
                    <a:pt x="1102" y="3603"/>
                    <a:pt x="923" y="3156"/>
                    <a:pt x="893" y="2680"/>
                  </a:cubicBezTo>
                  <a:cubicBezTo>
                    <a:pt x="0" y="2650"/>
                    <a:pt x="387" y="447"/>
                    <a:pt x="566" y="0"/>
                  </a:cubicBezTo>
                  <a:close/>
                  <a:moveTo>
                    <a:pt x="1431" y="4579"/>
                  </a:moveTo>
                  <a:cubicBezTo>
                    <a:pt x="1555" y="5008"/>
                    <a:pt x="1681" y="5461"/>
                    <a:pt x="1906" y="5747"/>
                  </a:cubicBezTo>
                  <a:cubicBezTo>
                    <a:pt x="1775" y="5342"/>
                    <a:pt x="1611" y="4957"/>
                    <a:pt x="1431" y="457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3199610" y="661770"/>
              <a:ext cx="207260" cy="181980"/>
            </a:xfrm>
            <a:custGeom>
              <a:avLst/>
              <a:gdLst/>
              <a:ahLst/>
              <a:cxnLst/>
              <a:rect l="l" t="t" r="r" b="b"/>
              <a:pathLst>
                <a:path w="10363" h="9099" extrusionOk="0">
                  <a:moveTo>
                    <a:pt x="5293" y="1"/>
                  </a:moveTo>
                  <a:cubicBezTo>
                    <a:pt x="5191" y="1"/>
                    <a:pt x="5085" y="12"/>
                    <a:pt x="4973" y="37"/>
                  </a:cubicBezTo>
                  <a:cubicBezTo>
                    <a:pt x="3991" y="216"/>
                    <a:pt x="2621" y="305"/>
                    <a:pt x="1906" y="1079"/>
                  </a:cubicBezTo>
                  <a:cubicBezTo>
                    <a:pt x="1013" y="2062"/>
                    <a:pt x="388" y="3491"/>
                    <a:pt x="150" y="4771"/>
                  </a:cubicBezTo>
                  <a:cubicBezTo>
                    <a:pt x="1" y="5694"/>
                    <a:pt x="447" y="7302"/>
                    <a:pt x="954" y="8106"/>
                  </a:cubicBezTo>
                  <a:cubicBezTo>
                    <a:pt x="1429" y="8872"/>
                    <a:pt x="2537" y="9099"/>
                    <a:pt x="3446" y="9099"/>
                  </a:cubicBezTo>
                  <a:cubicBezTo>
                    <a:pt x="3562" y="9099"/>
                    <a:pt x="3674" y="9095"/>
                    <a:pt x="3782" y="9088"/>
                  </a:cubicBezTo>
                  <a:cubicBezTo>
                    <a:pt x="6521" y="8880"/>
                    <a:pt x="8606" y="7242"/>
                    <a:pt x="9320" y="4592"/>
                  </a:cubicBezTo>
                  <a:cubicBezTo>
                    <a:pt x="9588" y="3521"/>
                    <a:pt x="10362" y="871"/>
                    <a:pt x="8754" y="424"/>
                  </a:cubicBezTo>
                  <a:cubicBezTo>
                    <a:pt x="8427" y="335"/>
                    <a:pt x="8092" y="320"/>
                    <a:pt x="7757" y="320"/>
                  </a:cubicBezTo>
                  <a:cubicBezTo>
                    <a:pt x="7590" y="320"/>
                    <a:pt x="7422" y="324"/>
                    <a:pt x="7256" y="324"/>
                  </a:cubicBezTo>
                  <a:cubicBezTo>
                    <a:pt x="7089" y="324"/>
                    <a:pt x="6923" y="320"/>
                    <a:pt x="6760" y="305"/>
                  </a:cubicBezTo>
                  <a:cubicBezTo>
                    <a:pt x="6216" y="256"/>
                    <a:pt x="5795" y="1"/>
                    <a:pt x="529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3458050" y="667590"/>
              <a:ext cx="188800" cy="164380"/>
            </a:xfrm>
            <a:custGeom>
              <a:avLst/>
              <a:gdLst/>
              <a:ahLst/>
              <a:cxnLst/>
              <a:rect l="l" t="t" r="r" b="b"/>
              <a:pathLst>
                <a:path w="9440" h="8219" extrusionOk="0">
                  <a:moveTo>
                    <a:pt x="3922" y="0"/>
                  </a:moveTo>
                  <a:cubicBezTo>
                    <a:pt x="3499" y="0"/>
                    <a:pt x="3081" y="28"/>
                    <a:pt x="2680" y="73"/>
                  </a:cubicBezTo>
                  <a:cubicBezTo>
                    <a:pt x="1400" y="252"/>
                    <a:pt x="150" y="341"/>
                    <a:pt x="90" y="2039"/>
                  </a:cubicBezTo>
                  <a:cubicBezTo>
                    <a:pt x="1" y="4361"/>
                    <a:pt x="1132" y="6743"/>
                    <a:pt x="3216" y="7755"/>
                  </a:cubicBezTo>
                  <a:cubicBezTo>
                    <a:pt x="3924" y="8097"/>
                    <a:pt x="4692" y="8218"/>
                    <a:pt x="5454" y="8218"/>
                  </a:cubicBezTo>
                  <a:cubicBezTo>
                    <a:pt x="5622" y="8218"/>
                    <a:pt x="5789" y="8213"/>
                    <a:pt x="5956" y="8202"/>
                  </a:cubicBezTo>
                  <a:cubicBezTo>
                    <a:pt x="6789" y="8112"/>
                    <a:pt x="7504" y="7815"/>
                    <a:pt x="8070" y="7368"/>
                  </a:cubicBezTo>
                  <a:cubicBezTo>
                    <a:pt x="8933" y="6654"/>
                    <a:pt x="9409" y="5522"/>
                    <a:pt x="9439" y="4182"/>
                  </a:cubicBezTo>
                  <a:cubicBezTo>
                    <a:pt x="9439" y="3259"/>
                    <a:pt x="8695" y="2009"/>
                    <a:pt x="8070" y="1384"/>
                  </a:cubicBezTo>
                  <a:cubicBezTo>
                    <a:pt x="6979" y="339"/>
                    <a:pt x="5418" y="0"/>
                    <a:pt x="392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3292510" y="1028730"/>
              <a:ext cx="21460" cy="43320"/>
            </a:xfrm>
            <a:custGeom>
              <a:avLst/>
              <a:gdLst/>
              <a:ahLst/>
              <a:cxnLst/>
              <a:rect l="l" t="t" r="r" b="b"/>
              <a:pathLst>
                <a:path w="1073" h="2166" extrusionOk="0">
                  <a:moveTo>
                    <a:pt x="269" y="0"/>
                  </a:moveTo>
                  <a:cubicBezTo>
                    <a:pt x="1" y="536"/>
                    <a:pt x="1" y="1548"/>
                    <a:pt x="179" y="2144"/>
                  </a:cubicBezTo>
                  <a:cubicBezTo>
                    <a:pt x="183" y="2159"/>
                    <a:pt x="196" y="2165"/>
                    <a:pt x="216" y="2165"/>
                  </a:cubicBezTo>
                  <a:cubicBezTo>
                    <a:pt x="355" y="2165"/>
                    <a:pt x="838" y="1839"/>
                    <a:pt x="864" y="1786"/>
                  </a:cubicBezTo>
                  <a:cubicBezTo>
                    <a:pt x="1013" y="1608"/>
                    <a:pt x="1072" y="1459"/>
                    <a:pt x="1043" y="1221"/>
                  </a:cubicBezTo>
                  <a:cubicBezTo>
                    <a:pt x="1043" y="893"/>
                    <a:pt x="834" y="328"/>
                    <a:pt x="507" y="89"/>
                  </a:cubicBezTo>
                  <a:cubicBezTo>
                    <a:pt x="417" y="60"/>
                    <a:pt x="358" y="0"/>
                    <a:pt x="26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3305930" y="1028030"/>
              <a:ext cx="27480" cy="40940"/>
            </a:xfrm>
            <a:custGeom>
              <a:avLst/>
              <a:gdLst/>
              <a:ahLst/>
              <a:cxnLst/>
              <a:rect l="l" t="t" r="r" b="b"/>
              <a:pathLst>
                <a:path w="1374" h="2047" extrusionOk="0">
                  <a:moveTo>
                    <a:pt x="564" y="1"/>
                  </a:moveTo>
                  <a:cubicBezTo>
                    <a:pt x="474" y="1"/>
                    <a:pt x="378" y="56"/>
                    <a:pt x="282" y="184"/>
                  </a:cubicBezTo>
                  <a:cubicBezTo>
                    <a:pt x="142" y="409"/>
                    <a:pt x="1" y="2047"/>
                    <a:pt x="414" y="2047"/>
                  </a:cubicBezTo>
                  <a:cubicBezTo>
                    <a:pt x="438" y="2047"/>
                    <a:pt x="463" y="2041"/>
                    <a:pt x="491" y="2030"/>
                  </a:cubicBezTo>
                  <a:cubicBezTo>
                    <a:pt x="1373" y="1677"/>
                    <a:pt x="1060" y="1"/>
                    <a:pt x="564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3322290" y="1027150"/>
              <a:ext cx="28880" cy="38980"/>
            </a:xfrm>
            <a:custGeom>
              <a:avLst/>
              <a:gdLst/>
              <a:ahLst/>
              <a:cxnLst/>
              <a:rect l="l" t="t" r="r" b="b"/>
              <a:pathLst>
                <a:path w="1444" h="1949" extrusionOk="0">
                  <a:moveTo>
                    <a:pt x="629" y="0"/>
                  </a:moveTo>
                  <a:cubicBezTo>
                    <a:pt x="526" y="0"/>
                    <a:pt x="415" y="42"/>
                    <a:pt x="298" y="139"/>
                  </a:cubicBezTo>
                  <a:cubicBezTo>
                    <a:pt x="0" y="436"/>
                    <a:pt x="0" y="1806"/>
                    <a:pt x="447" y="1925"/>
                  </a:cubicBezTo>
                  <a:cubicBezTo>
                    <a:pt x="526" y="1941"/>
                    <a:pt x="599" y="1948"/>
                    <a:pt x="665" y="1948"/>
                  </a:cubicBezTo>
                  <a:cubicBezTo>
                    <a:pt x="973" y="1948"/>
                    <a:pt x="1148" y="1788"/>
                    <a:pt x="1221" y="1568"/>
                  </a:cubicBezTo>
                  <a:cubicBezTo>
                    <a:pt x="1443" y="999"/>
                    <a:pt x="1133" y="0"/>
                    <a:pt x="62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3342530" y="1021870"/>
              <a:ext cx="29800" cy="46180"/>
            </a:xfrm>
            <a:custGeom>
              <a:avLst/>
              <a:gdLst/>
              <a:ahLst/>
              <a:cxnLst/>
              <a:rect l="l" t="t" r="r" b="b"/>
              <a:pathLst>
                <a:path w="1490" h="2309" extrusionOk="0">
                  <a:moveTo>
                    <a:pt x="712" y="0"/>
                  </a:moveTo>
                  <a:cubicBezTo>
                    <a:pt x="510" y="0"/>
                    <a:pt x="308" y="120"/>
                    <a:pt x="209" y="343"/>
                  </a:cubicBezTo>
                  <a:cubicBezTo>
                    <a:pt x="1" y="700"/>
                    <a:pt x="179" y="1147"/>
                    <a:pt x="328" y="1504"/>
                  </a:cubicBezTo>
                  <a:cubicBezTo>
                    <a:pt x="386" y="1620"/>
                    <a:pt x="896" y="2245"/>
                    <a:pt x="895" y="2305"/>
                  </a:cubicBezTo>
                  <a:lnTo>
                    <a:pt x="895" y="2305"/>
                  </a:lnTo>
                  <a:cubicBezTo>
                    <a:pt x="1074" y="1769"/>
                    <a:pt x="1489" y="1056"/>
                    <a:pt x="1340" y="462"/>
                  </a:cubicBezTo>
                  <a:cubicBezTo>
                    <a:pt x="1281" y="194"/>
                    <a:pt x="1073" y="45"/>
                    <a:pt x="834" y="16"/>
                  </a:cubicBezTo>
                  <a:cubicBezTo>
                    <a:pt x="794" y="5"/>
                    <a:pt x="753" y="0"/>
                    <a:pt x="712" y="0"/>
                  </a:cubicBezTo>
                  <a:close/>
                  <a:moveTo>
                    <a:pt x="895" y="2305"/>
                  </a:moveTo>
                  <a:cubicBezTo>
                    <a:pt x="895" y="2306"/>
                    <a:pt x="894" y="2307"/>
                    <a:pt x="894" y="2308"/>
                  </a:cubicBezTo>
                  <a:cubicBezTo>
                    <a:pt x="895" y="2307"/>
                    <a:pt x="895" y="2306"/>
                    <a:pt x="895" y="2305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3368730" y="1018570"/>
              <a:ext cx="26820" cy="41980"/>
            </a:xfrm>
            <a:custGeom>
              <a:avLst/>
              <a:gdLst/>
              <a:ahLst/>
              <a:cxnLst/>
              <a:rect l="l" t="t" r="r" b="b"/>
              <a:pathLst>
                <a:path w="1341" h="2099" extrusionOk="0">
                  <a:moveTo>
                    <a:pt x="722" y="1"/>
                  </a:moveTo>
                  <a:cubicBezTo>
                    <a:pt x="475" y="1"/>
                    <a:pt x="226" y="251"/>
                    <a:pt x="150" y="538"/>
                  </a:cubicBezTo>
                  <a:cubicBezTo>
                    <a:pt x="1" y="984"/>
                    <a:pt x="30" y="1610"/>
                    <a:pt x="120" y="2056"/>
                  </a:cubicBezTo>
                  <a:cubicBezTo>
                    <a:pt x="263" y="2085"/>
                    <a:pt x="391" y="2098"/>
                    <a:pt x="504" y="2098"/>
                  </a:cubicBezTo>
                  <a:cubicBezTo>
                    <a:pt x="745" y="2098"/>
                    <a:pt x="921" y="2038"/>
                    <a:pt x="1043" y="1937"/>
                  </a:cubicBezTo>
                  <a:cubicBezTo>
                    <a:pt x="1341" y="1669"/>
                    <a:pt x="1251" y="568"/>
                    <a:pt x="1102" y="270"/>
                  </a:cubicBezTo>
                  <a:cubicBezTo>
                    <a:pt x="996" y="78"/>
                    <a:pt x="859" y="1"/>
                    <a:pt x="722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3393750" y="1008410"/>
              <a:ext cx="36340" cy="59040"/>
            </a:xfrm>
            <a:custGeom>
              <a:avLst/>
              <a:gdLst/>
              <a:ahLst/>
              <a:cxnLst/>
              <a:rect l="l" t="t" r="r" b="b"/>
              <a:pathLst>
                <a:path w="1817" h="2952" extrusionOk="0">
                  <a:moveTo>
                    <a:pt x="1045" y="0"/>
                  </a:moveTo>
                  <a:cubicBezTo>
                    <a:pt x="980" y="0"/>
                    <a:pt x="910" y="20"/>
                    <a:pt x="834" y="63"/>
                  </a:cubicBezTo>
                  <a:cubicBezTo>
                    <a:pt x="119" y="480"/>
                    <a:pt x="0" y="1582"/>
                    <a:pt x="30" y="2267"/>
                  </a:cubicBezTo>
                  <a:cubicBezTo>
                    <a:pt x="60" y="2773"/>
                    <a:pt x="119" y="2832"/>
                    <a:pt x="685" y="2922"/>
                  </a:cubicBezTo>
                  <a:cubicBezTo>
                    <a:pt x="774" y="2922"/>
                    <a:pt x="1816" y="2951"/>
                    <a:pt x="1816" y="2951"/>
                  </a:cubicBezTo>
                  <a:cubicBezTo>
                    <a:pt x="1816" y="2862"/>
                    <a:pt x="1816" y="2534"/>
                    <a:pt x="1787" y="2147"/>
                  </a:cubicBezTo>
                  <a:cubicBezTo>
                    <a:pt x="1734" y="1274"/>
                    <a:pt x="1563" y="0"/>
                    <a:pt x="1045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3546790" y="1022770"/>
              <a:ext cx="21460" cy="42780"/>
            </a:xfrm>
            <a:custGeom>
              <a:avLst/>
              <a:gdLst/>
              <a:ahLst/>
              <a:cxnLst/>
              <a:rect l="l" t="t" r="r" b="b"/>
              <a:pathLst>
                <a:path w="1073" h="2139" extrusionOk="0">
                  <a:moveTo>
                    <a:pt x="715" y="0"/>
                  </a:moveTo>
                  <a:cubicBezTo>
                    <a:pt x="655" y="30"/>
                    <a:pt x="566" y="60"/>
                    <a:pt x="506" y="119"/>
                  </a:cubicBezTo>
                  <a:cubicBezTo>
                    <a:pt x="179" y="358"/>
                    <a:pt x="0" y="923"/>
                    <a:pt x="0" y="1251"/>
                  </a:cubicBezTo>
                  <a:cubicBezTo>
                    <a:pt x="0" y="1489"/>
                    <a:pt x="60" y="1638"/>
                    <a:pt x="209" y="1816"/>
                  </a:cubicBezTo>
                  <a:cubicBezTo>
                    <a:pt x="260" y="1868"/>
                    <a:pt x="728" y="2138"/>
                    <a:pt x="878" y="2138"/>
                  </a:cubicBezTo>
                  <a:cubicBezTo>
                    <a:pt x="903" y="2138"/>
                    <a:pt x="919" y="2131"/>
                    <a:pt x="923" y="2114"/>
                  </a:cubicBezTo>
                  <a:cubicBezTo>
                    <a:pt x="1072" y="1519"/>
                    <a:pt x="1042" y="506"/>
                    <a:pt x="715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527310" y="1022950"/>
              <a:ext cx="28640" cy="41100"/>
            </a:xfrm>
            <a:custGeom>
              <a:avLst/>
              <a:gdLst/>
              <a:ahLst/>
              <a:cxnLst/>
              <a:rect l="l" t="t" r="r" b="b"/>
              <a:pathLst>
                <a:path w="1432" h="2055" extrusionOk="0">
                  <a:moveTo>
                    <a:pt x="747" y="0"/>
                  </a:moveTo>
                  <a:cubicBezTo>
                    <a:pt x="234" y="0"/>
                    <a:pt x="1" y="1716"/>
                    <a:pt x="915" y="2046"/>
                  </a:cubicBezTo>
                  <a:cubicBezTo>
                    <a:pt x="936" y="2052"/>
                    <a:pt x="956" y="2054"/>
                    <a:pt x="975" y="2054"/>
                  </a:cubicBezTo>
                  <a:cubicBezTo>
                    <a:pt x="1432" y="2054"/>
                    <a:pt x="1205" y="399"/>
                    <a:pt x="1034" y="170"/>
                  </a:cubicBezTo>
                  <a:cubicBezTo>
                    <a:pt x="933" y="51"/>
                    <a:pt x="836" y="0"/>
                    <a:pt x="74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509050" y="1023230"/>
              <a:ext cx="30020" cy="38740"/>
            </a:xfrm>
            <a:custGeom>
              <a:avLst/>
              <a:gdLst/>
              <a:ahLst/>
              <a:cxnLst/>
              <a:rect l="l" t="t" r="r" b="b"/>
              <a:pathLst>
                <a:path w="1501" h="1937" extrusionOk="0">
                  <a:moveTo>
                    <a:pt x="770" y="1"/>
                  </a:moveTo>
                  <a:cubicBezTo>
                    <a:pt x="273" y="1"/>
                    <a:pt x="0" y="1012"/>
                    <a:pt x="250" y="1585"/>
                  </a:cubicBezTo>
                  <a:cubicBezTo>
                    <a:pt x="339" y="1786"/>
                    <a:pt x="495" y="1937"/>
                    <a:pt x="744" y="1937"/>
                  </a:cubicBezTo>
                  <a:cubicBezTo>
                    <a:pt x="826" y="1937"/>
                    <a:pt x="920" y="1920"/>
                    <a:pt x="1024" y="1883"/>
                  </a:cubicBezTo>
                  <a:cubicBezTo>
                    <a:pt x="1500" y="1764"/>
                    <a:pt x="1411" y="394"/>
                    <a:pt x="1083" y="126"/>
                  </a:cubicBezTo>
                  <a:cubicBezTo>
                    <a:pt x="972" y="39"/>
                    <a:pt x="866" y="1"/>
                    <a:pt x="770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3487830" y="1018850"/>
              <a:ext cx="29200" cy="46820"/>
            </a:xfrm>
            <a:custGeom>
              <a:avLst/>
              <a:gdLst/>
              <a:ahLst/>
              <a:cxnLst/>
              <a:rect l="l" t="t" r="r" b="b"/>
              <a:pathLst>
                <a:path w="1460" h="2341" extrusionOk="0">
                  <a:moveTo>
                    <a:pt x="738" y="0"/>
                  </a:moveTo>
                  <a:cubicBezTo>
                    <a:pt x="691" y="0"/>
                    <a:pt x="643" y="6"/>
                    <a:pt x="596" y="18"/>
                  </a:cubicBezTo>
                  <a:cubicBezTo>
                    <a:pt x="358" y="77"/>
                    <a:pt x="149" y="226"/>
                    <a:pt x="90" y="524"/>
                  </a:cubicBezTo>
                  <a:cubicBezTo>
                    <a:pt x="1" y="1119"/>
                    <a:pt x="446" y="1803"/>
                    <a:pt x="655" y="2338"/>
                  </a:cubicBezTo>
                  <a:lnTo>
                    <a:pt x="655" y="2338"/>
                  </a:lnTo>
                  <a:cubicBezTo>
                    <a:pt x="634" y="2269"/>
                    <a:pt x="1132" y="1595"/>
                    <a:pt x="1162" y="1477"/>
                  </a:cubicBezTo>
                  <a:cubicBezTo>
                    <a:pt x="1281" y="1119"/>
                    <a:pt x="1459" y="673"/>
                    <a:pt x="1251" y="315"/>
                  </a:cubicBezTo>
                  <a:cubicBezTo>
                    <a:pt x="1131" y="100"/>
                    <a:pt x="935" y="0"/>
                    <a:pt x="738" y="0"/>
                  </a:cubicBezTo>
                  <a:close/>
                  <a:moveTo>
                    <a:pt x="655" y="2338"/>
                  </a:moveTo>
                  <a:cubicBezTo>
                    <a:pt x="655" y="2339"/>
                    <a:pt x="655" y="2340"/>
                    <a:pt x="656" y="2340"/>
                  </a:cubicBezTo>
                  <a:cubicBezTo>
                    <a:pt x="655" y="2339"/>
                    <a:pt x="655" y="2339"/>
                    <a:pt x="655" y="2338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64610" y="1016910"/>
              <a:ext cx="26820" cy="41720"/>
            </a:xfrm>
            <a:custGeom>
              <a:avLst/>
              <a:gdLst/>
              <a:ahLst/>
              <a:cxnLst/>
              <a:rect l="l" t="t" r="r" b="b"/>
              <a:pathLst>
                <a:path w="1341" h="2086" extrusionOk="0">
                  <a:moveTo>
                    <a:pt x="563" y="1"/>
                  </a:moveTo>
                  <a:cubicBezTo>
                    <a:pt x="419" y="1"/>
                    <a:pt x="278" y="84"/>
                    <a:pt x="179" y="293"/>
                  </a:cubicBezTo>
                  <a:cubicBezTo>
                    <a:pt x="30" y="591"/>
                    <a:pt x="0" y="1722"/>
                    <a:pt x="328" y="1961"/>
                  </a:cubicBezTo>
                  <a:cubicBezTo>
                    <a:pt x="438" y="2034"/>
                    <a:pt x="594" y="2085"/>
                    <a:pt x="803" y="2085"/>
                  </a:cubicBezTo>
                  <a:cubicBezTo>
                    <a:pt x="931" y="2085"/>
                    <a:pt x="1080" y="2066"/>
                    <a:pt x="1251" y="2020"/>
                  </a:cubicBezTo>
                  <a:cubicBezTo>
                    <a:pt x="1340" y="1574"/>
                    <a:pt x="1310" y="948"/>
                    <a:pt x="1162" y="502"/>
                  </a:cubicBezTo>
                  <a:cubicBezTo>
                    <a:pt x="1068" y="239"/>
                    <a:pt x="809" y="1"/>
                    <a:pt x="563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430670" y="1008590"/>
              <a:ext cx="35740" cy="59580"/>
            </a:xfrm>
            <a:custGeom>
              <a:avLst/>
              <a:gdLst/>
              <a:ahLst/>
              <a:cxnLst/>
              <a:rect l="l" t="t" r="r" b="b"/>
              <a:pathLst>
                <a:path w="1787" h="2979" extrusionOk="0">
                  <a:moveTo>
                    <a:pt x="668" y="0"/>
                  </a:moveTo>
                  <a:cubicBezTo>
                    <a:pt x="149" y="0"/>
                    <a:pt x="27" y="1287"/>
                    <a:pt x="0" y="2168"/>
                  </a:cubicBezTo>
                  <a:cubicBezTo>
                    <a:pt x="0" y="2555"/>
                    <a:pt x="30" y="2883"/>
                    <a:pt x="30" y="2972"/>
                  </a:cubicBezTo>
                  <a:cubicBezTo>
                    <a:pt x="30" y="2976"/>
                    <a:pt x="50" y="2978"/>
                    <a:pt x="86" y="2978"/>
                  </a:cubicBezTo>
                  <a:cubicBezTo>
                    <a:pt x="302" y="2978"/>
                    <a:pt x="1085" y="2908"/>
                    <a:pt x="1161" y="2883"/>
                  </a:cubicBezTo>
                  <a:cubicBezTo>
                    <a:pt x="1697" y="2793"/>
                    <a:pt x="1787" y="2704"/>
                    <a:pt x="1787" y="2198"/>
                  </a:cubicBezTo>
                  <a:cubicBezTo>
                    <a:pt x="1787" y="1513"/>
                    <a:pt x="1578" y="412"/>
                    <a:pt x="864" y="54"/>
                  </a:cubicBezTo>
                  <a:cubicBezTo>
                    <a:pt x="793" y="17"/>
                    <a:pt x="728" y="0"/>
                    <a:pt x="668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391370" y="1608130"/>
              <a:ext cx="104380" cy="32160"/>
            </a:xfrm>
            <a:custGeom>
              <a:avLst/>
              <a:gdLst/>
              <a:ahLst/>
              <a:cxnLst/>
              <a:rect l="l" t="t" r="r" b="b"/>
              <a:pathLst>
                <a:path w="5219" h="1608" extrusionOk="0">
                  <a:moveTo>
                    <a:pt x="4972" y="0"/>
                  </a:moveTo>
                  <a:lnTo>
                    <a:pt x="4972" y="0"/>
                  </a:lnTo>
                  <a:cubicBezTo>
                    <a:pt x="4913" y="30"/>
                    <a:pt x="4883" y="60"/>
                    <a:pt x="4853" y="90"/>
                  </a:cubicBezTo>
                  <a:cubicBezTo>
                    <a:pt x="4858" y="89"/>
                    <a:pt x="4862" y="89"/>
                    <a:pt x="4866" y="89"/>
                  </a:cubicBezTo>
                  <a:cubicBezTo>
                    <a:pt x="4879" y="89"/>
                    <a:pt x="4891" y="91"/>
                    <a:pt x="4903" y="94"/>
                  </a:cubicBezTo>
                  <a:lnTo>
                    <a:pt x="4903" y="94"/>
                  </a:lnTo>
                  <a:cubicBezTo>
                    <a:pt x="4926" y="64"/>
                    <a:pt x="4950" y="33"/>
                    <a:pt x="4972" y="0"/>
                  </a:cubicBezTo>
                  <a:close/>
                  <a:moveTo>
                    <a:pt x="0" y="655"/>
                  </a:moveTo>
                  <a:cubicBezTo>
                    <a:pt x="3" y="657"/>
                    <a:pt x="6" y="660"/>
                    <a:pt x="8" y="662"/>
                  </a:cubicBezTo>
                  <a:lnTo>
                    <a:pt x="8" y="662"/>
                  </a:lnTo>
                  <a:cubicBezTo>
                    <a:pt x="6" y="660"/>
                    <a:pt x="3" y="657"/>
                    <a:pt x="0" y="655"/>
                  </a:cubicBezTo>
                  <a:close/>
                  <a:moveTo>
                    <a:pt x="4903" y="94"/>
                  </a:moveTo>
                  <a:lnTo>
                    <a:pt x="4903" y="94"/>
                  </a:lnTo>
                  <a:cubicBezTo>
                    <a:pt x="4406" y="725"/>
                    <a:pt x="3748" y="847"/>
                    <a:pt x="3053" y="847"/>
                  </a:cubicBezTo>
                  <a:cubicBezTo>
                    <a:pt x="2615" y="847"/>
                    <a:pt x="2162" y="799"/>
                    <a:pt x="1726" y="799"/>
                  </a:cubicBezTo>
                  <a:cubicBezTo>
                    <a:pt x="1646" y="799"/>
                    <a:pt x="1567" y="800"/>
                    <a:pt x="1489" y="804"/>
                  </a:cubicBezTo>
                  <a:cubicBezTo>
                    <a:pt x="1336" y="804"/>
                    <a:pt x="1095" y="821"/>
                    <a:pt x="847" y="821"/>
                  </a:cubicBezTo>
                  <a:cubicBezTo>
                    <a:pt x="521" y="821"/>
                    <a:pt x="181" y="792"/>
                    <a:pt x="8" y="662"/>
                  </a:cubicBezTo>
                  <a:lnTo>
                    <a:pt x="8" y="662"/>
                  </a:lnTo>
                  <a:cubicBezTo>
                    <a:pt x="693" y="1190"/>
                    <a:pt x="1641" y="1043"/>
                    <a:pt x="2442" y="1102"/>
                  </a:cubicBezTo>
                  <a:cubicBezTo>
                    <a:pt x="2442" y="1161"/>
                    <a:pt x="2412" y="1161"/>
                    <a:pt x="2412" y="1191"/>
                  </a:cubicBezTo>
                  <a:cubicBezTo>
                    <a:pt x="2636" y="1293"/>
                    <a:pt x="3054" y="1339"/>
                    <a:pt x="3420" y="1339"/>
                  </a:cubicBezTo>
                  <a:cubicBezTo>
                    <a:pt x="3590" y="1339"/>
                    <a:pt x="3748" y="1329"/>
                    <a:pt x="3871" y="1310"/>
                  </a:cubicBezTo>
                  <a:cubicBezTo>
                    <a:pt x="4139" y="1251"/>
                    <a:pt x="4377" y="1042"/>
                    <a:pt x="4645" y="983"/>
                  </a:cubicBezTo>
                  <a:cubicBezTo>
                    <a:pt x="4675" y="1013"/>
                    <a:pt x="4675" y="1072"/>
                    <a:pt x="4675" y="1102"/>
                  </a:cubicBezTo>
                  <a:cubicBezTo>
                    <a:pt x="4704" y="1042"/>
                    <a:pt x="4824" y="1013"/>
                    <a:pt x="4883" y="953"/>
                  </a:cubicBezTo>
                  <a:lnTo>
                    <a:pt x="4883" y="953"/>
                  </a:lnTo>
                  <a:cubicBezTo>
                    <a:pt x="4853" y="1161"/>
                    <a:pt x="4883" y="1400"/>
                    <a:pt x="4943" y="1608"/>
                  </a:cubicBezTo>
                  <a:cubicBezTo>
                    <a:pt x="4999" y="1381"/>
                    <a:pt x="5219" y="178"/>
                    <a:pt x="4903" y="9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3519770" y="1664990"/>
              <a:ext cx="122300" cy="72040"/>
            </a:xfrm>
            <a:custGeom>
              <a:avLst/>
              <a:gdLst/>
              <a:ahLst/>
              <a:cxnLst/>
              <a:rect l="l" t="t" r="r" b="b"/>
              <a:pathLst>
                <a:path w="6115" h="3602" extrusionOk="0">
                  <a:moveTo>
                    <a:pt x="4511" y="1"/>
                  </a:moveTo>
                  <a:cubicBezTo>
                    <a:pt x="4444" y="1"/>
                    <a:pt x="4373" y="5"/>
                    <a:pt x="4299" y="16"/>
                  </a:cubicBezTo>
                  <a:cubicBezTo>
                    <a:pt x="3971" y="45"/>
                    <a:pt x="3763" y="403"/>
                    <a:pt x="3465" y="522"/>
                  </a:cubicBezTo>
                  <a:cubicBezTo>
                    <a:pt x="3268" y="606"/>
                    <a:pt x="3118" y="637"/>
                    <a:pt x="2973" y="637"/>
                  </a:cubicBezTo>
                  <a:cubicBezTo>
                    <a:pt x="2811" y="637"/>
                    <a:pt x="2657" y="599"/>
                    <a:pt x="2453" y="551"/>
                  </a:cubicBezTo>
                  <a:cubicBezTo>
                    <a:pt x="2428" y="547"/>
                    <a:pt x="2402" y="545"/>
                    <a:pt x="2375" y="545"/>
                  </a:cubicBezTo>
                  <a:cubicBezTo>
                    <a:pt x="2041" y="545"/>
                    <a:pt x="1537" y="863"/>
                    <a:pt x="1262" y="1028"/>
                  </a:cubicBezTo>
                  <a:cubicBezTo>
                    <a:pt x="875" y="1326"/>
                    <a:pt x="696" y="1921"/>
                    <a:pt x="488" y="2338"/>
                  </a:cubicBezTo>
                  <a:cubicBezTo>
                    <a:pt x="488" y="2338"/>
                    <a:pt x="488" y="2338"/>
                    <a:pt x="488" y="2368"/>
                  </a:cubicBezTo>
                  <a:cubicBezTo>
                    <a:pt x="129" y="3062"/>
                    <a:pt x="1" y="3602"/>
                    <a:pt x="505" y="3602"/>
                  </a:cubicBezTo>
                  <a:cubicBezTo>
                    <a:pt x="628" y="3602"/>
                    <a:pt x="789" y="3569"/>
                    <a:pt x="994" y="3499"/>
                  </a:cubicBezTo>
                  <a:cubicBezTo>
                    <a:pt x="2006" y="3172"/>
                    <a:pt x="2959" y="2785"/>
                    <a:pt x="4001" y="2606"/>
                  </a:cubicBezTo>
                  <a:cubicBezTo>
                    <a:pt x="4418" y="2517"/>
                    <a:pt x="5966" y="2576"/>
                    <a:pt x="6115" y="2129"/>
                  </a:cubicBezTo>
                  <a:cubicBezTo>
                    <a:pt x="5806" y="1343"/>
                    <a:pt x="5630" y="1"/>
                    <a:pt x="4511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3209150" y="1667970"/>
              <a:ext cx="125060" cy="70580"/>
            </a:xfrm>
            <a:custGeom>
              <a:avLst/>
              <a:gdLst/>
              <a:ahLst/>
              <a:cxnLst/>
              <a:rect l="l" t="t" r="r" b="b"/>
              <a:pathLst>
                <a:path w="6253" h="3529" extrusionOk="0">
                  <a:moveTo>
                    <a:pt x="2139" y="0"/>
                  </a:moveTo>
                  <a:cubicBezTo>
                    <a:pt x="1553" y="0"/>
                    <a:pt x="1019" y="150"/>
                    <a:pt x="774" y="730"/>
                  </a:cubicBezTo>
                  <a:cubicBezTo>
                    <a:pt x="0" y="2516"/>
                    <a:pt x="1995" y="2427"/>
                    <a:pt x="3186" y="2546"/>
                  </a:cubicBezTo>
                  <a:cubicBezTo>
                    <a:pt x="3752" y="2606"/>
                    <a:pt x="4258" y="2665"/>
                    <a:pt x="4824" y="2814"/>
                  </a:cubicBezTo>
                  <a:cubicBezTo>
                    <a:pt x="5389" y="2963"/>
                    <a:pt x="5687" y="3350"/>
                    <a:pt x="6193" y="3529"/>
                  </a:cubicBezTo>
                  <a:cubicBezTo>
                    <a:pt x="6253" y="3112"/>
                    <a:pt x="6163" y="2606"/>
                    <a:pt x="6104" y="2129"/>
                  </a:cubicBezTo>
                  <a:cubicBezTo>
                    <a:pt x="6074" y="1951"/>
                    <a:pt x="6044" y="1772"/>
                    <a:pt x="6044" y="1623"/>
                  </a:cubicBezTo>
                  <a:cubicBezTo>
                    <a:pt x="6044" y="819"/>
                    <a:pt x="6163" y="462"/>
                    <a:pt x="5330" y="313"/>
                  </a:cubicBezTo>
                  <a:cubicBezTo>
                    <a:pt x="4824" y="224"/>
                    <a:pt x="4258" y="194"/>
                    <a:pt x="3752" y="164"/>
                  </a:cubicBezTo>
                  <a:cubicBezTo>
                    <a:pt x="3302" y="135"/>
                    <a:pt x="2697" y="0"/>
                    <a:pt x="213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3485450" y="1543890"/>
              <a:ext cx="37380" cy="32700"/>
            </a:xfrm>
            <a:custGeom>
              <a:avLst/>
              <a:gdLst/>
              <a:ahLst/>
              <a:cxnLst/>
              <a:rect l="l" t="t" r="r" b="b"/>
              <a:pathLst>
                <a:path w="1869" h="1635" extrusionOk="0">
                  <a:moveTo>
                    <a:pt x="973" y="0"/>
                  </a:moveTo>
                  <a:cubicBezTo>
                    <a:pt x="828" y="0"/>
                    <a:pt x="663" y="42"/>
                    <a:pt x="477" y="56"/>
                  </a:cubicBezTo>
                  <a:cubicBezTo>
                    <a:pt x="387" y="265"/>
                    <a:pt x="0" y="890"/>
                    <a:pt x="90" y="1098"/>
                  </a:cubicBezTo>
                  <a:cubicBezTo>
                    <a:pt x="179" y="1277"/>
                    <a:pt x="834" y="1247"/>
                    <a:pt x="655" y="1634"/>
                  </a:cubicBezTo>
                  <a:cubicBezTo>
                    <a:pt x="701" y="1536"/>
                    <a:pt x="804" y="1507"/>
                    <a:pt x="931" y="1507"/>
                  </a:cubicBezTo>
                  <a:cubicBezTo>
                    <a:pt x="1117" y="1507"/>
                    <a:pt x="1354" y="1568"/>
                    <a:pt x="1541" y="1568"/>
                  </a:cubicBezTo>
                  <a:cubicBezTo>
                    <a:pt x="1731" y="1568"/>
                    <a:pt x="1869" y="1505"/>
                    <a:pt x="1846" y="1247"/>
                  </a:cubicBezTo>
                  <a:cubicBezTo>
                    <a:pt x="1817" y="920"/>
                    <a:pt x="1519" y="533"/>
                    <a:pt x="1370" y="235"/>
                  </a:cubicBezTo>
                  <a:cubicBezTo>
                    <a:pt x="1262" y="49"/>
                    <a:pt x="1129" y="0"/>
                    <a:pt x="973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505090" y="1505670"/>
              <a:ext cx="197140" cy="206160"/>
            </a:xfrm>
            <a:custGeom>
              <a:avLst/>
              <a:gdLst/>
              <a:ahLst/>
              <a:cxnLst/>
              <a:rect l="l" t="t" r="r" b="b"/>
              <a:pathLst>
                <a:path w="9857" h="10308" extrusionOk="0">
                  <a:moveTo>
                    <a:pt x="3452" y="0"/>
                  </a:moveTo>
                  <a:cubicBezTo>
                    <a:pt x="3247" y="0"/>
                    <a:pt x="3042" y="79"/>
                    <a:pt x="2919" y="270"/>
                  </a:cubicBezTo>
                  <a:cubicBezTo>
                    <a:pt x="2830" y="419"/>
                    <a:pt x="2919" y="627"/>
                    <a:pt x="2770" y="806"/>
                  </a:cubicBezTo>
                  <a:cubicBezTo>
                    <a:pt x="2498" y="1160"/>
                    <a:pt x="1803" y="1439"/>
                    <a:pt x="1299" y="1439"/>
                  </a:cubicBezTo>
                  <a:cubicBezTo>
                    <a:pt x="1252" y="1439"/>
                    <a:pt x="1206" y="1436"/>
                    <a:pt x="1162" y="1431"/>
                  </a:cubicBezTo>
                  <a:cubicBezTo>
                    <a:pt x="959" y="1386"/>
                    <a:pt x="755" y="1272"/>
                    <a:pt x="539" y="1272"/>
                  </a:cubicBezTo>
                  <a:cubicBezTo>
                    <a:pt x="470" y="1272"/>
                    <a:pt x="400" y="1283"/>
                    <a:pt x="328" y="1312"/>
                  </a:cubicBezTo>
                  <a:cubicBezTo>
                    <a:pt x="239" y="1342"/>
                    <a:pt x="31" y="1580"/>
                    <a:pt x="1" y="1699"/>
                  </a:cubicBezTo>
                  <a:cubicBezTo>
                    <a:pt x="1" y="1908"/>
                    <a:pt x="180" y="1848"/>
                    <a:pt x="239" y="2027"/>
                  </a:cubicBezTo>
                  <a:cubicBezTo>
                    <a:pt x="388" y="2354"/>
                    <a:pt x="1" y="2712"/>
                    <a:pt x="299" y="3009"/>
                  </a:cubicBezTo>
                  <a:cubicBezTo>
                    <a:pt x="411" y="3121"/>
                    <a:pt x="551" y="3164"/>
                    <a:pt x="699" y="3164"/>
                  </a:cubicBezTo>
                  <a:cubicBezTo>
                    <a:pt x="982" y="3164"/>
                    <a:pt x="1294" y="3008"/>
                    <a:pt x="1490" y="2890"/>
                  </a:cubicBezTo>
                  <a:cubicBezTo>
                    <a:pt x="1847" y="2652"/>
                    <a:pt x="2115" y="2384"/>
                    <a:pt x="2562" y="2354"/>
                  </a:cubicBezTo>
                  <a:cubicBezTo>
                    <a:pt x="2601" y="2351"/>
                    <a:pt x="2640" y="2349"/>
                    <a:pt x="2678" y="2349"/>
                  </a:cubicBezTo>
                  <a:cubicBezTo>
                    <a:pt x="2991" y="2349"/>
                    <a:pt x="3286" y="2447"/>
                    <a:pt x="3604" y="2473"/>
                  </a:cubicBezTo>
                  <a:cubicBezTo>
                    <a:pt x="4497" y="2533"/>
                    <a:pt x="5479" y="3218"/>
                    <a:pt x="6045" y="3843"/>
                  </a:cubicBezTo>
                  <a:cubicBezTo>
                    <a:pt x="6313" y="4111"/>
                    <a:pt x="6283" y="4379"/>
                    <a:pt x="6432" y="4706"/>
                  </a:cubicBezTo>
                  <a:cubicBezTo>
                    <a:pt x="6611" y="5153"/>
                    <a:pt x="6760" y="5480"/>
                    <a:pt x="6819" y="5987"/>
                  </a:cubicBezTo>
                  <a:cubicBezTo>
                    <a:pt x="6909" y="6731"/>
                    <a:pt x="6492" y="8011"/>
                    <a:pt x="5509" y="8011"/>
                  </a:cubicBezTo>
                  <a:cubicBezTo>
                    <a:pt x="5479" y="8369"/>
                    <a:pt x="5539" y="8696"/>
                    <a:pt x="5539" y="9024"/>
                  </a:cubicBezTo>
                  <a:cubicBezTo>
                    <a:pt x="5658" y="9024"/>
                    <a:pt x="5742" y="9000"/>
                    <a:pt x="5798" y="9000"/>
                  </a:cubicBezTo>
                  <a:cubicBezTo>
                    <a:pt x="5869" y="9000"/>
                    <a:pt x="5896" y="9037"/>
                    <a:pt x="5896" y="9202"/>
                  </a:cubicBezTo>
                  <a:cubicBezTo>
                    <a:pt x="5896" y="9381"/>
                    <a:pt x="5628" y="9530"/>
                    <a:pt x="5658" y="9649"/>
                  </a:cubicBezTo>
                  <a:cubicBezTo>
                    <a:pt x="5688" y="9828"/>
                    <a:pt x="6492" y="10304"/>
                    <a:pt x="6700" y="10304"/>
                  </a:cubicBezTo>
                  <a:cubicBezTo>
                    <a:pt x="6723" y="10306"/>
                    <a:pt x="6746" y="10308"/>
                    <a:pt x="6767" y="10308"/>
                  </a:cubicBezTo>
                  <a:cubicBezTo>
                    <a:pt x="6995" y="10308"/>
                    <a:pt x="7138" y="10169"/>
                    <a:pt x="7355" y="10006"/>
                  </a:cubicBezTo>
                  <a:cubicBezTo>
                    <a:pt x="7891" y="9560"/>
                    <a:pt x="8487" y="9172"/>
                    <a:pt x="9023" y="8756"/>
                  </a:cubicBezTo>
                  <a:cubicBezTo>
                    <a:pt x="9410" y="8458"/>
                    <a:pt x="9290" y="8101"/>
                    <a:pt x="9320" y="7684"/>
                  </a:cubicBezTo>
                  <a:cubicBezTo>
                    <a:pt x="9350" y="6969"/>
                    <a:pt x="9856" y="6195"/>
                    <a:pt x="9737" y="5451"/>
                  </a:cubicBezTo>
                  <a:cubicBezTo>
                    <a:pt x="9618" y="4825"/>
                    <a:pt x="8874" y="4290"/>
                    <a:pt x="8427" y="3873"/>
                  </a:cubicBezTo>
                  <a:cubicBezTo>
                    <a:pt x="7742" y="3307"/>
                    <a:pt x="7087" y="2741"/>
                    <a:pt x="6432" y="2146"/>
                  </a:cubicBezTo>
                  <a:cubicBezTo>
                    <a:pt x="6194" y="1937"/>
                    <a:pt x="6015" y="1729"/>
                    <a:pt x="5866" y="1461"/>
                  </a:cubicBezTo>
                  <a:cubicBezTo>
                    <a:pt x="5747" y="1253"/>
                    <a:pt x="5658" y="866"/>
                    <a:pt x="5450" y="746"/>
                  </a:cubicBezTo>
                  <a:cubicBezTo>
                    <a:pt x="5331" y="672"/>
                    <a:pt x="5167" y="657"/>
                    <a:pt x="5003" y="657"/>
                  </a:cubicBezTo>
                  <a:cubicBezTo>
                    <a:pt x="4894" y="657"/>
                    <a:pt x="4785" y="664"/>
                    <a:pt x="4689" y="664"/>
                  </a:cubicBezTo>
                  <a:cubicBezTo>
                    <a:pt x="4641" y="664"/>
                    <a:pt x="4596" y="662"/>
                    <a:pt x="4556" y="657"/>
                  </a:cubicBezTo>
                  <a:cubicBezTo>
                    <a:pt x="4140" y="598"/>
                    <a:pt x="4259" y="568"/>
                    <a:pt x="4050" y="270"/>
                  </a:cubicBezTo>
                  <a:cubicBezTo>
                    <a:pt x="3938" y="109"/>
                    <a:pt x="3694" y="0"/>
                    <a:pt x="3452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157930" y="1505670"/>
              <a:ext cx="197720" cy="206680"/>
            </a:xfrm>
            <a:custGeom>
              <a:avLst/>
              <a:gdLst/>
              <a:ahLst/>
              <a:cxnLst/>
              <a:rect l="l" t="t" r="r" b="b"/>
              <a:pathLst>
                <a:path w="9886" h="10334" extrusionOk="0">
                  <a:moveTo>
                    <a:pt x="6417" y="0"/>
                  </a:moveTo>
                  <a:cubicBezTo>
                    <a:pt x="6171" y="0"/>
                    <a:pt x="5919" y="109"/>
                    <a:pt x="5807" y="270"/>
                  </a:cubicBezTo>
                  <a:cubicBezTo>
                    <a:pt x="5628" y="568"/>
                    <a:pt x="5717" y="598"/>
                    <a:pt x="5330" y="657"/>
                  </a:cubicBezTo>
                  <a:cubicBezTo>
                    <a:pt x="5286" y="662"/>
                    <a:pt x="5237" y="664"/>
                    <a:pt x="5186" y="664"/>
                  </a:cubicBezTo>
                  <a:cubicBezTo>
                    <a:pt x="5083" y="664"/>
                    <a:pt x="4970" y="657"/>
                    <a:pt x="4861" y="657"/>
                  </a:cubicBezTo>
                  <a:cubicBezTo>
                    <a:pt x="4698" y="657"/>
                    <a:pt x="4541" y="672"/>
                    <a:pt x="4437" y="746"/>
                  </a:cubicBezTo>
                  <a:cubicBezTo>
                    <a:pt x="4199" y="866"/>
                    <a:pt x="4139" y="1253"/>
                    <a:pt x="4020" y="1461"/>
                  </a:cubicBezTo>
                  <a:cubicBezTo>
                    <a:pt x="3842" y="1729"/>
                    <a:pt x="3663" y="1937"/>
                    <a:pt x="3454" y="2146"/>
                  </a:cubicBezTo>
                  <a:cubicBezTo>
                    <a:pt x="2799" y="2741"/>
                    <a:pt x="2115" y="3307"/>
                    <a:pt x="1460" y="3902"/>
                  </a:cubicBezTo>
                  <a:cubicBezTo>
                    <a:pt x="983" y="4290"/>
                    <a:pt x="269" y="4825"/>
                    <a:pt x="150" y="5451"/>
                  </a:cubicBezTo>
                  <a:cubicBezTo>
                    <a:pt x="1" y="6195"/>
                    <a:pt x="507" y="6969"/>
                    <a:pt x="566" y="7684"/>
                  </a:cubicBezTo>
                  <a:cubicBezTo>
                    <a:pt x="566" y="8101"/>
                    <a:pt x="477" y="8458"/>
                    <a:pt x="834" y="8756"/>
                  </a:cubicBezTo>
                  <a:cubicBezTo>
                    <a:pt x="1370" y="9172"/>
                    <a:pt x="1966" y="9589"/>
                    <a:pt x="2531" y="10006"/>
                  </a:cubicBezTo>
                  <a:cubicBezTo>
                    <a:pt x="2770" y="10185"/>
                    <a:pt x="2919" y="10334"/>
                    <a:pt x="3187" y="10334"/>
                  </a:cubicBezTo>
                  <a:cubicBezTo>
                    <a:pt x="3365" y="10304"/>
                    <a:pt x="4199" y="9857"/>
                    <a:pt x="4229" y="9649"/>
                  </a:cubicBezTo>
                  <a:cubicBezTo>
                    <a:pt x="4229" y="9530"/>
                    <a:pt x="3990" y="9381"/>
                    <a:pt x="3990" y="9202"/>
                  </a:cubicBezTo>
                  <a:cubicBezTo>
                    <a:pt x="3990" y="9041"/>
                    <a:pt x="4023" y="9009"/>
                    <a:pt x="4106" y="9009"/>
                  </a:cubicBezTo>
                  <a:cubicBezTo>
                    <a:pt x="4162" y="9009"/>
                    <a:pt x="4241" y="9024"/>
                    <a:pt x="4348" y="9024"/>
                  </a:cubicBezTo>
                  <a:cubicBezTo>
                    <a:pt x="4348" y="8696"/>
                    <a:pt x="4407" y="8369"/>
                    <a:pt x="4377" y="8011"/>
                  </a:cubicBezTo>
                  <a:cubicBezTo>
                    <a:pt x="3395" y="8011"/>
                    <a:pt x="2978" y="6731"/>
                    <a:pt x="3067" y="5987"/>
                  </a:cubicBezTo>
                  <a:cubicBezTo>
                    <a:pt x="3127" y="5480"/>
                    <a:pt x="3276" y="5153"/>
                    <a:pt x="3454" y="4706"/>
                  </a:cubicBezTo>
                  <a:cubicBezTo>
                    <a:pt x="3574" y="4379"/>
                    <a:pt x="3574" y="4111"/>
                    <a:pt x="3812" y="3843"/>
                  </a:cubicBezTo>
                  <a:cubicBezTo>
                    <a:pt x="4407" y="3218"/>
                    <a:pt x="5390" y="2533"/>
                    <a:pt x="6283" y="2473"/>
                  </a:cubicBezTo>
                  <a:cubicBezTo>
                    <a:pt x="6640" y="2473"/>
                    <a:pt x="6968" y="2354"/>
                    <a:pt x="7325" y="2354"/>
                  </a:cubicBezTo>
                  <a:cubicBezTo>
                    <a:pt x="7742" y="2414"/>
                    <a:pt x="8010" y="2652"/>
                    <a:pt x="8367" y="2890"/>
                  </a:cubicBezTo>
                  <a:cubicBezTo>
                    <a:pt x="8583" y="3008"/>
                    <a:pt x="8901" y="3164"/>
                    <a:pt x="9178" y="3164"/>
                  </a:cubicBezTo>
                  <a:cubicBezTo>
                    <a:pt x="9323" y="3164"/>
                    <a:pt x="9456" y="3121"/>
                    <a:pt x="9558" y="3009"/>
                  </a:cubicBezTo>
                  <a:cubicBezTo>
                    <a:pt x="9886" y="2712"/>
                    <a:pt x="9499" y="2354"/>
                    <a:pt x="9618" y="2027"/>
                  </a:cubicBezTo>
                  <a:cubicBezTo>
                    <a:pt x="9707" y="1848"/>
                    <a:pt x="9886" y="1908"/>
                    <a:pt x="9856" y="1699"/>
                  </a:cubicBezTo>
                  <a:cubicBezTo>
                    <a:pt x="9856" y="1580"/>
                    <a:pt x="9647" y="1372"/>
                    <a:pt x="9528" y="1312"/>
                  </a:cubicBezTo>
                  <a:cubicBezTo>
                    <a:pt x="9470" y="1286"/>
                    <a:pt x="9410" y="1276"/>
                    <a:pt x="9349" y="1276"/>
                  </a:cubicBezTo>
                  <a:cubicBezTo>
                    <a:pt x="9132" y="1276"/>
                    <a:pt x="8904" y="1408"/>
                    <a:pt x="8695" y="1431"/>
                  </a:cubicBezTo>
                  <a:cubicBezTo>
                    <a:pt x="8654" y="1436"/>
                    <a:pt x="8610" y="1439"/>
                    <a:pt x="8565" y="1439"/>
                  </a:cubicBezTo>
                  <a:cubicBezTo>
                    <a:pt x="8084" y="1439"/>
                    <a:pt x="7389" y="1160"/>
                    <a:pt x="7117" y="806"/>
                  </a:cubicBezTo>
                  <a:cubicBezTo>
                    <a:pt x="6968" y="627"/>
                    <a:pt x="7057" y="419"/>
                    <a:pt x="6938" y="270"/>
                  </a:cubicBezTo>
                  <a:cubicBezTo>
                    <a:pt x="6829" y="79"/>
                    <a:pt x="6625" y="0"/>
                    <a:pt x="641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191290" y="1531070"/>
              <a:ext cx="144120" cy="111620"/>
            </a:xfrm>
            <a:custGeom>
              <a:avLst/>
              <a:gdLst/>
              <a:ahLst/>
              <a:cxnLst/>
              <a:rect l="l" t="t" r="r" b="b"/>
              <a:pathLst>
                <a:path w="7206" h="5581" extrusionOk="0">
                  <a:moveTo>
                    <a:pt x="4418" y="0"/>
                  </a:moveTo>
                  <a:cubicBezTo>
                    <a:pt x="3912" y="0"/>
                    <a:pt x="3409" y="100"/>
                    <a:pt x="2948" y="280"/>
                  </a:cubicBezTo>
                  <a:cubicBezTo>
                    <a:pt x="3126" y="370"/>
                    <a:pt x="3305" y="429"/>
                    <a:pt x="3484" y="519"/>
                  </a:cubicBezTo>
                  <a:cubicBezTo>
                    <a:pt x="3216" y="906"/>
                    <a:pt x="3543" y="995"/>
                    <a:pt x="3097" y="1322"/>
                  </a:cubicBezTo>
                  <a:cubicBezTo>
                    <a:pt x="2799" y="1501"/>
                    <a:pt x="2442" y="1501"/>
                    <a:pt x="2144" y="1739"/>
                  </a:cubicBezTo>
                  <a:cubicBezTo>
                    <a:pt x="1102" y="2573"/>
                    <a:pt x="0" y="4449"/>
                    <a:pt x="1251" y="5580"/>
                  </a:cubicBezTo>
                  <a:cubicBezTo>
                    <a:pt x="1012" y="3943"/>
                    <a:pt x="1876" y="2871"/>
                    <a:pt x="3126" y="1948"/>
                  </a:cubicBezTo>
                  <a:cubicBezTo>
                    <a:pt x="3722" y="1501"/>
                    <a:pt x="4615" y="906"/>
                    <a:pt x="5359" y="846"/>
                  </a:cubicBezTo>
                  <a:cubicBezTo>
                    <a:pt x="5379" y="845"/>
                    <a:pt x="5398" y="845"/>
                    <a:pt x="5417" y="845"/>
                  </a:cubicBezTo>
                  <a:cubicBezTo>
                    <a:pt x="6100" y="845"/>
                    <a:pt x="6567" y="1356"/>
                    <a:pt x="7176" y="1501"/>
                  </a:cubicBezTo>
                  <a:cubicBezTo>
                    <a:pt x="7205" y="935"/>
                    <a:pt x="7176" y="965"/>
                    <a:pt x="6669" y="727"/>
                  </a:cubicBezTo>
                  <a:cubicBezTo>
                    <a:pt x="6193" y="459"/>
                    <a:pt x="5687" y="191"/>
                    <a:pt x="5151" y="72"/>
                  </a:cubicBezTo>
                  <a:cubicBezTo>
                    <a:pt x="4908" y="23"/>
                    <a:pt x="4663" y="0"/>
                    <a:pt x="441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3525210" y="1532490"/>
              <a:ext cx="146040" cy="134600"/>
            </a:xfrm>
            <a:custGeom>
              <a:avLst/>
              <a:gdLst/>
              <a:ahLst/>
              <a:cxnLst/>
              <a:rect l="l" t="t" r="r" b="b"/>
              <a:pathLst>
                <a:path w="7302" h="6730" extrusionOk="0">
                  <a:moveTo>
                    <a:pt x="3044" y="1"/>
                  </a:moveTo>
                  <a:cubicBezTo>
                    <a:pt x="3011" y="148"/>
                    <a:pt x="2879" y="215"/>
                    <a:pt x="2728" y="215"/>
                  </a:cubicBezTo>
                  <a:cubicBezTo>
                    <a:pt x="2604" y="215"/>
                    <a:pt x="2467" y="171"/>
                    <a:pt x="2359" y="90"/>
                  </a:cubicBezTo>
                  <a:cubicBezTo>
                    <a:pt x="2262" y="459"/>
                    <a:pt x="2000" y="512"/>
                    <a:pt x="1723" y="512"/>
                  </a:cubicBezTo>
                  <a:cubicBezTo>
                    <a:pt x="1613" y="512"/>
                    <a:pt x="1501" y="503"/>
                    <a:pt x="1395" y="503"/>
                  </a:cubicBezTo>
                  <a:cubicBezTo>
                    <a:pt x="1358" y="503"/>
                    <a:pt x="1322" y="504"/>
                    <a:pt x="1288" y="507"/>
                  </a:cubicBezTo>
                  <a:cubicBezTo>
                    <a:pt x="1020" y="567"/>
                    <a:pt x="7" y="983"/>
                    <a:pt x="7" y="1281"/>
                  </a:cubicBezTo>
                  <a:cubicBezTo>
                    <a:pt x="0" y="1425"/>
                    <a:pt x="78" y="1481"/>
                    <a:pt x="204" y="1481"/>
                  </a:cubicBezTo>
                  <a:cubicBezTo>
                    <a:pt x="624" y="1481"/>
                    <a:pt x="1588" y="864"/>
                    <a:pt x="1794" y="864"/>
                  </a:cubicBezTo>
                  <a:cubicBezTo>
                    <a:pt x="1847" y="861"/>
                    <a:pt x="1902" y="859"/>
                    <a:pt x="1958" y="859"/>
                  </a:cubicBezTo>
                  <a:cubicBezTo>
                    <a:pt x="2771" y="859"/>
                    <a:pt x="3803" y="1254"/>
                    <a:pt x="4444" y="1728"/>
                  </a:cubicBezTo>
                  <a:cubicBezTo>
                    <a:pt x="5932" y="2800"/>
                    <a:pt x="6677" y="5271"/>
                    <a:pt x="5337" y="6730"/>
                  </a:cubicBezTo>
                  <a:cubicBezTo>
                    <a:pt x="6260" y="6015"/>
                    <a:pt x="7302" y="3842"/>
                    <a:pt x="6826" y="2710"/>
                  </a:cubicBezTo>
                  <a:cubicBezTo>
                    <a:pt x="6587" y="2145"/>
                    <a:pt x="6051" y="1668"/>
                    <a:pt x="5605" y="1281"/>
                  </a:cubicBezTo>
                  <a:cubicBezTo>
                    <a:pt x="5128" y="835"/>
                    <a:pt x="4563" y="418"/>
                    <a:pt x="3937" y="209"/>
                  </a:cubicBezTo>
                  <a:cubicBezTo>
                    <a:pt x="3640" y="90"/>
                    <a:pt x="3342" y="120"/>
                    <a:pt x="304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3170450" y="1644450"/>
              <a:ext cx="10140" cy="29800"/>
            </a:xfrm>
            <a:custGeom>
              <a:avLst/>
              <a:gdLst/>
              <a:ahLst/>
              <a:cxnLst/>
              <a:rect l="l" t="t" r="r" b="b"/>
              <a:pathLst>
                <a:path w="507" h="1490" extrusionOk="0">
                  <a:moveTo>
                    <a:pt x="30" y="1"/>
                  </a:moveTo>
                  <a:lnTo>
                    <a:pt x="30" y="1"/>
                  </a:lnTo>
                  <a:cubicBezTo>
                    <a:pt x="30" y="418"/>
                    <a:pt x="0" y="1132"/>
                    <a:pt x="238" y="1489"/>
                  </a:cubicBezTo>
                  <a:cubicBezTo>
                    <a:pt x="208" y="1221"/>
                    <a:pt x="208" y="953"/>
                    <a:pt x="506" y="923"/>
                  </a:cubicBezTo>
                  <a:cubicBezTo>
                    <a:pt x="357" y="626"/>
                    <a:pt x="179" y="358"/>
                    <a:pt x="30" y="60"/>
                  </a:cubicBezTo>
                  <a:lnTo>
                    <a:pt x="3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667070" y="1642070"/>
              <a:ext cx="23240" cy="29200"/>
            </a:xfrm>
            <a:custGeom>
              <a:avLst/>
              <a:gdLst/>
              <a:ahLst/>
              <a:cxnLst/>
              <a:rect l="l" t="t" r="r" b="b"/>
              <a:pathLst>
                <a:path w="1162" h="1460" extrusionOk="0">
                  <a:moveTo>
                    <a:pt x="1162" y="0"/>
                  </a:moveTo>
                  <a:lnTo>
                    <a:pt x="1162" y="0"/>
                  </a:lnTo>
                  <a:cubicBezTo>
                    <a:pt x="775" y="477"/>
                    <a:pt x="507" y="834"/>
                    <a:pt x="1" y="1132"/>
                  </a:cubicBezTo>
                  <a:lnTo>
                    <a:pt x="1" y="1191"/>
                  </a:lnTo>
                  <a:cubicBezTo>
                    <a:pt x="127" y="1122"/>
                    <a:pt x="272" y="1080"/>
                    <a:pt x="398" y="1080"/>
                  </a:cubicBezTo>
                  <a:cubicBezTo>
                    <a:pt x="598" y="1080"/>
                    <a:pt x="752" y="1186"/>
                    <a:pt x="715" y="1459"/>
                  </a:cubicBezTo>
                  <a:cubicBezTo>
                    <a:pt x="804" y="1370"/>
                    <a:pt x="894" y="1310"/>
                    <a:pt x="953" y="1132"/>
                  </a:cubicBezTo>
                  <a:cubicBezTo>
                    <a:pt x="953" y="1132"/>
                    <a:pt x="983" y="1191"/>
                    <a:pt x="1013" y="1251"/>
                  </a:cubicBezTo>
                  <a:cubicBezTo>
                    <a:pt x="1072" y="834"/>
                    <a:pt x="1162" y="387"/>
                    <a:pt x="116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337690" y="1543950"/>
              <a:ext cx="37620" cy="32640"/>
            </a:xfrm>
            <a:custGeom>
              <a:avLst/>
              <a:gdLst/>
              <a:ahLst/>
              <a:cxnLst/>
              <a:rect l="l" t="t" r="r" b="b"/>
              <a:pathLst>
                <a:path w="1881" h="1632" extrusionOk="0">
                  <a:moveTo>
                    <a:pt x="914" y="0"/>
                  </a:moveTo>
                  <a:cubicBezTo>
                    <a:pt x="746" y="0"/>
                    <a:pt x="607" y="53"/>
                    <a:pt x="511" y="262"/>
                  </a:cubicBezTo>
                  <a:cubicBezTo>
                    <a:pt x="362" y="530"/>
                    <a:pt x="64" y="917"/>
                    <a:pt x="34" y="1244"/>
                  </a:cubicBezTo>
                  <a:cubicBezTo>
                    <a:pt x="1" y="1502"/>
                    <a:pt x="131" y="1565"/>
                    <a:pt x="317" y="1565"/>
                  </a:cubicBezTo>
                  <a:cubicBezTo>
                    <a:pt x="499" y="1565"/>
                    <a:pt x="735" y="1504"/>
                    <a:pt x="920" y="1504"/>
                  </a:cubicBezTo>
                  <a:cubicBezTo>
                    <a:pt x="1047" y="1504"/>
                    <a:pt x="1150" y="1533"/>
                    <a:pt x="1195" y="1631"/>
                  </a:cubicBezTo>
                  <a:cubicBezTo>
                    <a:pt x="1017" y="1244"/>
                    <a:pt x="1672" y="1274"/>
                    <a:pt x="1791" y="1095"/>
                  </a:cubicBezTo>
                  <a:cubicBezTo>
                    <a:pt x="1880" y="887"/>
                    <a:pt x="1463" y="262"/>
                    <a:pt x="1404" y="53"/>
                  </a:cubicBezTo>
                  <a:cubicBezTo>
                    <a:pt x="1225" y="39"/>
                    <a:pt x="1059" y="0"/>
                    <a:pt x="91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307990" y="1617250"/>
              <a:ext cx="238220" cy="180360"/>
            </a:xfrm>
            <a:custGeom>
              <a:avLst/>
              <a:gdLst/>
              <a:ahLst/>
              <a:cxnLst/>
              <a:rect l="l" t="t" r="r" b="b"/>
              <a:pathLst>
                <a:path w="11911" h="9018" extrusionOk="0">
                  <a:moveTo>
                    <a:pt x="9310" y="1"/>
                  </a:moveTo>
                  <a:cubicBezTo>
                    <a:pt x="8944" y="1"/>
                    <a:pt x="8635" y="266"/>
                    <a:pt x="8248" y="437"/>
                  </a:cubicBezTo>
                  <a:cubicBezTo>
                    <a:pt x="7682" y="676"/>
                    <a:pt x="6968" y="944"/>
                    <a:pt x="6343" y="1003"/>
                  </a:cubicBezTo>
                  <a:cubicBezTo>
                    <a:pt x="6159" y="1024"/>
                    <a:pt x="5980" y="1035"/>
                    <a:pt x="5805" y="1035"/>
                  </a:cubicBezTo>
                  <a:cubicBezTo>
                    <a:pt x="5212" y="1035"/>
                    <a:pt x="4661" y="908"/>
                    <a:pt x="4110" y="586"/>
                  </a:cubicBezTo>
                  <a:cubicBezTo>
                    <a:pt x="4080" y="557"/>
                    <a:pt x="4020" y="527"/>
                    <a:pt x="3990" y="497"/>
                  </a:cubicBezTo>
                  <a:cubicBezTo>
                    <a:pt x="3763" y="364"/>
                    <a:pt x="3572" y="256"/>
                    <a:pt x="3363" y="256"/>
                  </a:cubicBezTo>
                  <a:cubicBezTo>
                    <a:pt x="3244" y="256"/>
                    <a:pt x="3119" y="291"/>
                    <a:pt x="2978" y="378"/>
                  </a:cubicBezTo>
                  <a:cubicBezTo>
                    <a:pt x="2234" y="765"/>
                    <a:pt x="1817" y="1688"/>
                    <a:pt x="1251" y="2283"/>
                  </a:cubicBezTo>
                  <a:cubicBezTo>
                    <a:pt x="388" y="3236"/>
                    <a:pt x="1341" y="4249"/>
                    <a:pt x="596" y="5291"/>
                  </a:cubicBezTo>
                  <a:cubicBezTo>
                    <a:pt x="1" y="6124"/>
                    <a:pt x="1162" y="6928"/>
                    <a:pt x="1698" y="7613"/>
                  </a:cubicBezTo>
                  <a:cubicBezTo>
                    <a:pt x="2041" y="8041"/>
                    <a:pt x="2246" y="9018"/>
                    <a:pt x="2946" y="9018"/>
                  </a:cubicBezTo>
                  <a:cubicBezTo>
                    <a:pt x="2976" y="9018"/>
                    <a:pt x="3006" y="9016"/>
                    <a:pt x="3038" y="9012"/>
                  </a:cubicBezTo>
                  <a:cubicBezTo>
                    <a:pt x="3455" y="8953"/>
                    <a:pt x="3782" y="8655"/>
                    <a:pt x="4229" y="8596"/>
                  </a:cubicBezTo>
                  <a:cubicBezTo>
                    <a:pt x="4765" y="8536"/>
                    <a:pt x="5301" y="8566"/>
                    <a:pt x="5836" y="8536"/>
                  </a:cubicBezTo>
                  <a:cubicBezTo>
                    <a:pt x="5867" y="8535"/>
                    <a:pt x="5898" y="8534"/>
                    <a:pt x="5929" y="8534"/>
                  </a:cubicBezTo>
                  <a:cubicBezTo>
                    <a:pt x="6679" y="8534"/>
                    <a:pt x="7790" y="8924"/>
                    <a:pt x="8706" y="8924"/>
                  </a:cubicBezTo>
                  <a:cubicBezTo>
                    <a:pt x="9346" y="8924"/>
                    <a:pt x="9891" y="8734"/>
                    <a:pt x="10154" y="8089"/>
                  </a:cubicBezTo>
                  <a:cubicBezTo>
                    <a:pt x="10362" y="7524"/>
                    <a:pt x="10690" y="7018"/>
                    <a:pt x="11047" y="6511"/>
                  </a:cubicBezTo>
                  <a:cubicBezTo>
                    <a:pt x="11494" y="5886"/>
                    <a:pt x="11315" y="5588"/>
                    <a:pt x="11374" y="4874"/>
                  </a:cubicBezTo>
                  <a:cubicBezTo>
                    <a:pt x="11374" y="4397"/>
                    <a:pt x="11434" y="3474"/>
                    <a:pt x="11910" y="3266"/>
                  </a:cubicBezTo>
                  <a:cubicBezTo>
                    <a:pt x="11732" y="2224"/>
                    <a:pt x="10690" y="735"/>
                    <a:pt x="9767" y="140"/>
                  </a:cubicBezTo>
                  <a:cubicBezTo>
                    <a:pt x="9601" y="40"/>
                    <a:pt x="9451" y="1"/>
                    <a:pt x="9310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337170" y="1633130"/>
              <a:ext cx="33540" cy="27580"/>
            </a:xfrm>
            <a:custGeom>
              <a:avLst/>
              <a:gdLst/>
              <a:ahLst/>
              <a:cxnLst/>
              <a:rect l="l" t="t" r="r" b="b"/>
              <a:pathLst>
                <a:path w="1677" h="1379" extrusionOk="0">
                  <a:moveTo>
                    <a:pt x="223" y="1083"/>
                  </a:moveTo>
                  <a:lnTo>
                    <a:pt x="1" y="1132"/>
                  </a:lnTo>
                  <a:cubicBezTo>
                    <a:pt x="12" y="1139"/>
                    <a:pt x="26" y="1142"/>
                    <a:pt x="43" y="1142"/>
                  </a:cubicBezTo>
                  <a:cubicBezTo>
                    <a:pt x="87" y="1142"/>
                    <a:pt x="149" y="1120"/>
                    <a:pt x="223" y="1083"/>
                  </a:cubicBezTo>
                  <a:close/>
                  <a:moveTo>
                    <a:pt x="1608" y="1"/>
                  </a:moveTo>
                  <a:cubicBezTo>
                    <a:pt x="1441" y="168"/>
                    <a:pt x="640" y="873"/>
                    <a:pt x="223" y="1083"/>
                  </a:cubicBezTo>
                  <a:lnTo>
                    <a:pt x="223" y="1083"/>
                  </a:lnTo>
                  <a:lnTo>
                    <a:pt x="269" y="1073"/>
                  </a:lnTo>
                  <a:cubicBezTo>
                    <a:pt x="319" y="1290"/>
                    <a:pt x="430" y="1378"/>
                    <a:pt x="567" y="1378"/>
                  </a:cubicBezTo>
                  <a:cubicBezTo>
                    <a:pt x="993" y="1378"/>
                    <a:pt x="1676" y="519"/>
                    <a:pt x="160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3493190" y="1621830"/>
              <a:ext cx="46460" cy="41700"/>
            </a:xfrm>
            <a:custGeom>
              <a:avLst/>
              <a:gdLst/>
              <a:ahLst/>
              <a:cxnLst/>
              <a:rect l="l" t="t" r="r" b="b"/>
              <a:pathLst>
                <a:path w="2323" h="2085" extrusionOk="0">
                  <a:moveTo>
                    <a:pt x="268" y="0"/>
                  </a:moveTo>
                  <a:lnTo>
                    <a:pt x="268" y="0"/>
                  </a:lnTo>
                  <a:cubicBezTo>
                    <a:pt x="0" y="566"/>
                    <a:pt x="596" y="1221"/>
                    <a:pt x="953" y="1578"/>
                  </a:cubicBezTo>
                  <a:cubicBezTo>
                    <a:pt x="1132" y="1786"/>
                    <a:pt x="1430" y="2054"/>
                    <a:pt x="1727" y="2084"/>
                  </a:cubicBezTo>
                  <a:cubicBezTo>
                    <a:pt x="1757" y="2084"/>
                    <a:pt x="2323" y="2025"/>
                    <a:pt x="2204" y="1906"/>
                  </a:cubicBezTo>
                  <a:cubicBezTo>
                    <a:pt x="2174" y="1876"/>
                    <a:pt x="2114" y="1786"/>
                    <a:pt x="2055" y="1757"/>
                  </a:cubicBezTo>
                  <a:cubicBezTo>
                    <a:pt x="2114" y="1757"/>
                    <a:pt x="2204" y="1786"/>
                    <a:pt x="2263" y="1786"/>
                  </a:cubicBezTo>
                  <a:cubicBezTo>
                    <a:pt x="2085" y="1727"/>
                    <a:pt x="1817" y="1489"/>
                    <a:pt x="1638" y="1399"/>
                  </a:cubicBezTo>
                  <a:cubicBezTo>
                    <a:pt x="1459" y="1280"/>
                    <a:pt x="1281" y="1221"/>
                    <a:pt x="1132" y="1072"/>
                  </a:cubicBezTo>
                  <a:cubicBezTo>
                    <a:pt x="775" y="774"/>
                    <a:pt x="507" y="387"/>
                    <a:pt x="26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443170" y="1711730"/>
              <a:ext cx="78620" cy="74380"/>
            </a:xfrm>
            <a:custGeom>
              <a:avLst/>
              <a:gdLst/>
              <a:ahLst/>
              <a:cxnLst/>
              <a:rect l="l" t="t" r="r" b="b"/>
              <a:pathLst>
                <a:path w="3931" h="3719" extrusionOk="0">
                  <a:moveTo>
                    <a:pt x="1072" y="3455"/>
                  </a:moveTo>
                  <a:cubicBezTo>
                    <a:pt x="1030" y="3492"/>
                    <a:pt x="983" y="3521"/>
                    <a:pt x="932" y="3544"/>
                  </a:cubicBezTo>
                  <a:lnTo>
                    <a:pt x="932" y="3544"/>
                  </a:lnTo>
                  <a:cubicBezTo>
                    <a:pt x="806" y="3526"/>
                    <a:pt x="692" y="3514"/>
                    <a:pt x="596" y="3514"/>
                  </a:cubicBezTo>
                  <a:lnTo>
                    <a:pt x="0" y="3514"/>
                  </a:lnTo>
                  <a:cubicBezTo>
                    <a:pt x="172" y="3561"/>
                    <a:pt x="383" y="3608"/>
                    <a:pt x="585" y="3608"/>
                  </a:cubicBezTo>
                  <a:cubicBezTo>
                    <a:pt x="708" y="3608"/>
                    <a:pt x="828" y="3590"/>
                    <a:pt x="932" y="3544"/>
                  </a:cubicBezTo>
                  <a:lnTo>
                    <a:pt x="932" y="3544"/>
                  </a:lnTo>
                  <a:cubicBezTo>
                    <a:pt x="999" y="3553"/>
                    <a:pt x="1069" y="3564"/>
                    <a:pt x="1141" y="3576"/>
                  </a:cubicBezTo>
                  <a:lnTo>
                    <a:pt x="1141" y="3576"/>
                  </a:lnTo>
                  <a:cubicBezTo>
                    <a:pt x="1114" y="3542"/>
                    <a:pt x="1091" y="3502"/>
                    <a:pt x="1072" y="3455"/>
                  </a:cubicBezTo>
                  <a:close/>
                  <a:moveTo>
                    <a:pt x="3931" y="1"/>
                  </a:moveTo>
                  <a:cubicBezTo>
                    <a:pt x="3752" y="596"/>
                    <a:pt x="3335" y="1103"/>
                    <a:pt x="3037" y="1638"/>
                  </a:cubicBezTo>
                  <a:cubicBezTo>
                    <a:pt x="3574" y="2197"/>
                    <a:pt x="2516" y="3405"/>
                    <a:pt x="1739" y="3667"/>
                  </a:cubicBezTo>
                  <a:lnTo>
                    <a:pt x="1739" y="3667"/>
                  </a:lnTo>
                  <a:cubicBezTo>
                    <a:pt x="1859" y="3681"/>
                    <a:pt x="1974" y="3690"/>
                    <a:pt x="2080" y="3690"/>
                  </a:cubicBezTo>
                  <a:cubicBezTo>
                    <a:pt x="2221" y="3690"/>
                    <a:pt x="2346" y="3675"/>
                    <a:pt x="2442" y="3633"/>
                  </a:cubicBezTo>
                  <a:cubicBezTo>
                    <a:pt x="3037" y="3395"/>
                    <a:pt x="3008" y="2413"/>
                    <a:pt x="3663" y="2204"/>
                  </a:cubicBezTo>
                  <a:cubicBezTo>
                    <a:pt x="3812" y="1549"/>
                    <a:pt x="3931" y="686"/>
                    <a:pt x="3931" y="1"/>
                  </a:cubicBezTo>
                  <a:close/>
                  <a:moveTo>
                    <a:pt x="1141" y="3576"/>
                  </a:moveTo>
                  <a:cubicBezTo>
                    <a:pt x="1220" y="3675"/>
                    <a:pt x="1332" y="3718"/>
                    <a:pt x="1464" y="3718"/>
                  </a:cubicBezTo>
                  <a:cubicBezTo>
                    <a:pt x="1549" y="3718"/>
                    <a:pt x="1642" y="3700"/>
                    <a:pt x="1739" y="3667"/>
                  </a:cubicBezTo>
                  <a:lnTo>
                    <a:pt x="1739" y="3667"/>
                  </a:lnTo>
                  <a:cubicBezTo>
                    <a:pt x="1542" y="3644"/>
                    <a:pt x="1335" y="3608"/>
                    <a:pt x="1141" y="357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2797070" y="1512270"/>
              <a:ext cx="587760" cy="147200"/>
            </a:xfrm>
            <a:custGeom>
              <a:avLst/>
              <a:gdLst/>
              <a:ahLst/>
              <a:cxnLst/>
              <a:rect l="l" t="t" r="r" b="b"/>
              <a:pathLst>
                <a:path w="29388" h="7360" extrusionOk="0">
                  <a:moveTo>
                    <a:pt x="2040" y="0"/>
                  </a:moveTo>
                  <a:cubicBezTo>
                    <a:pt x="1738" y="0"/>
                    <a:pt x="1438" y="81"/>
                    <a:pt x="1132" y="297"/>
                  </a:cubicBezTo>
                  <a:cubicBezTo>
                    <a:pt x="596" y="684"/>
                    <a:pt x="1" y="1399"/>
                    <a:pt x="120" y="2084"/>
                  </a:cubicBezTo>
                  <a:cubicBezTo>
                    <a:pt x="209" y="2649"/>
                    <a:pt x="715" y="3007"/>
                    <a:pt x="924" y="3513"/>
                  </a:cubicBezTo>
                  <a:cubicBezTo>
                    <a:pt x="1017" y="3527"/>
                    <a:pt x="1115" y="3533"/>
                    <a:pt x="1216" y="3533"/>
                  </a:cubicBezTo>
                  <a:cubicBezTo>
                    <a:pt x="1536" y="3533"/>
                    <a:pt x="1887" y="3476"/>
                    <a:pt x="2204" y="3453"/>
                  </a:cubicBezTo>
                  <a:cubicBezTo>
                    <a:pt x="2368" y="3446"/>
                    <a:pt x="2531" y="3444"/>
                    <a:pt x="2695" y="3444"/>
                  </a:cubicBezTo>
                  <a:cubicBezTo>
                    <a:pt x="2859" y="3444"/>
                    <a:pt x="3023" y="3446"/>
                    <a:pt x="3186" y="3446"/>
                  </a:cubicBezTo>
                  <a:cubicBezTo>
                    <a:pt x="3514" y="3446"/>
                    <a:pt x="3841" y="3438"/>
                    <a:pt x="4169" y="3394"/>
                  </a:cubicBezTo>
                  <a:cubicBezTo>
                    <a:pt x="4725" y="3338"/>
                    <a:pt x="5125" y="3153"/>
                    <a:pt x="5685" y="3153"/>
                  </a:cubicBezTo>
                  <a:cubicBezTo>
                    <a:pt x="5725" y="3153"/>
                    <a:pt x="5765" y="3154"/>
                    <a:pt x="5807" y="3156"/>
                  </a:cubicBezTo>
                  <a:cubicBezTo>
                    <a:pt x="6253" y="3215"/>
                    <a:pt x="6700" y="3245"/>
                    <a:pt x="7176" y="3245"/>
                  </a:cubicBezTo>
                  <a:cubicBezTo>
                    <a:pt x="8040" y="3245"/>
                    <a:pt x="8903" y="3364"/>
                    <a:pt x="9737" y="3543"/>
                  </a:cubicBezTo>
                  <a:cubicBezTo>
                    <a:pt x="11731" y="3933"/>
                    <a:pt x="13774" y="4071"/>
                    <a:pt x="15794" y="4071"/>
                  </a:cubicBezTo>
                  <a:cubicBezTo>
                    <a:pt x="16548" y="4071"/>
                    <a:pt x="17299" y="4051"/>
                    <a:pt x="18044" y="4019"/>
                  </a:cubicBezTo>
                  <a:cubicBezTo>
                    <a:pt x="18348" y="4007"/>
                    <a:pt x="18649" y="4000"/>
                    <a:pt x="18948" y="4000"/>
                  </a:cubicBezTo>
                  <a:cubicBezTo>
                    <a:pt x="20907" y="4000"/>
                    <a:pt x="22754" y="4306"/>
                    <a:pt x="24356" y="5597"/>
                  </a:cubicBezTo>
                  <a:cubicBezTo>
                    <a:pt x="25253" y="6293"/>
                    <a:pt x="25762" y="7360"/>
                    <a:pt x="26671" y="7360"/>
                  </a:cubicBezTo>
                  <a:cubicBezTo>
                    <a:pt x="26969" y="7360"/>
                    <a:pt x="27309" y="7246"/>
                    <a:pt x="27720" y="6967"/>
                  </a:cubicBezTo>
                  <a:cubicBezTo>
                    <a:pt x="29388" y="5865"/>
                    <a:pt x="28048" y="4525"/>
                    <a:pt x="26827" y="3662"/>
                  </a:cubicBezTo>
                  <a:cubicBezTo>
                    <a:pt x="24922" y="2262"/>
                    <a:pt x="22272" y="1875"/>
                    <a:pt x="19949" y="1578"/>
                  </a:cubicBezTo>
                  <a:cubicBezTo>
                    <a:pt x="18252" y="1369"/>
                    <a:pt x="16555" y="1220"/>
                    <a:pt x="14858" y="1042"/>
                  </a:cubicBezTo>
                  <a:cubicBezTo>
                    <a:pt x="14084" y="952"/>
                    <a:pt x="13310" y="714"/>
                    <a:pt x="12535" y="655"/>
                  </a:cubicBezTo>
                  <a:cubicBezTo>
                    <a:pt x="12140" y="633"/>
                    <a:pt x="11744" y="627"/>
                    <a:pt x="11348" y="627"/>
                  </a:cubicBezTo>
                  <a:cubicBezTo>
                    <a:pt x="10915" y="627"/>
                    <a:pt x="10481" y="634"/>
                    <a:pt x="10048" y="634"/>
                  </a:cubicBezTo>
                  <a:cubicBezTo>
                    <a:pt x="9806" y="634"/>
                    <a:pt x="9563" y="632"/>
                    <a:pt x="9320" y="625"/>
                  </a:cubicBezTo>
                  <a:cubicBezTo>
                    <a:pt x="8724" y="595"/>
                    <a:pt x="8129" y="446"/>
                    <a:pt x="7533" y="446"/>
                  </a:cubicBezTo>
                  <a:cubicBezTo>
                    <a:pt x="7023" y="446"/>
                    <a:pt x="6534" y="577"/>
                    <a:pt x="6012" y="577"/>
                  </a:cubicBezTo>
                  <a:cubicBezTo>
                    <a:pt x="5924" y="577"/>
                    <a:pt x="5836" y="574"/>
                    <a:pt x="5747" y="565"/>
                  </a:cubicBezTo>
                  <a:cubicBezTo>
                    <a:pt x="4854" y="506"/>
                    <a:pt x="4139" y="625"/>
                    <a:pt x="3276" y="297"/>
                  </a:cubicBezTo>
                  <a:cubicBezTo>
                    <a:pt x="2850" y="144"/>
                    <a:pt x="2444" y="0"/>
                    <a:pt x="204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805410" y="1539650"/>
              <a:ext cx="510940" cy="97680"/>
            </a:xfrm>
            <a:custGeom>
              <a:avLst/>
              <a:gdLst/>
              <a:ahLst/>
              <a:cxnLst/>
              <a:rect l="l" t="t" r="r" b="b"/>
              <a:pathLst>
                <a:path w="25547" h="4884" extrusionOk="0">
                  <a:moveTo>
                    <a:pt x="5919" y="1457"/>
                  </a:moveTo>
                  <a:cubicBezTo>
                    <a:pt x="5435" y="1457"/>
                    <a:pt x="4948" y="1473"/>
                    <a:pt x="4465" y="1503"/>
                  </a:cubicBezTo>
                  <a:lnTo>
                    <a:pt x="4465" y="1503"/>
                  </a:lnTo>
                  <a:cubicBezTo>
                    <a:pt x="4677" y="1524"/>
                    <a:pt x="4894" y="1535"/>
                    <a:pt x="5110" y="1535"/>
                  </a:cubicBezTo>
                  <a:cubicBezTo>
                    <a:pt x="5430" y="1535"/>
                    <a:pt x="5747" y="1511"/>
                    <a:pt x="6035" y="1457"/>
                  </a:cubicBezTo>
                  <a:lnTo>
                    <a:pt x="6035" y="1457"/>
                  </a:lnTo>
                  <a:cubicBezTo>
                    <a:pt x="5996" y="1457"/>
                    <a:pt x="5958" y="1457"/>
                    <a:pt x="5919" y="1457"/>
                  </a:cubicBezTo>
                  <a:close/>
                  <a:moveTo>
                    <a:pt x="7367" y="1048"/>
                  </a:moveTo>
                  <a:cubicBezTo>
                    <a:pt x="6981" y="1048"/>
                    <a:pt x="6582" y="1119"/>
                    <a:pt x="6313" y="1191"/>
                  </a:cubicBezTo>
                  <a:cubicBezTo>
                    <a:pt x="6432" y="1221"/>
                    <a:pt x="6551" y="1251"/>
                    <a:pt x="6640" y="1280"/>
                  </a:cubicBezTo>
                  <a:cubicBezTo>
                    <a:pt x="6462" y="1358"/>
                    <a:pt x="6257" y="1416"/>
                    <a:pt x="6035" y="1457"/>
                  </a:cubicBezTo>
                  <a:lnTo>
                    <a:pt x="6035" y="1457"/>
                  </a:lnTo>
                  <a:cubicBezTo>
                    <a:pt x="6532" y="1460"/>
                    <a:pt x="7024" y="1480"/>
                    <a:pt x="7504" y="1519"/>
                  </a:cubicBezTo>
                  <a:cubicBezTo>
                    <a:pt x="7834" y="1535"/>
                    <a:pt x="8168" y="1568"/>
                    <a:pt x="8504" y="1611"/>
                  </a:cubicBezTo>
                  <a:lnTo>
                    <a:pt x="8504" y="1611"/>
                  </a:lnTo>
                  <a:cubicBezTo>
                    <a:pt x="8169" y="1507"/>
                    <a:pt x="7767" y="1334"/>
                    <a:pt x="8069" y="1161"/>
                  </a:cubicBezTo>
                  <a:cubicBezTo>
                    <a:pt x="7868" y="1079"/>
                    <a:pt x="7620" y="1048"/>
                    <a:pt x="7367" y="1048"/>
                  </a:cubicBezTo>
                  <a:close/>
                  <a:moveTo>
                    <a:pt x="268" y="0"/>
                  </a:moveTo>
                  <a:cubicBezTo>
                    <a:pt x="0" y="387"/>
                    <a:pt x="30" y="1013"/>
                    <a:pt x="358" y="1429"/>
                  </a:cubicBezTo>
                  <a:cubicBezTo>
                    <a:pt x="624" y="1736"/>
                    <a:pt x="1033" y="1827"/>
                    <a:pt x="1471" y="1827"/>
                  </a:cubicBezTo>
                  <a:cubicBezTo>
                    <a:pt x="2012" y="1827"/>
                    <a:pt x="2596" y="1687"/>
                    <a:pt x="3008" y="1638"/>
                  </a:cubicBezTo>
                  <a:cubicBezTo>
                    <a:pt x="3484" y="1579"/>
                    <a:pt x="3972" y="1534"/>
                    <a:pt x="4465" y="1503"/>
                  </a:cubicBezTo>
                  <a:lnTo>
                    <a:pt x="4465" y="1503"/>
                  </a:lnTo>
                  <a:cubicBezTo>
                    <a:pt x="4022" y="1459"/>
                    <a:pt x="3603" y="1371"/>
                    <a:pt x="3276" y="1251"/>
                  </a:cubicBezTo>
                  <a:cubicBezTo>
                    <a:pt x="3008" y="1132"/>
                    <a:pt x="3008" y="1013"/>
                    <a:pt x="2561" y="1013"/>
                  </a:cubicBezTo>
                  <a:cubicBezTo>
                    <a:pt x="1966" y="1013"/>
                    <a:pt x="1370" y="923"/>
                    <a:pt x="775" y="923"/>
                  </a:cubicBezTo>
                  <a:lnTo>
                    <a:pt x="923" y="923"/>
                  </a:lnTo>
                  <a:cubicBezTo>
                    <a:pt x="894" y="685"/>
                    <a:pt x="328" y="417"/>
                    <a:pt x="268" y="0"/>
                  </a:cubicBezTo>
                  <a:close/>
                  <a:moveTo>
                    <a:pt x="8504" y="1611"/>
                  </a:moveTo>
                  <a:cubicBezTo>
                    <a:pt x="8631" y="1651"/>
                    <a:pt x="8748" y="1681"/>
                    <a:pt x="8814" y="1697"/>
                  </a:cubicBezTo>
                  <a:cubicBezTo>
                    <a:pt x="9447" y="1856"/>
                    <a:pt x="10133" y="1948"/>
                    <a:pt x="10810" y="2010"/>
                  </a:cubicBezTo>
                  <a:lnTo>
                    <a:pt x="10810" y="2010"/>
                  </a:lnTo>
                  <a:cubicBezTo>
                    <a:pt x="10038" y="1862"/>
                    <a:pt x="9265" y="1710"/>
                    <a:pt x="8504" y="1611"/>
                  </a:cubicBezTo>
                  <a:close/>
                  <a:moveTo>
                    <a:pt x="15236" y="1990"/>
                  </a:moveTo>
                  <a:cubicBezTo>
                    <a:pt x="14738" y="1990"/>
                    <a:pt x="14259" y="2084"/>
                    <a:pt x="13756" y="2084"/>
                  </a:cubicBezTo>
                  <a:cubicBezTo>
                    <a:pt x="13339" y="2084"/>
                    <a:pt x="12909" y="2098"/>
                    <a:pt x="12475" y="2098"/>
                  </a:cubicBezTo>
                  <a:cubicBezTo>
                    <a:pt x="12257" y="2098"/>
                    <a:pt x="12039" y="2094"/>
                    <a:pt x="11821" y="2084"/>
                  </a:cubicBezTo>
                  <a:cubicBezTo>
                    <a:pt x="11491" y="2064"/>
                    <a:pt x="11152" y="2041"/>
                    <a:pt x="10810" y="2010"/>
                  </a:cubicBezTo>
                  <a:lnTo>
                    <a:pt x="10810" y="2010"/>
                  </a:lnTo>
                  <a:cubicBezTo>
                    <a:pt x="11507" y="2143"/>
                    <a:pt x="12204" y="2272"/>
                    <a:pt x="12893" y="2352"/>
                  </a:cubicBezTo>
                  <a:cubicBezTo>
                    <a:pt x="13569" y="2441"/>
                    <a:pt x="14257" y="2469"/>
                    <a:pt x="14950" y="2469"/>
                  </a:cubicBezTo>
                  <a:cubicBezTo>
                    <a:pt x="16102" y="2469"/>
                    <a:pt x="17271" y="2392"/>
                    <a:pt x="18434" y="2392"/>
                  </a:cubicBezTo>
                  <a:cubicBezTo>
                    <a:pt x="18911" y="2392"/>
                    <a:pt x="19386" y="2405"/>
                    <a:pt x="19860" y="2442"/>
                  </a:cubicBezTo>
                  <a:cubicBezTo>
                    <a:pt x="20813" y="2501"/>
                    <a:pt x="21765" y="2561"/>
                    <a:pt x="22659" y="2948"/>
                  </a:cubicBezTo>
                  <a:cubicBezTo>
                    <a:pt x="23571" y="3365"/>
                    <a:pt x="24370" y="4079"/>
                    <a:pt x="25194" y="4650"/>
                  </a:cubicBezTo>
                  <a:lnTo>
                    <a:pt x="25194" y="4650"/>
                  </a:lnTo>
                  <a:cubicBezTo>
                    <a:pt x="24714" y="4305"/>
                    <a:pt x="24381" y="3934"/>
                    <a:pt x="23969" y="3424"/>
                  </a:cubicBezTo>
                  <a:lnTo>
                    <a:pt x="23969" y="3424"/>
                  </a:lnTo>
                  <a:cubicBezTo>
                    <a:pt x="24117" y="3573"/>
                    <a:pt x="24266" y="3603"/>
                    <a:pt x="24445" y="3633"/>
                  </a:cubicBezTo>
                  <a:cubicBezTo>
                    <a:pt x="23415" y="2317"/>
                    <a:pt x="21903" y="2048"/>
                    <a:pt x="20310" y="2048"/>
                  </a:cubicBezTo>
                  <a:cubicBezTo>
                    <a:pt x="19208" y="2048"/>
                    <a:pt x="18066" y="2177"/>
                    <a:pt x="17018" y="2177"/>
                  </a:cubicBezTo>
                  <a:cubicBezTo>
                    <a:pt x="16737" y="2177"/>
                    <a:pt x="16463" y="2167"/>
                    <a:pt x="16198" y="2144"/>
                  </a:cubicBezTo>
                  <a:cubicBezTo>
                    <a:pt x="16257" y="2114"/>
                    <a:pt x="16317" y="2055"/>
                    <a:pt x="16406" y="1995"/>
                  </a:cubicBezTo>
                  <a:lnTo>
                    <a:pt x="16406" y="1995"/>
                  </a:lnTo>
                  <a:cubicBezTo>
                    <a:pt x="16277" y="2060"/>
                    <a:pt x="16155" y="2081"/>
                    <a:pt x="16037" y="2081"/>
                  </a:cubicBezTo>
                  <a:cubicBezTo>
                    <a:pt x="15829" y="2081"/>
                    <a:pt x="15632" y="2014"/>
                    <a:pt x="15423" y="1995"/>
                  </a:cubicBezTo>
                  <a:cubicBezTo>
                    <a:pt x="15361" y="1992"/>
                    <a:pt x="15298" y="1990"/>
                    <a:pt x="15236" y="1990"/>
                  </a:cubicBezTo>
                  <a:close/>
                  <a:moveTo>
                    <a:pt x="25194" y="4650"/>
                  </a:moveTo>
                  <a:lnTo>
                    <a:pt x="25194" y="4650"/>
                  </a:lnTo>
                  <a:cubicBezTo>
                    <a:pt x="25303" y="4729"/>
                    <a:pt x="25420" y="4806"/>
                    <a:pt x="25547" y="4883"/>
                  </a:cubicBezTo>
                  <a:cubicBezTo>
                    <a:pt x="25428" y="4809"/>
                    <a:pt x="25311" y="4731"/>
                    <a:pt x="25194" y="46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493790" y="1523750"/>
              <a:ext cx="590740" cy="137840"/>
            </a:xfrm>
            <a:custGeom>
              <a:avLst/>
              <a:gdLst/>
              <a:ahLst/>
              <a:cxnLst/>
              <a:rect l="l" t="t" r="r" b="b"/>
              <a:pathLst>
                <a:path w="29537" h="6892" extrusionOk="0">
                  <a:moveTo>
                    <a:pt x="23264" y="0"/>
                  </a:moveTo>
                  <a:cubicBezTo>
                    <a:pt x="20631" y="0"/>
                    <a:pt x="18050" y="479"/>
                    <a:pt x="15423" y="1093"/>
                  </a:cubicBezTo>
                  <a:cubicBezTo>
                    <a:pt x="14887" y="1212"/>
                    <a:pt x="14322" y="1420"/>
                    <a:pt x="13815" y="1510"/>
                  </a:cubicBezTo>
                  <a:cubicBezTo>
                    <a:pt x="12595" y="1688"/>
                    <a:pt x="11344" y="1718"/>
                    <a:pt x="10123" y="1867"/>
                  </a:cubicBezTo>
                  <a:cubicBezTo>
                    <a:pt x="9022" y="1986"/>
                    <a:pt x="8009" y="2135"/>
                    <a:pt x="6938" y="2373"/>
                  </a:cubicBezTo>
                  <a:cubicBezTo>
                    <a:pt x="6544" y="2461"/>
                    <a:pt x="5669" y="2805"/>
                    <a:pt x="5078" y="2805"/>
                  </a:cubicBezTo>
                  <a:cubicBezTo>
                    <a:pt x="4865" y="2805"/>
                    <a:pt x="4688" y="2760"/>
                    <a:pt x="4585" y="2641"/>
                  </a:cubicBezTo>
                  <a:cubicBezTo>
                    <a:pt x="3305" y="3475"/>
                    <a:pt x="0" y="3028"/>
                    <a:pt x="119" y="5351"/>
                  </a:cubicBezTo>
                  <a:cubicBezTo>
                    <a:pt x="119" y="5738"/>
                    <a:pt x="1102" y="6333"/>
                    <a:pt x="1489" y="6601"/>
                  </a:cubicBezTo>
                  <a:cubicBezTo>
                    <a:pt x="1795" y="6809"/>
                    <a:pt x="2101" y="6891"/>
                    <a:pt x="2402" y="6891"/>
                  </a:cubicBezTo>
                  <a:cubicBezTo>
                    <a:pt x="2835" y="6891"/>
                    <a:pt x="3259" y="6722"/>
                    <a:pt x="3662" y="6512"/>
                  </a:cubicBezTo>
                  <a:cubicBezTo>
                    <a:pt x="3990" y="6363"/>
                    <a:pt x="4288" y="6184"/>
                    <a:pt x="4585" y="6035"/>
                  </a:cubicBezTo>
                  <a:cubicBezTo>
                    <a:pt x="5836" y="5380"/>
                    <a:pt x="7384" y="5053"/>
                    <a:pt x="8754" y="4785"/>
                  </a:cubicBezTo>
                  <a:cubicBezTo>
                    <a:pt x="9558" y="4636"/>
                    <a:pt x="10332" y="4338"/>
                    <a:pt x="11136" y="4279"/>
                  </a:cubicBezTo>
                  <a:cubicBezTo>
                    <a:pt x="11275" y="4270"/>
                    <a:pt x="11415" y="4266"/>
                    <a:pt x="11556" y="4266"/>
                  </a:cubicBezTo>
                  <a:cubicBezTo>
                    <a:pt x="12235" y="4266"/>
                    <a:pt x="12925" y="4351"/>
                    <a:pt x="13604" y="4351"/>
                  </a:cubicBezTo>
                  <a:cubicBezTo>
                    <a:pt x="13744" y="4351"/>
                    <a:pt x="13884" y="4347"/>
                    <a:pt x="14024" y="4338"/>
                  </a:cubicBezTo>
                  <a:cubicBezTo>
                    <a:pt x="15066" y="4279"/>
                    <a:pt x="16138" y="4249"/>
                    <a:pt x="17150" y="4041"/>
                  </a:cubicBezTo>
                  <a:cubicBezTo>
                    <a:pt x="18758" y="3683"/>
                    <a:pt x="20336" y="3147"/>
                    <a:pt x="21944" y="2879"/>
                  </a:cubicBezTo>
                  <a:cubicBezTo>
                    <a:pt x="22357" y="2814"/>
                    <a:pt x="22737" y="2788"/>
                    <a:pt x="23099" y="2788"/>
                  </a:cubicBezTo>
                  <a:cubicBezTo>
                    <a:pt x="24222" y="2788"/>
                    <a:pt x="25171" y="3042"/>
                    <a:pt x="26410" y="3177"/>
                  </a:cubicBezTo>
                  <a:cubicBezTo>
                    <a:pt x="26468" y="3184"/>
                    <a:pt x="26525" y="3188"/>
                    <a:pt x="26582" y="3188"/>
                  </a:cubicBezTo>
                  <a:cubicBezTo>
                    <a:pt x="27486" y="3188"/>
                    <a:pt x="28224" y="2327"/>
                    <a:pt x="28673" y="1599"/>
                  </a:cubicBezTo>
                  <a:cubicBezTo>
                    <a:pt x="29536" y="229"/>
                    <a:pt x="27541" y="408"/>
                    <a:pt x="26499" y="259"/>
                  </a:cubicBezTo>
                  <a:cubicBezTo>
                    <a:pt x="25408" y="79"/>
                    <a:pt x="24331" y="0"/>
                    <a:pt x="2326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3517010" y="1607370"/>
              <a:ext cx="181640" cy="39620"/>
            </a:xfrm>
            <a:custGeom>
              <a:avLst/>
              <a:gdLst/>
              <a:ahLst/>
              <a:cxnLst/>
              <a:rect l="l" t="t" r="r" b="b"/>
              <a:pathLst>
                <a:path w="9082" h="1981" extrusionOk="0">
                  <a:moveTo>
                    <a:pt x="8079" y="1"/>
                  </a:moveTo>
                  <a:cubicBezTo>
                    <a:pt x="6056" y="1"/>
                    <a:pt x="4022" y="1072"/>
                    <a:pt x="2055" y="1199"/>
                  </a:cubicBezTo>
                  <a:cubicBezTo>
                    <a:pt x="1534" y="1239"/>
                    <a:pt x="1095" y="1508"/>
                    <a:pt x="654" y="1508"/>
                  </a:cubicBezTo>
                  <a:cubicBezTo>
                    <a:pt x="440" y="1508"/>
                    <a:pt x="225" y="1444"/>
                    <a:pt x="0" y="1259"/>
                  </a:cubicBezTo>
                  <a:lnTo>
                    <a:pt x="0" y="1259"/>
                  </a:lnTo>
                  <a:cubicBezTo>
                    <a:pt x="120" y="1467"/>
                    <a:pt x="328" y="1616"/>
                    <a:pt x="536" y="1706"/>
                  </a:cubicBezTo>
                  <a:lnTo>
                    <a:pt x="477" y="1557"/>
                  </a:lnTo>
                  <a:lnTo>
                    <a:pt x="477" y="1557"/>
                  </a:lnTo>
                  <a:cubicBezTo>
                    <a:pt x="611" y="1884"/>
                    <a:pt x="923" y="1981"/>
                    <a:pt x="1262" y="1981"/>
                  </a:cubicBezTo>
                  <a:cubicBezTo>
                    <a:pt x="1601" y="1981"/>
                    <a:pt x="1966" y="1884"/>
                    <a:pt x="2204" y="1825"/>
                  </a:cubicBezTo>
                  <a:cubicBezTo>
                    <a:pt x="2174" y="1825"/>
                    <a:pt x="2114" y="1795"/>
                    <a:pt x="2055" y="1765"/>
                  </a:cubicBezTo>
                  <a:cubicBezTo>
                    <a:pt x="2234" y="1527"/>
                    <a:pt x="2829" y="1438"/>
                    <a:pt x="3097" y="1438"/>
                  </a:cubicBezTo>
                  <a:cubicBezTo>
                    <a:pt x="3067" y="1467"/>
                    <a:pt x="3067" y="1497"/>
                    <a:pt x="3067" y="1557"/>
                  </a:cubicBezTo>
                  <a:cubicBezTo>
                    <a:pt x="3100" y="1559"/>
                    <a:pt x="3134" y="1560"/>
                    <a:pt x="3168" y="1560"/>
                  </a:cubicBezTo>
                  <a:cubicBezTo>
                    <a:pt x="3990" y="1560"/>
                    <a:pt x="5065" y="893"/>
                    <a:pt x="5866" y="693"/>
                  </a:cubicBezTo>
                  <a:cubicBezTo>
                    <a:pt x="6581" y="515"/>
                    <a:pt x="8694" y="574"/>
                    <a:pt x="9082" y="98"/>
                  </a:cubicBezTo>
                  <a:cubicBezTo>
                    <a:pt x="8748" y="30"/>
                    <a:pt x="8414" y="1"/>
                    <a:pt x="807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754610" y="1561090"/>
              <a:ext cx="295380" cy="41700"/>
            </a:xfrm>
            <a:custGeom>
              <a:avLst/>
              <a:gdLst/>
              <a:ahLst/>
              <a:cxnLst/>
              <a:rect l="l" t="t" r="r" b="b"/>
              <a:pathLst>
                <a:path w="14769" h="2085" extrusionOk="0">
                  <a:moveTo>
                    <a:pt x="12803" y="298"/>
                  </a:moveTo>
                  <a:cubicBezTo>
                    <a:pt x="12801" y="298"/>
                    <a:pt x="12799" y="298"/>
                    <a:pt x="12797" y="298"/>
                  </a:cubicBezTo>
                  <a:lnTo>
                    <a:pt x="12797" y="298"/>
                  </a:lnTo>
                  <a:cubicBezTo>
                    <a:pt x="12799" y="298"/>
                    <a:pt x="12801" y="298"/>
                    <a:pt x="12803" y="298"/>
                  </a:cubicBezTo>
                  <a:close/>
                  <a:moveTo>
                    <a:pt x="14113" y="0"/>
                  </a:moveTo>
                  <a:cubicBezTo>
                    <a:pt x="14560" y="179"/>
                    <a:pt x="14232" y="298"/>
                    <a:pt x="14024" y="447"/>
                  </a:cubicBezTo>
                  <a:cubicBezTo>
                    <a:pt x="13891" y="535"/>
                    <a:pt x="13730" y="570"/>
                    <a:pt x="13563" y="570"/>
                  </a:cubicBezTo>
                  <a:cubicBezTo>
                    <a:pt x="13279" y="570"/>
                    <a:pt x="12979" y="470"/>
                    <a:pt x="12773" y="357"/>
                  </a:cubicBezTo>
                  <a:cubicBezTo>
                    <a:pt x="12746" y="330"/>
                    <a:pt x="12770" y="302"/>
                    <a:pt x="12797" y="298"/>
                  </a:cubicBezTo>
                  <a:lnTo>
                    <a:pt x="12797" y="298"/>
                  </a:lnTo>
                  <a:cubicBezTo>
                    <a:pt x="12722" y="303"/>
                    <a:pt x="12646" y="305"/>
                    <a:pt x="12570" y="305"/>
                  </a:cubicBezTo>
                  <a:cubicBezTo>
                    <a:pt x="11798" y="305"/>
                    <a:pt x="11007" y="82"/>
                    <a:pt x="10215" y="82"/>
                  </a:cubicBezTo>
                  <a:cubicBezTo>
                    <a:pt x="10135" y="82"/>
                    <a:pt x="10055" y="84"/>
                    <a:pt x="9975" y="89"/>
                  </a:cubicBezTo>
                  <a:cubicBezTo>
                    <a:pt x="8903" y="149"/>
                    <a:pt x="7831" y="268"/>
                    <a:pt x="6789" y="447"/>
                  </a:cubicBezTo>
                  <a:cubicBezTo>
                    <a:pt x="6442" y="516"/>
                    <a:pt x="5772" y="711"/>
                    <a:pt x="5336" y="711"/>
                  </a:cubicBezTo>
                  <a:cubicBezTo>
                    <a:pt x="5211" y="711"/>
                    <a:pt x="5105" y="695"/>
                    <a:pt x="5032" y="655"/>
                  </a:cubicBezTo>
                  <a:cubicBezTo>
                    <a:pt x="4794" y="953"/>
                    <a:pt x="3663" y="1280"/>
                    <a:pt x="3246" y="1429"/>
                  </a:cubicBezTo>
                  <a:cubicBezTo>
                    <a:pt x="2382" y="1727"/>
                    <a:pt x="1400" y="1757"/>
                    <a:pt x="506" y="1935"/>
                  </a:cubicBezTo>
                  <a:lnTo>
                    <a:pt x="349" y="1982"/>
                  </a:lnTo>
                  <a:lnTo>
                    <a:pt x="349" y="1982"/>
                  </a:lnTo>
                  <a:cubicBezTo>
                    <a:pt x="508" y="1953"/>
                    <a:pt x="677" y="1942"/>
                    <a:pt x="851" y="1942"/>
                  </a:cubicBezTo>
                  <a:cubicBezTo>
                    <a:pt x="1342" y="1942"/>
                    <a:pt x="1870" y="2027"/>
                    <a:pt x="2318" y="2027"/>
                  </a:cubicBezTo>
                  <a:cubicBezTo>
                    <a:pt x="2360" y="2027"/>
                    <a:pt x="2401" y="2026"/>
                    <a:pt x="2442" y="2025"/>
                  </a:cubicBezTo>
                  <a:cubicBezTo>
                    <a:pt x="3186" y="1965"/>
                    <a:pt x="3930" y="1816"/>
                    <a:pt x="4645" y="1578"/>
                  </a:cubicBezTo>
                  <a:cubicBezTo>
                    <a:pt x="5836" y="1161"/>
                    <a:pt x="7057" y="625"/>
                    <a:pt x="8307" y="447"/>
                  </a:cubicBezTo>
                  <a:cubicBezTo>
                    <a:pt x="8694" y="385"/>
                    <a:pt x="9080" y="359"/>
                    <a:pt x="9467" y="359"/>
                  </a:cubicBezTo>
                  <a:cubicBezTo>
                    <a:pt x="10567" y="359"/>
                    <a:pt x="11664" y="568"/>
                    <a:pt x="12744" y="744"/>
                  </a:cubicBezTo>
                  <a:cubicBezTo>
                    <a:pt x="12993" y="783"/>
                    <a:pt x="13253" y="815"/>
                    <a:pt x="13502" y="815"/>
                  </a:cubicBezTo>
                  <a:cubicBezTo>
                    <a:pt x="14026" y="815"/>
                    <a:pt x="14506" y="673"/>
                    <a:pt x="14768" y="149"/>
                  </a:cubicBezTo>
                  <a:cubicBezTo>
                    <a:pt x="14560" y="119"/>
                    <a:pt x="14143" y="0"/>
                    <a:pt x="14113" y="0"/>
                  </a:cubicBezTo>
                  <a:close/>
                  <a:moveTo>
                    <a:pt x="349" y="1982"/>
                  </a:moveTo>
                  <a:cubicBezTo>
                    <a:pt x="226" y="2004"/>
                    <a:pt x="109" y="2037"/>
                    <a:pt x="0" y="2084"/>
                  </a:cubicBezTo>
                  <a:lnTo>
                    <a:pt x="349" y="1982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022570" y="1707030"/>
              <a:ext cx="415080" cy="1164080"/>
            </a:xfrm>
            <a:custGeom>
              <a:avLst/>
              <a:gdLst/>
              <a:ahLst/>
              <a:cxnLst/>
              <a:rect l="l" t="t" r="r" b="b"/>
              <a:pathLst>
                <a:path w="20754" h="58204" extrusionOk="0">
                  <a:moveTo>
                    <a:pt x="5471" y="1"/>
                  </a:moveTo>
                  <a:cubicBezTo>
                    <a:pt x="3908" y="1"/>
                    <a:pt x="2250" y="878"/>
                    <a:pt x="1281" y="1993"/>
                  </a:cubicBezTo>
                  <a:cubicBezTo>
                    <a:pt x="537" y="2856"/>
                    <a:pt x="1" y="4434"/>
                    <a:pt x="209" y="5565"/>
                  </a:cubicBezTo>
                  <a:cubicBezTo>
                    <a:pt x="626" y="7620"/>
                    <a:pt x="2531" y="6488"/>
                    <a:pt x="3514" y="7739"/>
                  </a:cubicBezTo>
                  <a:cubicBezTo>
                    <a:pt x="3901" y="8215"/>
                    <a:pt x="3961" y="9138"/>
                    <a:pt x="4229" y="9704"/>
                  </a:cubicBezTo>
                  <a:cubicBezTo>
                    <a:pt x="4675" y="10627"/>
                    <a:pt x="5211" y="11461"/>
                    <a:pt x="5539" y="12473"/>
                  </a:cubicBezTo>
                  <a:cubicBezTo>
                    <a:pt x="6223" y="14527"/>
                    <a:pt x="6432" y="16731"/>
                    <a:pt x="6730" y="18874"/>
                  </a:cubicBezTo>
                  <a:cubicBezTo>
                    <a:pt x="7593" y="25395"/>
                    <a:pt x="8546" y="31945"/>
                    <a:pt x="9082" y="38466"/>
                  </a:cubicBezTo>
                  <a:cubicBezTo>
                    <a:pt x="9260" y="40699"/>
                    <a:pt x="9439" y="42932"/>
                    <a:pt x="9112" y="45165"/>
                  </a:cubicBezTo>
                  <a:cubicBezTo>
                    <a:pt x="8844" y="47011"/>
                    <a:pt x="8754" y="48827"/>
                    <a:pt x="8546" y="50703"/>
                  </a:cubicBezTo>
                  <a:cubicBezTo>
                    <a:pt x="8486" y="51269"/>
                    <a:pt x="8397" y="51894"/>
                    <a:pt x="8308" y="52460"/>
                  </a:cubicBezTo>
                  <a:cubicBezTo>
                    <a:pt x="8248" y="52966"/>
                    <a:pt x="8010" y="53383"/>
                    <a:pt x="7801" y="53859"/>
                  </a:cubicBezTo>
                  <a:cubicBezTo>
                    <a:pt x="7682" y="54097"/>
                    <a:pt x="7563" y="54335"/>
                    <a:pt x="7593" y="54633"/>
                  </a:cubicBezTo>
                  <a:cubicBezTo>
                    <a:pt x="7593" y="54871"/>
                    <a:pt x="7801" y="55229"/>
                    <a:pt x="7950" y="55437"/>
                  </a:cubicBezTo>
                  <a:cubicBezTo>
                    <a:pt x="8189" y="55765"/>
                    <a:pt x="8516" y="56062"/>
                    <a:pt x="8903" y="56181"/>
                  </a:cubicBezTo>
                  <a:cubicBezTo>
                    <a:pt x="9040" y="56224"/>
                    <a:pt x="9162" y="56240"/>
                    <a:pt x="9277" y="56240"/>
                  </a:cubicBezTo>
                  <a:cubicBezTo>
                    <a:pt x="9563" y="56240"/>
                    <a:pt x="9806" y="56143"/>
                    <a:pt x="10124" y="56122"/>
                  </a:cubicBezTo>
                  <a:lnTo>
                    <a:pt x="10124" y="56122"/>
                  </a:lnTo>
                  <a:cubicBezTo>
                    <a:pt x="10154" y="56658"/>
                    <a:pt x="10005" y="57372"/>
                    <a:pt x="10362" y="57849"/>
                  </a:cubicBezTo>
                  <a:cubicBezTo>
                    <a:pt x="10538" y="58107"/>
                    <a:pt x="10774" y="58203"/>
                    <a:pt x="11029" y="58203"/>
                  </a:cubicBezTo>
                  <a:cubicBezTo>
                    <a:pt x="11420" y="58203"/>
                    <a:pt x="11854" y="57976"/>
                    <a:pt x="12178" y="57759"/>
                  </a:cubicBezTo>
                  <a:cubicBezTo>
                    <a:pt x="12476" y="57581"/>
                    <a:pt x="12744" y="57343"/>
                    <a:pt x="12982" y="57075"/>
                  </a:cubicBezTo>
                  <a:cubicBezTo>
                    <a:pt x="13220" y="56747"/>
                    <a:pt x="13429" y="56360"/>
                    <a:pt x="13846" y="56211"/>
                  </a:cubicBezTo>
                  <a:cubicBezTo>
                    <a:pt x="14017" y="56140"/>
                    <a:pt x="14182" y="56115"/>
                    <a:pt x="14345" y="56115"/>
                  </a:cubicBezTo>
                  <a:cubicBezTo>
                    <a:pt x="14740" y="56115"/>
                    <a:pt x="15117" y="56263"/>
                    <a:pt x="15505" y="56263"/>
                  </a:cubicBezTo>
                  <a:cubicBezTo>
                    <a:pt x="15625" y="56263"/>
                    <a:pt x="15747" y="56249"/>
                    <a:pt x="15870" y="56211"/>
                  </a:cubicBezTo>
                  <a:cubicBezTo>
                    <a:pt x="16585" y="56003"/>
                    <a:pt x="16704" y="55526"/>
                    <a:pt x="17299" y="55229"/>
                  </a:cubicBezTo>
                  <a:cubicBezTo>
                    <a:pt x="18312" y="54752"/>
                    <a:pt x="20039" y="55288"/>
                    <a:pt x="20455" y="54008"/>
                  </a:cubicBezTo>
                  <a:cubicBezTo>
                    <a:pt x="20753" y="53144"/>
                    <a:pt x="20009" y="52787"/>
                    <a:pt x="19741" y="52281"/>
                  </a:cubicBezTo>
                  <a:cubicBezTo>
                    <a:pt x="19086" y="50941"/>
                    <a:pt x="19026" y="49393"/>
                    <a:pt x="18371" y="48083"/>
                  </a:cubicBezTo>
                  <a:cubicBezTo>
                    <a:pt x="17776" y="46892"/>
                    <a:pt x="16883" y="45880"/>
                    <a:pt x="16287" y="44689"/>
                  </a:cubicBezTo>
                  <a:cubicBezTo>
                    <a:pt x="15692" y="43438"/>
                    <a:pt x="15066" y="42188"/>
                    <a:pt x="14679" y="40848"/>
                  </a:cubicBezTo>
                  <a:cubicBezTo>
                    <a:pt x="13816" y="37989"/>
                    <a:pt x="13399" y="35310"/>
                    <a:pt x="13191" y="32332"/>
                  </a:cubicBezTo>
                  <a:cubicBezTo>
                    <a:pt x="13042" y="30248"/>
                    <a:pt x="12833" y="28194"/>
                    <a:pt x="12833" y="26110"/>
                  </a:cubicBezTo>
                  <a:cubicBezTo>
                    <a:pt x="12774" y="22507"/>
                    <a:pt x="12655" y="18874"/>
                    <a:pt x="12208" y="15302"/>
                  </a:cubicBezTo>
                  <a:cubicBezTo>
                    <a:pt x="11821" y="12265"/>
                    <a:pt x="10451" y="8870"/>
                    <a:pt x="10809" y="5833"/>
                  </a:cubicBezTo>
                  <a:cubicBezTo>
                    <a:pt x="10987" y="4374"/>
                    <a:pt x="11106" y="3094"/>
                    <a:pt x="10422" y="1933"/>
                  </a:cubicBezTo>
                  <a:cubicBezTo>
                    <a:pt x="10098" y="1366"/>
                    <a:pt x="9394" y="1056"/>
                    <a:pt x="8785" y="1056"/>
                  </a:cubicBezTo>
                  <a:cubicBezTo>
                    <a:pt x="8097" y="1056"/>
                    <a:pt x="7531" y="1452"/>
                    <a:pt x="7773" y="2321"/>
                  </a:cubicBezTo>
                  <a:lnTo>
                    <a:pt x="7773" y="2321"/>
                  </a:lnTo>
                  <a:cubicBezTo>
                    <a:pt x="7476" y="1326"/>
                    <a:pt x="7702" y="484"/>
                    <a:pt x="6521" y="147"/>
                  </a:cubicBezTo>
                  <a:cubicBezTo>
                    <a:pt x="6183" y="47"/>
                    <a:pt x="5829" y="1"/>
                    <a:pt x="5471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000550" y="1702470"/>
              <a:ext cx="177520" cy="147520"/>
            </a:xfrm>
            <a:custGeom>
              <a:avLst/>
              <a:gdLst/>
              <a:ahLst/>
              <a:cxnLst/>
              <a:rect l="l" t="t" r="r" b="b"/>
              <a:pathLst>
                <a:path w="8876" h="7376" extrusionOk="0">
                  <a:moveTo>
                    <a:pt x="6648" y="1"/>
                  </a:moveTo>
                  <a:cubicBezTo>
                    <a:pt x="5240" y="1"/>
                    <a:pt x="3358" y="654"/>
                    <a:pt x="2590" y="1268"/>
                  </a:cubicBezTo>
                  <a:cubicBezTo>
                    <a:pt x="1191" y="2399"/>
                    <a:pt x="0" y="5436"/>
                    <a:pt x="1697" y="6836"/>
                  </a:cubicBezTo>
                  <a:cubicBezTo>
                    <a:pt x="1877" y="6970"/>
                    <a:pt x="3122" y="7376"/>
                    <a:pt x="3725" y="7376"/>
                  </a:cubicBezTo>
                  <a:cubicBezTo>
                    <a:pt x="3921" y="7376"/>
                    <a:pt x="4049" y="7333"/>
                    <a:pt x="4049" y="7223"/>
                  </a:cubicBezTo>
                  <a:cubicBezTo>
                    <a:pt x="4079" y="6002"/>
                    <a:pt x="4436" y="5317"/>
                    <a:pt x="5508" y="4722"/>
                  </a:cubicBezTo>
                  <a:cubicBezTo>
                    <a:pt x="5746" y="4573"/>
                    <a:pt x="5985" y="4454"/>
                    <a:pt x="6193" y="4335"/>
                  </a:cubicBezTo>
                  <a:cubicBezTo>
                    <a:pt x="6997" y="3858"/>
                    <a:pt x="7503" y="3412"/>
                    <a:pt x="8039" y="2310"/>
                  </a:cubicBezTo>
                  <a:cubicBezTo>
                    <a:pt x="8876" y="578"/>
                    <a:pt x="7972" y="1"/>
                    <a:pt x="6648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155370" y="1731390"/>
              <a:ext cx="84580" cy="360880"/>
            </a:xfrm>
            <a:custGeom>
              <a:avLst/>
              <a:gdLst/>
              <a:ahLst/>
              <a:cxnLst/>
              <a:rect l="l" t="t" r="r" b="b"/>
              <a:pathLst>
                <a:path w="4229" h="18044" extrusionOk="0">
                  <a:moveTo>
                    <a:pt x="566" y="0"/>
                  </a:moveTo>
                  <a:cubicBezTo>
                    <a:pt x="322" y="415"/>
                    <a:pt x="59" y="809"/>
                    <a:pt x="20" y="1265"/>
                  </a:cubicBezTo>
                  <a:lnTo>
                    <a:pt x="20" y="1265"/>
                  </a:lnTo>
                  <a:lnTo>
                    <a:pt x="566" y="0"/>
                  </a:lnTo>
                  <a:close/>
                  <a:moveTo>
                    <a:pt x="2210" y="369"/>
                  </a:moveTo>
                  <a:cubicBezTo>
                    <a:pt x="1674" y="369"/>
                    <a:pt x="1203" y="654"/>
                    <a:pt x="1161" y="1340"/>
                  </a:cubicBezTo>
                  <a:cubicBezTo>
                    <a:pt x="1048" y="885"/>
                    <a:pt x="859" y="688"/>
                    <a:pt x="654" y="688"/>
                  </a:cubicBezTo>
                  <a:cubicBezTo>
                    <a:pt x="437" y="688"/>
                    <a:pt x="203" y="907"/>
                    <a:pt x="19" y="1272"/>
                  </a:cubicBezTo>
                  <a:lnTo>
                    <a:pt x="19" y="1272"/>
                  </a:lnTo>
                  <a:cubicBezTo>
                    <a:pt x="20" y="1269"/>
                    <a:pt x="20" y="1267"/>
                    <a:pt x="20" y="1265"/>
                  </a:cubicBezTo>
                  <a:lnTo>
                    <a:pt x="20" y="1265"/>
                  </a:lnTo>
                  <a:lnTo>
                    <a:pt x="0" y="1311"/>
                  </a:lnTo>
                  <a:cubicBezTo>
                    <a:pt x="7" y="1297"/>
                    <a:pt x="13" y="1284"/>
                    <a:pt x="19" y="1272"/>
                  </a:cubicBezTo>
                  <a:lnTo>
                    <a:pt x="19" y="1272"/>
                  </a:lnTo>
                  <a:cubicBezTo>
                    <a:pt x="11" y="1371"/>
                    <a:pt x="14" y="1473"/>
                    <a:pt x="30" y="1578"/>
                  </a:cubicBezTo>
                  <a:cubicBezTo>
                    <a:pt x="298" y="1578"/>
                    <a:pt x="447" y="1757"/>
                    <a:pt x="715" y="1757"/>
                  </a:cubicBezTo>
                  <a:cubicBezTo>
                    <a:pt x="358" y="2621"/>
                    <a:pt x="1429" y="4020"/>
                    <a:pt x="1727" y="4913"/>
                  </a:cubicBezTo>
                  <a:cubicBezTo>
                    <a:pt x="2263" y="6521"/>
                    <a:pt x="2293" y="8218"/>
                    <a:pt x="2531" y="9856"/>
                  </a:cubicBezTo>
                  <a:cubicBezTo>
                    <a:pt x="2918" y="12535"/>
                    <a:pt x="3097" y="15304"/>
                    <a:pt x="3395" y="18044"/>
                  </a:cubicBezTo>
                  <a:cubicBezTo>
                    <a:pt x="3782" y="17299"/>
                    <a:pt x="3186" y="14709"/>
                    <a:pt x="3127" y="13726"/>
                  </a:cubicBezTo>
                  <a:cubicBezTo>
                    <a:pt x="3037" y="12178"/>
                    <a:pt x="2829" y="10660"/>
                    <a:pt x="2829" y="9141"/>
                  </a:cubicBezTo>
                  <a:cubicBezTo>
                    <a:pt x="2799" y="7533"/>
                    <a:pt x="2829" y="5866"/>
                    <a:pt x="2591" y="4288"/>
                  </a:cubicBezTo>
                  <a:cubicBezTo>
                    <a:pt x="2521" y="3895"/>
                    <a:pt x="2002" y="2188"/>
                    <a:pt x="2403" y="2188"/>
                  </a:cubicBezTo>
                  <a:cubicBezTo>
                    <a:pt x="2518" y="2188"/>
                    <a:pt x="2709" y="2329"/>
                    <a:pt x="3007" y="2680"/>
                  </a:cubicBezTo>
                  <a:cubicBezTo>
                    <a:pt x="3395" y="3127"/>
                    <a:pt x="3365" y="4109"/>
                    <a:pt x="3454" y="4705"/>
                  </a:cubicBezTo>
                  <a:cubicBezTo>
                    <a:pt x="3573" y="3603"/>
                    <a:pt x="4228" y="2353"/>
                    <a:pt x="3752" y="1281"/>
                  </a:cubicBezTo>
                  <a:cubicBezTo>
                    <a:pt x="3500" y="729"/>
                    <a:pt x="2814" y="369"/>
                    <a:pt x="2210" y="36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248850" y="2284590"/>
              <a:ext cx="163780" cy="555000"/>
            </a:xfrm>
            <a:custGeom>
              <a:avLst/>
              <a:gdLst/>
              <a:ahLst/>
              <a:cxnLst/>
              <a:rect l="l" t="t" r="r" b="b"/>
              <a:pathLst>
                <a:path w="8189" h="27750" extrusionOk="0">
                  <a:moveTo>
                    <a:pt x="894" y="1"/>
                  </a:moveTo>
                  <a:cubicBezTo>
                    <a:pt x="1" y="3008"/>
                    <a:pt x="864" y="6789"/>
                    <a:pt x="1043" y="9856"/>
                  </a:cubicBezTo>
                  <a:cubicBezTo>
                    <a:pt x="1162" y="11642"/>
                    <a:pt x="1519" y="13339"/>
                    <a:pt x="1847" y="15096"/>
                  </a:cubicBezTo>
                  <a:cubicBezTo>
                    <a:pt x="1996" y="15870"/>
                    <a:pt x="2055" y="17002"/>
                    <a:pt x="2472" y="17686"/>
                  </a:cubicBezTo>
                  <a:cubicBezTo>
                    <a:pt x="2383" y="17210"/>
                    <a:pt x="1996" y="14917"/>
                    <a:pt x="2532" y="14917"/>
                  </a:cubicBezTo>
                  <a:cubicBezTo>
                    <a:pt x="3008" y="14917"/>
                    <a:pt x="3693" y="16347"/>
                    <a:pt x="3871" y="16674"/>
                  </a:cubicBezTo>
                  <a:cubicBezTo>
                    <a:pt x="4258" y="17418"/>
                    <a:pt x="4646" y="18282"/>
                    <a:pt x="4854" y="19086"/>
                  </a:cubicBezTo>
                  <a:cubicBezTo>
                    <a:pt x="5062" y="19979"/>
                    <a:pt x="5390" y="20872"/>
                    <a:pt x="5390" y="21795"/>
                  </a:cubicBezTo>
                  <a:cubicBezTo>
                    <a:pt x="5390" y="22063"/>
                    <a:pt x="5420" y="22540"/>
                    <a:pt x="5033" y="22569"/>
                  </a:cubicBezTo>
                  <a:cubicBezTo>
                    <a:pt x="5021" y="22571"/>
                    <a:pt x="5009" y="22571"/>
                    <a:pt x="4998" y="22571"/>
                  </a:cubicBezTo>
                  <a:cubicBezTo>
                    <a:pt x="4728" y="22571"/>
                    <a:pt x="4641" y="22235"/>
                    <a:pt x="4526" y="22063"/>
                  </a:cubicBezTo>
                  <a:cubicBezTo>
                    <a:pt x="4229" y="21617"/>
                    <a:pt x="3871" y="21200"/>
                    <a:pt x="3574" y="20753"/>
                  </a:cubicBezTo>
                  <a:cubicBezTo>
                    <a:pt x="3306" y="20366"/>
                    <a:pt x="3068" y="19860"/>
                    <a:pt x="2829" y="19503"/>
                  </a:cubicBezTo>
                  <a:lnTo>
                    <a:pt x="2829" y="19503"/>
                  </a:lnTo>
                  <a:cubicBezTo>
                    <a:pt x="2978" y="19771"/>
                    <a:pt x="3038" y="20217"/>
                    <a:pt x="3127" y="20545"/>
                  </a:cubicBezTo>
                  <a:cubicBezTo>
                    <a:pt x="3276" y="20902"/>
                    <a:pt x="3455" y="21259"/>
                    <a:pt x="3603" y="21617"/>
                  </a:cubicBezTo>
                  <a:cubicBezTo>
                    <a:pt x="3961" y="22331"/>
                    <a:pt x="4378" y="23105"/>
                    <a:pt x="4526" y="23879"/>
                  </a:cubicBezTo>
                  <a:cubicBezTo>
                    <a:pt x="4586" y="24356"/>
                    <a:pt x="4824" y="25338"/>
                    <a:pt x="4646" y="25785"/>
                  </a:cubicBezTo>
                  <a:cubicBezTo>
                    <a:pt x="4475" y="26169"/>
                    <a:pt x="3938" y="26339"/>
                    <a:pt x="3461" y="26339"/>
                  </a:cubicBezTo>
                  <a:cubicBezTo>
                    <a:pt x="3272" y="26339"/>
                    <a:pt x="3092" y="26312"/>
                    <a:pt x="2948" y="26261"/>
                  </a:cubicBezTo>
                  <a:cubicBezTo>
                    <a:pt x="2353" y="26797"/>
                    <a:pt x="1460" y="26887"/>
                    <a:pt x="954" y="27750"/>
                  </a:cubicBezTo>
                  <a:cubicBezTo>
                    <a:pt x="1728" y="26738"/>
                    <a:pt x="3038" y="26946"/>
                    <a:pt x="3961" y="26767"/>
                  </a:cubicBezTo>
                  <a:cubicBezTo>
                    <a:pt x="4914" y="26559"/>
                    <a:pt x="5062" y="26083"/>
                    <a:pt x="5777" y="25725"/>
                  </a:cubicBezTo>
                  <a:cubicBezTo>
                    <a:pt x="5909" y="25663"/>
                    <a:pt x="6057" y="25646"/>
                    <a:pt x="6212" y="25646"/>
                  </a:cubicBezTo>
                  <a:cubicBezTo>
                    <a:pt x="6417" y="25646"/>
                    <a:pt x="6635" y="25676"/>
                    <a:pt x="6847" y="25676"/>
                  </a:cubicBezTo>
                  <a:cubicBezTo>
                    <a:pt x="7093" y="25676"/>
                    <a:pt x="7332" y="25635"/>
                    <a:pt x="7534" y="25457"/>
                  </a:cubicBezTo>
                  <a:lnTo>
                    <a:pt x="7534" y="25457"/>
                  </a:lnTo>
                  <a:cubicBezTo>
                    <a:pt x="7461" y="25460"/>
                    <a:pt x="7388" y="25461"/>
                    <a:pt x="7315" y="25461"/>
                  </a:cubicBezTo>
                  <a:cubicBezTo>
                    <a:pt x="6525" y="25461"/>
                    <a:pt x="5769" y="25290"/>
                    <a:pt x="5688" y="24445"/>
                  </a:cubicBezTo>
                  <a:cubicBezTo>
                    <a:pt x="5628" y="23671"/>
                    <a:pt x="6343" y="23403"/>
                    <a:pt x="6492" y="22867"/>
                  </a:cubicBezTo>
                  <a:cubicBezTo>
                    <a:pt x="6700" y="22123"/>
                    <a:pt x="6075" y="21229"/>
                    <a:pt x="6104" y="20485"/>
                  </a:cubicBezTo>
                  <a:lnTo>
                    <a:pt x="6104" y="20485"/>
                  </a:lnTo>
                  <a:cubicBezTo>
                    <a:pt x="6194" y="20962"/>
                    <a:pt x="6432" y="21736"/>
                    <a:pt x="6760" y="22123"/>
                  </a:cubicBezTo>
                  <a:cubicBezTo>
                    <a:pt x="6819" y="22063"/>
                    <a:pt x="6908" y="21944"/>
                    <a:pt x="6908" y="21825"/>
                  </a:cubicBezTo>
                  <a:cubicBezTo>
                    <a:pt x="7206" y="22212"/>
                    <a:pt x="7444" y="22629"/>
                    <a:pt x="7772" y="23016"/>
                  </a:cubicBezTo>
                  <a:cubicBezTo>
                    <a:pt x="7802" y="23001"/>
                    <a:pt x="7830" y="22994"/>
                    <a:pt x="7856" y="22994"/>
                  </a:cubicBezTo>
                  <a:cubicBezTo>
                    <a:pt x="7990" y="22994"/>
                    <a:pt x="8089" y="23160"/>
                    <a:pt x="8189" y="23284"/>
                  </a:cubicBezTo>
                  <a:cubicBezTo>
                    <a:pt x="7653" y="22480"/>
                    <a:pt x="7563" y="21468"/>
                    <a:pt x="7147" y="20634"/>
                  </a:cubicBezTo>
                  <a:cubicBezTo>
                    <a:pt x="6551" y="19503"/>
                    <a:pt x="5866" y="18460"/>
                    <a:pt x="5360" y="17299"/>
                  </a:cubicBezTo>
                  <a:cubicBezTo>
                    <a:pt x="4765" y="15989"/>
                    <a:pt x="3931" y="14769"/>
                    <a:pt x="3425" y="13399"/>
                  </a:cubicBezTo>
                  <a:cubicBezTo>
                    <a:pt x="2293" y="10332"/>
                    <a:pt x="2025" y="7444"/>
                    <a:pt x="1519" y="4288"/>
                  </a:cubicBezTo>
                  <a:cubicBezTo>
                    <a:pt x="1311" y="2889"/>
                    <a:pt x="954" y="1430"/>
                    <a:pt x="89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4277430" y="2680590"/>
              <a:ext cx="62560" cy="115220"/>
            </a:xfrm>
            <a:custGeom>
              <a:avLst/>
              <a:gdLst/>
              <a:ahLst/>
              <a:cxnLst/>
              <a:rect l="l" t="t" r="r" b="b"/>
              <a:pathLst>
                <a:path w="3128" h="5761" extrusionOk="0">
                  <a:moveTo>
                    <a:pt x="626" y="0"/>
                  </a:moveTo>
                  <a:cubicBezTo>
                    <a:pt x="894" y="655"/>
                    <a:pt x="1251" y="1310"/>
                    <a:pt x="1430" y="2025"/>
                  </a:cubicBezTo>
                  <a:cubicBezTo>
                    <a:pt x="1490" y="2293"/>
                    <a:pt x="1639" y="2710"/>
                    <a:pt x="1639" y="3008"/>
                  </a:cubicBezTo>
                  <a:cubicBezTo>
                    <a:pt x="1609" y="3127"/>
                    <a:pt x="1460" y="3305"/>
                    <a:pt x="1460" y="3395"/>
                  </a:cubicBezTo>
                  <a:cubicBezTo>
                    <a:pt x="1490" y="3752"/>
                    <a:pt x="1817" y="4050"/>
                    <a:pt x="1698" y="4466"/>
                  </a:cubicBezTo>
                  <a:cubicBezTo>
                    <a:pt x="1602" y="4863"/>
                    <a:pt x="1414" y="5017"/>
                    <a:pt x="1210" y="5017"/>
                  </a:cubicBezTo>
                  <a:cubicBezTo>
                    <a:pt x="908" y="5017"/>
                    <a:pt x="572" y="4679"/>
                    <a:pt x="448" y="4288"/>
                  </a:cubicBezTo>
                  <a:cubicBezTo>
                    <a:pt x="269" y="3722"/>
                    <a:pt x="448" y="2918"/>
                    <a:pt x="239" y="2412"/>
                  </a:cubicBezTo>
                  <a:lnTo>
                    <a:pt x="239" y="2412"/>
                  </a:lnTo>
                  <a:cubicBezTo>
                    <a:pt x="418" y="2859"/>
                    <a:pt x="180" y="3692"/>
                    <a:pt x="150" y="4169"/>
                  </a:cubicBezTo>
                  <a:cubicBezTo>
                    <a:pt x="120" y="4526"/>
                    <a:pt x="1" y="4883"/>
                    <a:pt x="1" y="5211"/>
                  </a:cubicBezTo>
                  <a:cubicBezTo>
                    <a:pt x="1" y="5657"/>
                    <a:pt x="90" y="5628"/>
                    <a:pt x="507" y="5717"/>
                  </a:cubicBezTo>
                  <a:cubicBezTo>
                    <a:pt x="678" y="5741"/>
                    <a:pt x="869" y="5761"/>
                    <a:pt x="1064" y="5761"/>
                  </a:cubicBezTo>
                  <a:cubicBezTo>
                    <a:pt x="1344" y="5761"/>
                    <a:pt x="1631" y="5721"/>
                    <a:pt x="1877" y="5598"/>
                  </a:cubicBezTo>
                  <a:cubicBezTo>
                    <a:pt x="3127" y="5062"/>
                    <a:pt x="2562" y="3633"/>
                    <a:pt x="2115" y="2799"/>
                  </a:cubicBezTo>
                  <a:cubicBezTo>
                    <a:pt x="1936" y="2442"/>
                    <a:pt x="1758" y="2114"/>
                    <a:pt x="1579" y="1787"/>
                  </a:cubicBezTo>
                  <a:cubicBezTo>
                    <a:pt x="1519" y="1697"/>
                    <a:pt x="1460" y="1608"/>
                    <a:pt x="1400" y="1519"/>
                  </a:cubicBezTo>
                  <a:cubicBezTo>
                    <a:pt x="1043" y="1042"/>
                    <a:pt x="924" y="506"/>
                    <a:pt x="62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4177390" y="2765750"/>
              <a:ext cx="62560" cy="57920"/>
            </a:xfrm>
            <a:custGeom>
              <a:avLst/>
              <a:gdLst/>
              <a:ahLst/>
              <a:cxnLst/>
              <a:rect l="l" t="t" r="r" b="b"/>
              <a:pathLst>
                <a:path w="3128" h="2896" extrusionOk="0">
                  <a:moveTo>
                    <a:pt x="2353" y="0"/>
                  </a:moveTo>
                  <a:cubicBezTo>
                    <a:pt x="2334" y="289"/>
                    <a:pt x="2302" y="904"/>
                    <a:pt x="2363" y="1382"/>
                  </a:cubicBezTo>
                  <a:lnTo>
                    <a:pt x="2363" y="1382"/>
                  </a:lnTo>
                  <a:cubicBezTo>
                    <a:pt x="2405" y="904"/>
                    <a:pt x="2353" y="354"/>
                    <a:pt x="2353" y="0"/>
                  </a:cubicBezTo>
                  <a:close/>
                  <a:moveTo>
                    <a:pt x="1490" y="1786"/>
                  </a:moveTo>
                  <a:cubicBezTo>
                    <a:pt x="1485" y="1787"/>
                    <a:pt x="1481" y="1788"/>
                    <a:pt x="1477" y="1790"/>
                  </a:cubicBezTo>
                  <a:lnTo>
                    <a:pt x="1477" y="1790"/>
                  </a:lnTo>
                  <a:cubicBezTo>
                    <a:pt x="1481" y="1789"/>
                    <a:pt x="1485" y="1788"/>
                    <a:pt x="1490" y="1786"/>
                  </a:cubicBezTo>
                  <a:close/>
                  <a:moveTo>
                    <a:pt x="3126" y="2588"/>
                  </a:moveTo>
                  <a:cubicBezTo>
                    <a:pt x="3127" y="2589"/>
                    <a:pt x="3127" y="2590"/>
                    <a:pt x="3127" y="2590"/>
                  </a:cubicBezTo>
                  <a:cubicBezTo>
                    <a:pt x="3127" y="2590"/>
                    <a:pt x="3127" y="2589"/>
                    <a:pt x="3126" y="2588"/>
                  </a:cubicBezTo>
                  <a:close/>
                  <a:moveTo>
                    <a:pt x="745" y="298"/>
                  </a:moveTo>
                  <a:cubicBezTo>
                    <a:pt x="686" y="744"/>
                    <a:pt x="180" y="1161"/>
                    <a:pt x="90" y="1608"/>
                  </a:cubicBezTo>
                  <a:cubicBezTo>
                    <a:pt x="1" y="1995"/>
                    <a:pt x="239" y="2293"/>
                    <a:pt x="567" y="2531"/>
                  </a:cubicBezTo>
                  <a:cubicBezTo>
                    <a:pt x="870" y="2741"/>
                    <a:pt x="1246" y="2896"/>
                    <a:pt x="1624" y="2896"/>
                  </a:cubicBezTo>
                  <a:cubicBezTo>
                    <a:pt x="1729" y="2896"/>
                    <a:pt x="1833" y="2884"/>
                    <a:pt x="1936" y="2858"/>
                  </a:cubicBezTo>
                  <a:cubicBezTo>
                    <a:pt x="2119" y="2813"/>
                    <a:pt x="2637" y="2485"/>
                    <a:pt x="2934" y="2485"/>
                  </a:cubicBezTo>
                  <a:cubicBezTo>
                    <a:pt x="3023" y="2485"/>
                    <a:pt x="3092" y="2514"/>
                    <a:pt x="3126" y="2588"/>
                  </a:cubicBezTo>
                  <a:lnTo>
                    <a:pt x="3126" y="2588"/>
                  </a:lnTo>
                  <a:cubicBezTo>
                    <a:pt x="2948" y="2202"/>
                    <a:pt x="2800" y="1786"/>
                    <a:pt x="2770" y="1340"/>
                  </a:cubicBezTo>
                  <a:cubicBezTo>
                    <a:pt x="2710" y="1548"/>
                    <a:pt x="2651" y="1786"/>
                    <a:pt x="2561" y="1965"/>
                  </a:cubicBezTo>
                  <a:cubicBezTo>
                    <a:pt x="2457" y="1860"/>
                    <a:pt x="2396" y="1641"/>
                    <a:pt x="2363" y="1382"/>
                  </a:cubicBezTo>
                  <a:lnTo>
                    <a:pt x="2363" y="1382"/>
                  </a:lnTo>
                  <a:cubicBezTo>
                    <a:pt x="2341" y="1627"/>
                    <a:pt x="2295" y="1853"/>
                    <a:pt x="2204" y="2025"/>
                  </a:cubicBezTo>
                  <a:cubicBezTo>
                    <a:pt x="2116" y="2157"/>
                    <a:pt x="2028" y="2289"/>
                    <a:pt x="1868" y="2289"/>
                  </a:cubicBezTo>
                  <a:cubicBezTo>
                    <a:pt x="1812" y="2289"/>
                    <a:pt x="1746" y="2272"/>
                    <a:pt x="1668" y="2233"/>
                  </a:cubicBezTo>
                  <a:cubicBezTo>
                    <a:pt x="1639" y="2204"/>
                    <a:pt x="1328" y="1836"/>
                    <a:pt x="1477" y="1790"/>
                  </a:cubicBezTo>
                  <a:lnTo>
                    <a:pt x="1477" y="1790"/>
                  </a:lnTo>
                  <a:cubicBezTo>
                    <a:pt x="1332" y="1823"/>
                    <a:pt x="1211" y="1839"/>
                    <a:pt x="1108" y="1839"/>
                  </a:cubicBezTo>
                  <a:cubicBezTo>
                    <a:pt x="334" y="1839"/>
                    <a:pt x="667" y="953"/>
                    <a:pt x="745" y="2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4385230" y="2753830"/>
              <a:ext cx="51580" cy="48260"/>
            </a:xfrm>
            <a:custGeom>
              <a:avLst/>
              <a:gdLst/>
              <a:ahLst/>
              <a:cxnLst/>
              <a:rect l="l" t="t" r="r" b="b"/>
              <a:pathLst>
                <a:path w="2579" h="2413" extrusionOk="0">
                  <a:moveTo>
                    <a:pt x="1251" y="1"/>
                  </a:moveTo>
                  <a:cubicBezTo>
                    <a:pt x="2113" y="863"/>
                    <a:pt x="1256" y="1862"/>
                    <a:pt x="369" y="2275"/>
                  </a:cubicBezTo>
                  <a:lnTo>
                    <a:pt x="369" y="2275"/>
                  </a:lnTo>
                  <a:cubicBezTo>
                    <a:pt x="443" y="2286"/>
                    <a:pt x="517" y="2291"/>
                    <a:pt x="588" y="2291"/>
                  </a:cubicBezTo>
                  <a:cubicBezTo>
                    <a:pt x="1824" y="2291"/>
                    <a:pt x="2578" y="748"/>
                    <a:pt x="1251" y="1"/>
                  </a:cubicBezTo>
                  <a:close/>
                  <a:moveTo>
                    <a:pt x="298" y="2263"/>
                  </a:moveTo>
                  <a:lnTo>
                    <a:pt x="0" y="2412"/>
                  </a:lnTo>
                  <a:cubicBezTo>
                    <a:pt x="121" y="2379"/>
                    <a:pt x="245" y="2333"/>
                    <a:pt x="369" y="2275"/>
                  </a:cubicBezTo>
                  <a:lnTo>
                    <a:pt x="369" y="2275"/>
                  </a:lnTo>
                  <a:cubicBezTo>
                    <a:pt x="345" y="2272"/>
                    <a:pt x="322" y="2268"/>
                    <a:pt x="298" y="226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4166090" y="1754610"/>
              <a:ext cx="31580" cy="136380"/>
            </a:xfrm>
            <a:custGeom>
              <a:avLst/>
              <a:gdLst/>
              <a:ahLst/>
              <a:cxnLst/>
              <a:rect l="l" t="t" r="r" b="b"/>
              <a:pathLst>
                <a:path w="1579" h="6819" extrusionOk="0">
                  <a:moveTo>
                    <a:pt x="1042" y="1"/>
                  </a:moveTo>
                  <a:lnTo>
                    <a:pt x="1042" y="1"/>
                  </a:lnTo>
                  <a:cubicBezTo>
                    <a:pt x="0" y="685"/>
                    <a:pt x="357" y="1728"/>
                    <a:pt x="625" y="2740"/>
                  </a:cubicBezTo>
                  <a:cubicBezTo>
                    <a:pt x="953" y="4050"/>
                    <a:pt x="1072" y="5568"/>
                    <a:pt x="1578" y="6819"/>
                  </a:cubicBezTo>
                  <a:cubicBezTo>
                    <a:pt x="1519" y="5360"/>
                    <a:pt x="1221" y="3841"/>
                    <a:pt x="1102" y="2383"/>
                  </a:cubicBezTo>
                  <a:cubicBezTo>
                    <a:pt x="1042" y="1608"/>
                    <a:pt x="745" y="715"/>
                    <a:pt x="104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4229810" y="2756170"/>
              <a:ext cx="200100" cy="115760"/>
            </a:xfrm>
            <a:custGeom>
              <a:avLst/>
              <a:gdLst/>
              <a:ahLst/>
              <a:cxnLst/>
              <a:rect l="l" t="t" r="r" b="b"/>
              <a:pathLst>
                <a:path w="10005" h="5788" extrusionOk="0">
                  <a:moveTo>
                    <a:pt x="7521" y="0"/>
                  </a:moveTo>
                  <a:cubicBezTo>
                    <a:pt x="7496" y="0"/>
                    <a:pt x="7470" y="1"/>
                    <a:pt x="7444" y="3"/>
                  </a:cubicBezTo>
                  <a:cubicBezTo>
                    <a:pt x="6908" y="32"/>
                    <a:pt x="6550" y="449"/>
                    <a:pt x="6044" y="598"/>
                  </a:cubicBezTo>
                  <a:cubicBezTo>
                    <a:pt x="5300" y="836"/>
                    <a:pt x="4853" y="1610"/>
                    <a:pt x="4139" y="1878"/>
                  </a:cubicBezTo>
                  <a:cubicBezTo>
                    <a:pt x="3841" y="1983"/>
                    <a:pt x="3528" y="2005"/>
                    <a:pt x="3216" y="2005"/>
                  </a:cubicBezTo>
                  <a:cubicBezTo>
                    <a:pt x="2981" y="2005"/>
                    <a:pt x="2747" y="1992"/>
                    <a:pt x="2518" y="1992"/>
                  </a:cubicBezTo>
                  <a:cubicBezTo>
                    <a:pt x="2442" y="1992"/>
                    <a:pt x="2367" y="1994"/>
                    <a:pt x="2293" y="1998"/>
                  </a:cubicBezTo>
                  <a:cubicBezTo>
                    <a:pt x="1786" y="1998"/>
                    <a:pt x="1102" y="2176"/>
                    <a:pt x="715" y="2504"/>
                  </a:cubicBezTo>
                  <a:cubicBezTo>
                    <a:pt x="417" y="2742"/>
                    <a:pt x="328" y="3278"/>
                    <a:pt x="208" y="3635"/>
                  </a:cubicBezTo>
                  <a:cubicBezTo>
                    <a:pt x="60" y="4290"/>
                    <a:pt x="0" y="5332"/>
                    <a:pt x="715" y="5660"/>
                  </a:cubicBezTo>
                  <a:cubicBezTo>
                    <a:pt x="912" y="5749"/>
                    <a:pt x="1107" y="5788"/>
                    <a:pt x="1297" y="5788"/>
                  </a:cubicBezTo>
                  <a:cubicBezTo>
                    <a:pt x="1997" y="5788"/>
                    <a:pt x="2641" y="5264"/>
                    <a:pt x="3156" y="4796"/>
                  </a:cubicBezTo>
                  <a:cubicBezTo>
                    <a:pt x="3543" y="4439"/>
                    <a:pt x="3781" y="4171"/>
                    <a:pt x="4317" y="4111"/>
                  </a:cubicBezTo>
                  <a:cubicBezTo>
                    <a:pt x="4585" y="4111"/>
                    <a:pt x="4883" y="4111"/>
                    <a:pt x="5181" y="4052"/>
                  </a:cubicBezTo>
                  <a:cubicBezTo>
                    <a:pt x="5330" y="4022"/>
                    <a:pt x="5508" y="3992"/>
                    <a:pt x="5657" y="3903"/>
                  </a:cubicBezTo>
                  <a:cubicBezTo>
                    <a:pt x="6104" y="3635"/>
                    <a:pt x="6431" y="3188"/>
                    <a:pt x="6908" y="2921"/>
                  </a:cubicBezTo>
                  <a:cubicBezTo>
                    <a:pt x="6729" y="2623"/>
                    <a:pt x="6521" y="2295"/>
                    <a:pt x="6401" y="1968"/>
                  </a:cubicBezTo>
                  <a:lnTo>
                    <a:pt x="6401" y="1968"/>
                  </a:lnTo>
                  <a:cubicBezTo>
                    <a:pt x="6669" y="2563"/>
                    <a:pt x="6818" y="2891"/>
                    <a:pt x="7444" y="2980"/>
                  </a:cubicBezTo>
                  <a:cubicBezTo>
                    <a:pt x="7558" y="3000"/>
                    <a:pt x="7678" y="3010"/>
                    <a:pt x="7800" y="3010"/>
                  </a:cubicBezTo>
                  <a:cubicBezTo>
                    <a:pt x="8406" y="3010"/>
                    <a:pt x="9062" y="2766"/>
                    <a:pt x="9409" y="2295"/>
                  </a:cubicBezTo>
                  <a:cubicBezTo>
                    <a:pt x="10004" y="1521"/>
                    <a:pt x="9498" y="896"/>
                    <a:pt x="8843" y="479"/>
                  </a:cubicBezTo>
                  <a:cubicBezTo>
                    <a:pt x="8448" y="253"/>
                    <a:pt x="7999" y="0"/>
                    <a:pt x="752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4355150" y="2765150"/>
              <a:ext cx="30100" cy="48980"/>
            </a:xfrm>
            <a:custGeom>
              <a:avLst/>
              <a:gdLst/>
              <a:ahLst/>
              <a:cxnLst/>
              <a:rect l="l" t="t" r="r" b="b"/>
              <a:pathLst>
                <a:path w="1505" h="2449" extrusionOk="0">
                  <a:moveTo>
                    <a:pt x="760" y="0"/>
                  </a:moveTo>
                  <a:lnTo>
                    <a:pt x="760" y="0"/>
                  </a:lnTo>
                  <a:cubicBezTo>
                    <a:pt x="559" y="134"/>
                    <a:pt x="407" y="327"/>
                    <a:pt x="319" y="545"/>
                  </a:cubicBezTo>
                  <a:lnTo>
                    <a:pt x="319" y="545"/>
                  </a:lnTo>
                  <a:cubicBezTo>
                    <a:pt x="438" y="364"/>
                    <a:pt x="593" y="187"/>
                    <a:pt x="760" y="0"/>
                  </a:cubicBezTo>
                  <a:close/>
                  <a:moveTo>
                    <a:pt x="319" y="545"/>
                  </a:moveTo>
                  <a:cubicBezTo>
                    <a:pt x="97" y="884"/>
                    <a:pt x="0" y="1243"/>
                    <a:pt x="194" y="1727"/>
                  </a:cubicBezTo>
                  <a:cubicBezTo>
                    <a:pt x="346" y="2106"/>
                    <a:pt x="666" y="2449"/>
                    <a:pt x="986" y="2449"/>
                  </a:cubicBezTo>
                  <a:cubicBezTo>
                    <a:pt x="1169" y="2449"/>
                    <a:pt x="1352" y="2336"/>
                    <a:pt x="1504" y="2055"/>
                  </a:cubicBezTo>
                  <a:cubicBezTo>
                    <a:pt x="1057" y="1965"/>
                    <a:pt x="522" y="1906"/>
                    <a:pt x="313" y="1400"/>
                  </a:cubicBezTo>
                  <a:cubicBezTo>
                    <a:pt x="198" y="1120"/>
                    <a:pt x="210" y="814"/>
                    <a:pt x="319" y="54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4348890" y="2772890"/>
              <a:ext cx="13720" cy="44080"/>
            </a:xfrm>
            <a:custGeom>
              <a:avLst/>
              <a:gdLst/>
              <a:ahLst/>
              <a:cxnLst/>
              <a:rect l="l" t="t" r="r" b="b"/>
              <a:pathLst>
                <a:path w="686" h="2204" extrusionOk="0">
                  <a:moveTo>
                    <a:pt x="328" y="0"/>
                  </a:moveTo>
                  <a:lnTo>
                    <a:pt x="328" y="0"/>
                  </a:lnTo>
                  <a:cubicBezTo>
                    <a:pt x="60" y="477"/>
                    <a:pt x="1" y="1876"/>
                    <a:pt x="567" y="2204"/>
                  </a:cubicBezTo>
                  <a:cubicBezTo>
                    <a:pt x="686" y="1965"/>
                    <a:pt x="447" y="1757"/>
                    <a:pt x="358" y="1549"/>
                  </a:cubicBezTo>
                  <a:cubicBezTo>
                    <a:pt x="209" y="1102"/>
                    <a:pt x="179" y="596"/>
                    <a:pt x="388" y="149"/>
                  </a:cubicBezTo>
                  <a:lnTo>
                    <a:pt x="328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4347710" y="2798730"/>
              <a:ext cx="364460" cy="853340"/>
            </a:xfrm>
            <a:custGeom>
              <a:avLst/>
              <a:gdLst/>
              <a:ahLst/>
              <a:cxnLst/>
              <a:rect l="l" t="t" r="r" b="b"/>
              <a:pathLst>
                <a:path w="18223" h="42667" extrusionOk="0">
                  <a:moveTo>
                    <a:pt x="4055" y="1"/>
                  </a:moveTo>
                  <a:cubicBezTo>
                    <a:pt x="3641" y="1"/>
                    <a:pt x="3212" y="174"/>
                    <a:pt x="2859" y="376"/>
                  </a:cubicBezTo>
                  <a:cubicBezTo>
                    <a:pt x="2233" y="733"/>
                    <a:pt x="1489" y="554"/>
                    <a:pt x="834" y="941"/>
                  </a:cubicBezTo>
                  <a:cubicBezTo>
                    <a:pt x="209" y="1358"/>
                    <a:pt x="0" y="2073"/>
                    <a:pt x="477" y="2698"/>
                  </a:cubicBezTo>
                  <a:cubicBezTo>
                    <a:pt x="685" y="2966"/>
                    <a:pt x="983" y="3085"/>
                    <a:pt x="1191" y="3383"/>
                  </a:cubicBezTo>
                  <a:cubicBezTo>
                    <a:pt x="1400" y="3770"/>
                    <a:pt x="1400" y="4217"/>
                    <a:pt x="1459" y="4663"/>
                  </a:cubicBezTo>
                  <a:cubicBezTo>
                    <a:pt x="1578" y="5616"/>
                    <a:pt x="1549" y="6598"/>
                    <a:pt x="1578" y="7581"/>
                  </a:cubicBezTo>
                  <a:cubicBezTo>
                    <a:pt x="1578" y="8742"/>
                    <a:pt x="2025" y="9099"/>
                    <a:pt x="2501" y="10052"/>
                  </a:cubicBezTo>
                  <a:cubicBezTo>
                    <a:pt x="3752" y="12523"/>
                    <a:pt x="4198" y="15322"/>
                    <a:pt x="5479" y="17823"/>
                  </a:cubicBezTo>
                  <a:cubicBezTo>
                    <a:pt x="6967" y="20711"/>
                    <a:pt x="8397" y="23689"/>
                    <a:pt x="9111" y="26875"/>
                  </a:cubicBezTo>
                  <a:cubicBezTo>
                    <a:pt x="9439" y="28363"/>
                    <a:pt x="10094" y="29644"/>
                    <a:pt x="10243" y="31162"/>
                  </a:cubicBezTo>
                  <a:cubicBezTo>
                    <a:pt x="10451" y="33008"/>
                    <a:pt x="10272" y="34854"/>
                    <a:pt x="10272" y="36700"/>
                  </a:cubicBezTo>
                  <a:cubicBezTo>
                    <a:pt x="10272" y="37653"/>
                    <a:pt x="10272" y="38576"/>
                    <a:pt x="10272" y="39499"/>
                  </a:cubicBezTo>
                  <a:cubicBezTo>
                    <a:pt x="10272" y="40273"/>
                    <a:pt x="10094" y="41107"/>
                    <a:pt x="10421" y="41762"/>
                  </a:cubicBezTo>
                  <a:cubicBezTo>
                    <a:pt x="10540" y="42030"/>
                    <a:pt x="10749" y="42238"/>
                    <a:pt x="11046" y="42417"/>
                  </a:cubicBezTo>
                  <a:cubicBezTo>
                    <a:pt x="11349" y="42598"/>
                    <a:pt x="11660" y="42667"/>
                    <a:pt x="11973" y="42667"/>
                  </a:cubicBezTo>
                  <a:cubicBezTo>
                    <a:pt x="12738" y="42667"/>
                    <a:pt x="13523" y="42258"/>
                    <a:pt x="14262" y="42089"/>
                  </a:cubicBezTo>
                  <a:cubicBezTo>
                    <a:pt x="15453" y="41821"/>
                    <a:pt x="16972" y="42327"/>
                    <a:pt x="17627" y="41077"/>
                  </a:cubicBezTo>
                  <a:cubicBezTo>
                    <a:pt x="18222" y="39945"/>
                    <a:pt x="17686" y="38576"/>
                    <a:pt x="17061" y="37563"/>
                  </a:cubicBezTo>
                  <a:cubicBezTo>
                    <a:pt x="16197" y="36194"/>
                    <a:pt x="15632" y="34735"/>
                    <a:pt x="15215" y="33187"/>
                  </a:cubicBezTo>
                  <a:cubicBezTo>
                    <a:pt x="14709" y="31460"/>
                    <a:pt x="14322" y="29733"/>
                    <a:pt x="13815" y="28006"/>
                  </a:cubicBezTo>
                  <a:cubicBezTo>
                    <a:pt x="13547" y="27202"/>
                    <a:pt x="13250" y="26398"/>
                    <a:pt x="13012" y="25624"/>
                  </a:cubicBezTo>
                  <a:cubicBezTo>
                    <a:pt x="12535" y="24254"/>
                    <a:pt x="12327" y="22885"/>
                    <a:pt x="11761" y="21575"/>
                  </a:cubicBezTo>
                  <a:cubicBezTo>
                    <a:pt x="11076" y="20056"/>
                    <a:pt x="10540" y="18478"/>
                    <a:pt x="9856" y="16960"/>
                  </a:cubicBezTo>
                  <a:cubicBezTo>
                    <a:pt x="8516" y="14072"/>
                    <a:pt x="6908" y="11243"/>
                    <a:pt x="5717" y="8296"/>
                  </a:cubicBezTo>
                  <a:cubicBezTo>
                    <a:pt x="5002" y="6539"/>
                    <a:pt x="4943" y="4604"/>
                    <a:pt x="5002" y="2728"/>
                  </a:cubicBezTo>
                  <a:cubicBezTo>
                    <a:pt x="5032" y="2043"/>
                    <a:pt x="5508" y="912"/>
                    <a:pt x="4943" y="376"/>
                  </a:cubicBezTo>
                  <a:cubicBezTo>
                    <a:pt x="4684" y="104"/>
                    <a:pt x="4374" y="1"/>
                    <a:pt x="4055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375090" y="2823910"/>
              <a:ext cx="91740" cy="174680"/>
            </a:xfrm>
            <a:custGeom>
              <a:avLst/>
              <a:gdLst/>
              <a:ahLst/>
              <a:cxnLst/>
              <a:rect l="l" t="t" r="r" b="b"/>
              <a:pathLst>
                <a:path w="4587" h="8734" extrusionOk="0">
                  <a:moveTo>
                    <a:pt x="3296" y="1"/>
                  </a:moveTo>
                  <a:cubicBezTo>
                    <a:pt x="2748" y="1"/>
                    <a:pt x="1043" y="844"/>
                    <a:pt x="1043" y="844"/>
                  </a:cubicBezTo>
                  <a:cubicBezTo>
                    <a:pt x="596" y="1052"/>
                    <a:pt x="328" y="903"/>
                    <a:pt x="1" y="1379"/>
                  </a:cubicBezTo>
                  <a:cubicBezTo>
                    <a:pt x="121" y="1334"/>
                    <a:pt x="230" y="1316"/>
                    <a:pt x="331" y="1316"/>
                  </a:cubicBezTo>
                  <a:cubicBezTo>
                    <a:pt x="743" y="1316"/>
                    <a:pt x="1030" y="1619"/>
                    <a:pt x="1417" y="1619"/>
                  </a:cubicBezTo>
                  <a:cubicBezTo>
                    <a:pt x="1431" y="1619"/>
                    <a:pt x="1445" y="1619"/>
                    <a:pt x="1460" y="1618"/>
                  </a:cubicBezTo>
                  <a:cubicBezTo>
                    <a:pt x="1936" y="1558"/>
                    <a:pt x="2204" y="1171"/>
                    <a:pt x="2740" y="1022"/>
                  </a:cubicBezTo>
                  <a:cubicBezTo>
                    <a:pt x="3246" y="2035"/>
                    <a:pt x="2919" y="4029"/>
                    <a:pt x="2889" y="5191"/>
                  </a:cubicBezTo>
                  <a:cubicBezTo>
                    <a:pt x="2859" y="6679"/>
                    <a:pt x="3604" y="7513"/>
                    <a:pt x="4586" y="8734"/>
                  </a:cubicBezTo>
                  <a:cubicBezTo>
                    <a:pt x="4467" y="7215"/>
                    <a:pt x="3514" y="5697"/>
                    <a:pt x="3306" y="4178"/>
                  </a:cubicBezTo>
                  <a:cubicBezTo>
                    <a:pt x="3068" y="2719"/>
                    <a:pt x="3008" y="1499"/>
                    <a:pt x="3455" y="159"/>
                  </a:cubicBezTo>
                  <a:cubicBezTo>
                    <a:pt x="3488" y="46"/>
                    <a:pt x="3424" y="1"/>
                    <a:pt x="329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4467390" y="3073610"/>
              <a:ext cx="74460" cy="260240"/>
            </a:xfrm>
            <a:custGeom>
              <a:avLst/>
              <a:gdLst/>
              <a:ahLst/>
              <a:cxnLst/>
              <a:rect l="l" t="t" r="r" b="b"/>
              <a:pathLst>
                <a:path w="3723" h="13012" extrusionOk="0">
                  <a:moveTo>
                    <a:pt x="1" y="0"/>
                  </a:moveTo>
                  <a:cubicBezTo>
                    <a:pt x="361" y="320"/>
                    <a:pt x="682" y="761"/>
                    <a:pt x="970" y="1276"/>
                  </a:cubicBezTo>
                  <a:lnTo>
                    <a:pt x="970" y="1276"/>
                  </a:lnTo>
                  <a:cubicBezTo>
                    <a:pt x="797" y="801"/>
                    <a:pt x="582" y="364"/>
                    <a:pt x="299" y="0"/>
                  </a:cubicBezTo>
                  <a:close/>
                  <a:moveTo>
                    <a:pt x="970" y="1276"/>
                  </a:moveTo>
                  <a:cubicBezTo>
                    <a:pt x="1434" y="2550"/>
                    <a:pt x="1597" y="4099"/>
                    <a:pt x="1966" y="5270"/>
                  </a:cubicBezTo>
                  <a:cubicBezTo>
                    <a:pt x="2293" y="6283"/>
                    <a:pt x="2621" y="7295"/>
                    <a:pt x="2740" y="8337"/>
                  </a:cubicBezTo>
                  <a:cubicBezTo>
                    <a:pt x="2919" y="9915"/>
                    <a:pt x="3723" y="11433"/>
                    <a:pt x="3723" y="13012"/>
                  </a:cubicBezTo>
                  <a:cubicBezTo>
                    <a:pt x="3723" y="11076"/>
                    <a:pt x="3484" y="9200"/>
                    <a:pt x="2978" y="7325"/>
                  </a:cubicBezTo>
                  <a:cubicBezTo>
                    <a:pt x="2562" y="5730"/>
                    <a:pt x="1967" y="3060"/>
                    <a:pt x="970" y="127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4590670" y="3315370"/>
              <a:ext cx="132740" cy="300780"/>
            </a:xfrm>
            <a:custGeom>
              <a:avLst/>
              <a:gdLst/>
              <a:ahLst/>
              <a:cxnLst/>
              <a:rect l="l" t="t" r="r" b="b"/>
              <a:pathLst>
                <a:path w="6637" h="15039" extrusionOk="0">
                  <a:moveTo>
                    <a:pt x="0" y="1"/>
                  </a:moveTo>
                  <a:lnTo>
                    <a:pt x="0" y="1"/>
                  </a:lnTo>
                  <a:cubicBezTo>
                    <a:pt x="273" y="1247"/>
                    <a:pt x="615" y="2524"/>
                    <a:pt x="958" y="3807"/>
                  </a:cubicBezTo>
                  <a:lnTo>
                    <a:pt x="958" y="3807"/>
                  </a:lnTo>
                  <a:cubicBezTo>
                    <a:pt x="783" y="2374"/>
                    <a:pt x="598" y="954"/>
                    <a:pt x="0" y="1"/>
                  </a:cubicBezTo>
                  <a:close/>
                  <a:moveTo>
                    <a:pt x="958" y="3807"/>
                  </a:moveTo>
                  <a:cubicBezTo>
                    <a:pt x="1143" y="5311"/>
                    <a:pt x="1317" y="6828"/>
                    <a:pt x="1947" y="7835"/>
                  </a:cubicBezTo>
                  <a:lnTo>
                    <a:pt x="1947" y="7835"/>
                  </a:lnTo>
                  <a:cubicBezTo>
                    <a:pt x="1859" y="7433"/>
                    <a:pt x="1779" y="7039"/>
                    <a:pt x="1697" y="6670"/>
                  </a:cubicBezTo>
                  <a:cubicBezTo>
                    <a:pt x="1469" y="5718"/>
                    <a:pt x="1213" y="4760"/>
                    <a:pt x="958" y="3807"/>
                  </a:cubicBezTo>
                  <a:close/>
                  <a:moveTo>
                    <a:pt x="1947" y="7835"/>
                  </a:moveTo>
                  <a:cubicBezTo>
                    <a:pt x="2179" y="8892"/>
                    <a:pt x="2468" y="10005"/>
                    <a:pt x="3007" y="10868"/>
                  </a:cubicBezTo>
                  <a:lnTo>
                    <a:pt x="2590" y="10570"/>
                  </a:lnTo>
                  <a:lnTo>
                    <a:pt x="2590" y="10570"/>
                  </a:lnTo>
                  <a:cubicBezTo>
                    <a:pt x="3275" y="11464"/>
                    <a:pt x="4198" y="13310"/>
                    <a:pt x="3216" y="14203"/>
                  </a:cubicBezTo>
                  <a:cubicBezTo>
                    <a:pt x="3335" y="14262"/>
                    <a:pt x="3424" y="14292"/>
                    <a:pt x="3573" y="14322"/>
                  </a:cubicBezTo>
                  <a:cubicBezTo>
                    <a:pt x="3543" y="14530"/>
                    <a:pt x="3633" y="14798"/>
                    <a:pt x="3603" y="15007"/>
                  </a:cubicBezTo>
                  <a:cubicBezTo>
                    <a:pt x="3735" y="15028"/>
                    <a:pt x="3855" y="15038"/>
                    <a:pt x="3965" y="15038"/>
                  </a:cubicBezTo>
                  <a:cubicBezTo>
                    <a:pt x="6637" y="15038"/>
                    <a:pt x="3053" y="9018"/>
                    <a:pt x="2710" y="8188"/>
                  </a:cubicBezTo>
                  <a:cubicBezTo>
                    <a:pt x="2680" y="8278"/>
                    <a:pt x="2620" y="8456"/>
                    <a:pt x="2590" y="8546"/>
                  </a:cubicBezTo>
                  <a:cubicBezTo>
                    <a:pt x="2334" y="8356"/>
                    <a:pt x="2123" y="8115"/>
                    <a:pt x="1947" y="783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4261950" y="2869350"/>
              <a:ext cx="10740" cy="20280"/>
            </a:xfrm>
            <a:custGeom>
              <a:avLst/>
              <a:gdLst/>
              <a:ahLst/>
              <a:cxnLst/>
              <a:rect l="l" t="t" r="r" b="b"/>
              <a:pathLst>
                <a:path w="537" h="1014" extrusionOk="0">
                  <a:moveTo>
                    <a:pt x="1" y="1"/>
                  </a:moveTo>
                  <a:lnTo>
                    <a:pt x="1" y="60"/>
                  </a:lnTo>
                  <a:cubicBezTo>
                    <a:pt x="1" y="60"/>
                    <a:pt x="1" y="60"/>
                    <a:pt x="1" y="60"/>
                  </a:cubicBezTo>
                  <a:lnTo>
                    <a:pt x="1" y="60"/>
                  </a:lnTo>
                  <a:cubicBezTo>
                    <a:pt x="1" y="41"/>
                    <a:pt x="1" y="21"/>
                    <a:pt x="1" y="1"/>
                  </a:cubicBezTo>
                  <a:close/>
                  <a:moveTo>
                    <a:pt x="1" y="60"/>
                  </a:moveTo>
                  <a:cubicBezTo>
                    <a:pt x="1" y="422"/>
                    <a:pt x="12" y="731"/>
                    <a:pt x="209" y="1013"/>
                  </a:cubicBezTo>
                  <a:cubicBezTo>
                    <a:pt x="60" y="686"/>
                    <a:pt x="299" y="418"/>
                    <a:pt x="537" y="298"/>
                  </a:cubicBezTo>
                  <a:cubicBezTo>
                    <a:pt x="358" y="239"/>
                    <a:pt x="179" y="150"/>
                    <a:pt x="1" y="6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4239930" y="2828430"/>
              <a:ext cx="342180" cy="832980"/>
            </a:xfrm>
            <a:custGeom>
              <a:avLst/>
              <a:gdLst/>
              <a:ahLst/>
              <a:cxnLst/>
              <a:rect l="l" t="t" r="r" b="b"/>
              <a:pathLst>
                <a:path w="17109" h="41649" extrusionOk="0">
                  <a:moveTo>
                    <a:pt x="5726" y="1"/>
                  </a:moveTo>
                  <a:cubicBezTo>
                    <a:pt x="5152" y="1"/>
                    <a:pt x="4524" y="84"/>
                    <a:pt x="4020" y="290"/>
                  </a:cubicBezTo>
                  <a:cubicBezTo>
                    <a:pt x="3394" y="558"/>
                    <a:pt x="3037" y="1213"/>
                    <a:pt x="2442" y="1451"/>
                  </a:cubicBezTo>
                  <a:cubicBezTo>
                    <a:pt x="2282" y="1515"/>
                    <a:pt x="2128" y="1535"/>
                    <a:pt x="1979" y="1535"/>
                  </a:cubicBezTo>
                  <a:cubicBezTo>
                    <a:pt x="1729" y="1535"/>
                    <a:pt x="1494" y="1478"/>
                    <a:pt x="1275" y="1478"/>
                  </a:cubicBezTo>
                  <a:cubicBezTo>
                    <a:pt x="1017" y="1478"/>
                    <a:pt x="781" y="1557"/>
                    <a:pt x="566" y="1898"/>
                  </a:cubicBezTo>
                  <a:cubicBezTo>
                    <a:pt x="0" y="2732"/>
                    <a:pt x="983" y="3803"/>
                    <a:pt x="1429" y="4488"/>
                  </a:cubicBezTo>
                  <a:cubicBezTo>
                    <a:pt x="2233" y="5739"/>
                    <a:pt x="2293" y="6394"/>
                    <a:pt x="2471" y="7823"/>
                  </a:cubicBezTo>
                  <a:cubicBezTo>
                    <a:pt x="2829" y="10532"/>
                    <a:pt x="4198" y="13212"/>
                    <a:pt x="4824" y="15862"/>
                  </a:cubicBezTo>
                  <a:cubicBezTo>
                    <a:pt x="5598" y="19167"/>
                    <a:pt x="6163" y="22502"/>
                    <a:pt x="7325" y="25747"/>
                  </a:cubicBezTo>
                  <a:cubicBezTo>
                    <a:pt x="7861" y="27265"/>
                    <a:pt x="8158" y="28873"/>
                    <a:pt x="8694" y="30421"/>
                  </a:cubicBezTo>
                  <a:cubicBezTo>
                    <a:pt x="9230" y="31999"/>
                    <a:pt x="10064" y="33488"/>
                    <a:pt x="10600" y="35096"/>
                  </a:cubicBezTo>
                  <a:cubicBezTo>
                    <a:pt x="11165" y="36793"/>
                    <a:pt x="11731" y="38550"/>
                    <a:pt x="12237" y="40187"/>
                  </a:cubicBezTo>
                  <a:cubicBezTo>
                    <a:pt x="12356" y="40574"/>
                    <a:pt x="12386" y="41587"/>
                    <a:pt x="12952" y="41646"/>
                  </a:cubicBezTo>
                  <a:cubicBezTo>
                    <a:pt x="12971" y="41648"/>
                    <a:pt x="12990" y="41649"/>
                    <a:pt x="13008" y="41649"/>
                  </a:cubicBezTo>
                  <a:cubicBezTo>
                    <a:pt x="13609" y="41649"/>
                    <a:pt x="13651" y="40717"/>
                    <a:pt x="14113" y="40515"/>
                  </a:cubicBezTo>
                  <a:cubicBezTo>
                    <a:pt x="14195" y="40481"/>
                    <a:pt x="14304" y="40467"/>
                    <a:pt x="14430" y="40467"/>
                  </a:cubicBezTo>
                  <a:cubicBezTo>
                    <a:pt x="14943" y="40467"/>
                    <a:pt x="15751" y="40694"/>
                    <a:pt x="16310" y="40694"/>
                  </a:cubicBezTo>
                  <a:cubicBezTo>
                    <a:pt x="16808" y="40694"/>
                    <a:pt x="17108" y="40513"/>
                    <a:pt x="16823" y="39830"/>
                  </a:cubicBezTo>
                  <a:cubicBezTo>
                    <a:pt x="16703" y="39562"/>
                    <a:pt x="15512" y="38937"/>
                    <a:pt x="15245" y="38490"/>
                  </a:cubicBezTo>
                  <a:cubicBezTo>
                    <a:pt x="14917" y="37984"/>
                    <a:pt x="14589" y="37299"/>
                    <a:pt x="14351" y="36734"/>
                  </a:cubicBezTo>
                  <a:cubicBezTo>
                    <a:pt x="13488" y="34828"/>
                    <a:pt x="12803" y="32684"/>
                    <a:pt x="12416" y="30600"/>
                  </a:cubicBezTo>
                  <a:cubicBezTo>
                    <a:pt x="12148" y="29171"/>
                    <a:pt x="11553" y="28069"/>
                    <a:pt x="11165" y="26700"/>
                  </a:cubicBezTo>
                  <a:cubicBezTo>
                    <a:pt x="10004" y="22531"/>
                    <a:pt x="9617" y="18184"/>
                    <a:pt x="9200" y="13867"/>
                  </a:cubicBezTo>
                  <a:cubicBezTo>
                    <a:pt x="9141" y="13450"/>
                    <a:pt x="9141" y="12974"/>
                    <a:pt x="9111" y="12527"/>
                  </a:cubicBezTo>
                  <a:cubicBezTo>
                    <a:pt x="9051" y="11961"/>
                    <a:pt x="8992" y="11396"/>
                    <a:pt x="8843" y="10890"/>
                  </a:cubicBezTo>
                  <a:cubicBezTo>
                    <a:pt x="8545" y="9788"/>
                    <a:pt x="8456" y="8686"/>
                    <a:pt x="8158" y="7614"/>
                  </a:cubicBezTo>
                  <a:cubicBezTo>
                    <a:pt x="7890" y="6662"/>
                    <a:pt x="7384" y="5739"/>
                    <a:pt x="6908" y="4905"/>
                  </a:cubicBezTo>
                  <a:cubicBezTo>
                    <a:pt x="6402" y="4071"/>
                    <a:pt x="6372" y="3655"/>
                    <a:pt x="6580" y="2702"/>
                  </a:cubicBezTo>
                  <a:cubicBezTo>
                    <a:pt x="6670" y="2166"/>
                    <a:pt x="6610" y="2344"/>
                    <a:pt x="6163" y="2047"/>
                  </a:cubicBezTo>
                  <a:cubicBezTo>
                    <a:pt x="5419" y="1570"/>
                    <a:pt x="5181" y="350"/>
                    <a:pt x="6223" y="22"/>
                  </a:cubicBezTo>
                  <a:cubicBezTo>
                    <a:pt x="6065" y="8"/>
                    <a:pt x="5898" y="1"/>
                    <a:pt x="5726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4275050" y="2839590"/>
              <a:ext cx="101860" cy="311440"/>
            </a:xfrm>
            <a:custGeom>
              <a:avLst/>
              <a:gdLst/>
              <a:ahLst/>
              <a:cxnLst/>
              <a:rect l="l" t="t" r="r" b="b"/>
              <a:pathLst>
                <a:path w="5093" h="15572" extrusionOk="0">
                  <a:moveTo>
                    <a:pt x="3127" y="0"/>
                  </a:moveTo>
                  <a:cubicBezTo>
                    <a:pt x="2561" y="268"/>
                    <a:pt x="1877" y="536"/>
                    <a:pt x="1370" y="953"/>
                  </a:cubicBezTo>
                  <a:cubicBezTo>
                    <a:pt x="447" y="1727"/>
                    <a:pt x="1" y="2620"/>
                    <a:pt x="983" y="3573"/>
                  </a:cubicBezTo>
                  <a:cubicBezTo>
                    <a:pt x="1936" y="4496"/>
                    <a:pt x="2561" y="4496"/>
                    <a:pt x="2919" y="6044"/>
                  </a:cubicBezTo>
                  <a:cubicBezTo>
                    <a:pt x="3246" y="7295"/>
                    <a:pt x="3306" y="8575"/>
                    <a:pt x="3514" y="9885"/>
                  </a:cubicBezTo>
                  <a:cubicBezTo>
                    <a:pt x="3901" y="11850"/>
                    <a:pt x="4616" y="13666"/>
                    <a:pt x="5092" y="15572"/>
                  </a:cubicBezTo>
                  <a:cubicBezTo>
                    <a:pt x="4437" y="12714"/>
                    <a:pt x="3752" y="9766"/>
                    <a:pt x="3752" y="6848"/>
                  </a:cubicBezTo>
                  <a:cubicBezTo>
                    <a:pt x="3752" y="5419"/>
                    <a:pt x="3931" y="4615"/>
                    <a:pt x="3514" y="3275"/>
                  </a:cubicBezTo>
                  <a:cubicBezTo>
                    <a:pt x="3187" y="2203"/>
                    <a:pt x="3455" y="923"/>
                    <a:pt x="312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4369730" y="3220690"/>
              <a:ext cx="103040" cy="284060"/>
            </a:xfrm>
            <a:custGeom>
              <a:avLst/>
              <a:gdLst/>
              <a:ahLst/>
              <a:cxnLst/>
              <a:rect l="l" t="t" r="r" b="b"/>
              <a:pathLst>
                <a:path w="5152" h="14203" extrusionOk="0">
                  <a:moveTo>
                    <a:pt x="1" y="0"/>
                  </a:moveTo>
                  <a:lnTo>
                    <a:pt x="1" y="0"/>
                  </a:lnTo>
                  <a:cubicBezTo>
                    <a:pt x="954" y="2829"/>
                    <a:pt x="1162" y="6074"/>
                    <a:pt x="1936" y="9022"/>
                  </a:cubicBezTo>
                  <a:cubicBezTo>
                    <a:pt x="2204" y="10034"/>
                    <a:pt x="2710" y="12148"/>
                    <a:pt x="3455" y="12922"/>
                  </a:cubicBezTo>
                  <a:cubicBezTo>
                    <a:pt x="4050" y="13488"/>
                    <a:pt x="4675" y="13309"/>
                    <a:pt x="5152" y="14203"/>
                  </a:cubicBezTo>
                  <a:cubicBezTo>
                    <a:pt x="4735" y="12386"/>
                    <a:pt x="4229" y="10511"/>
                    <a:pt x="4199" y="8635"/>
                  </a:cubicBezTo>
                  <a:cubicBezTo>
                    <a:pt x="4199" y="8635"/>
                    <a:pt x="3931" y="9260"/>
                    <a:pt x="3872" y="9469"/>
                  </a:cubicBezTo>
                  <a:cubicBezTo>
                    <a:pt x="3306" y="8248"/>
                    <a:pt x="2591" y="7116"/>
                    <a:pt x="2055" y="5896"/>
                  </a:cubicBezTo>
                  <a:cubicBezTo>
                    <a:pt x="1192" y="3990"/>
                    <a:pt x="864" y="2233"/>
                    <a:pt x="299" y="268"/>
                  </a:cubicBez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4485270" y="3598810"/>
              <a:ext cx="84300" cy="53020"/>
            </a:xfrm>
            <a:custGeom>
              <a:avLst/>
              <a:gdLst/>
              <a:ahLst/>
              <a:cxnLst/>
              <a:rect l="l" t="t" r="r" b="b"/>
              <a:pathLst>
                <a:path w="4215" h="2651" extrusionOk="0">
                  <a:moveTo>
                    <a:pt x="715" y="1"/>
                  </a:moveTo>
                  <a:cubicBezTo>
                    <a:pt x="864" y="328"/>
                    <a:pt x="923" y="775"/>
                    <a:pt x="983" y="1073"/>
                  </a:cubicBezTo>
                  <a:cubicBezTo>
                    <a:pt x="911" y="1093"/>
                    <a:pt x="844" y="1103"/>
                    <a:pt x="782" y="1103"/>
                  </a:cubicBezTo>
                  <a:cubicBezTo>
                    <a:pt x="485" y="1103"/>
                    <a:pt x="297" y="877"/>
                    <a:pt x="149" y="507"/>
                  </a:cubicBezTo>
                  <a:lnTo>
                    <a:pt x="0" y="507"/>
                  </a:lnTo>
                  <a:cubicBezTo>
                    <a:pt x="179" y="1251"/>
                    <a:pt x="298" y="2174"/>
                    <a:pt x="804" y="2651"/>
                  </a:cubicBezTo>
                  <a:cubicBezTo>
                    <a:pt x="1191" y="2264"/>
                    <a:pt x="1370" y="1817"/>
                    <a:pt x="1459" y="1281"/>
                  </a:cubicBezTo>
                  <a:cubicBezTo>
                    <a:pt x="1843" y="1446"/>
                    <a:pt x="2823" y="1880"/>
                    <a:pt x="3493" y="1880"/>
                  </a:cubicBezTo>
                  <a:cubicBezTo>
                    <a:pt x="3915" y="1880"/>
                    <a:pt x="4214" y="1709"/>
                    <a:pt x="4168" y="1192"/>
                  </a:cubicBezTo>
                  <a:lnTo>
                    <a:pt x="4168" y="1192"/>
                  </a:lnTo>
                  <a:cubicBezTo>
                    <a:pt x="4028" y="1241"/>
                    <a:pt x="3856" y="1263"/>
                    <a:pt x="3664" y="1263"/>
                  </a:cubicBezTo>
                  <a:cubicBezTo>
                    <a:pt x="2683" y="1263"/>
                    <a:pt x="1188" y="674"/>
                    <a:pt x="71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4445370" y="3305250"/>
              <a:ext cx="45280" cy="234040"/>
            </a:xfrm>
            <a:custGeom>
              <a:avLst/>
              <a:gdLst/>
              <a:ahLst/>
              <a:cxnLst/>
              <a:rect l="l" t="t" r="r" b="b"/>
              <a:pathLst>
                <a:path w="2264" h="11702" extrusionOk="0">
                  <a:moveTo>
                    <a:pt x="30" y="0"/>
                  </a:moveTo>
                  <a:cubicBezTo>
                    <a:pt x="0" y="2114"/>
                    <a:pt x="477" y="4079"/>
                    <a:pt x="745" y="6134"/>
                  </a:cubicBezTo>
                  <a:cubicBezTo>
                    <a:pt x="983" y="8158"/>
                    <a:pt x="1757" y="9796"/>
                    <a:pt x="2263" y="11702"/>
                  </a:cubicBezTo>
                  <a:cubicBezTo>
                    <a:pt x="1906" y="10302"/>
                    <a:pt x="1638" y="8843"/>
                    <a:pt x="1400" y="7414"/>
                  </a:cubicBezTo>
                  <a:cubicBezTo>
                    <a:pt x="983" y="5002"/>
                    <a:pt x="834" y="2353"/>
                    <a:pt x="3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4517410" y="3557730"/>
              <a:ext cx="22060" cy="51820"/>
            </a:xfrm>
            <a:custGeom>
              <a:avLst/>
              <a:gdLst/>
              <a:ahLst/>
              <a:cxnLst/>
              <a:rect l="l" t="t" r="r" b="b"/>
              <a:pathLst>
                <a:path w="1103" h="2591" extrusionOk="0">
                  <a:moveTo>
                    <a:pt x="1" y="1"/>
                  </a:moveTo>
                  <a:cubicBezTo>
                    <a:pt x="239" y="626"/>
                    <a:pt x="537" y="2442"/>
                    <a:pt x="1103" y="2591"/>
                  </a:cubicBezTo>
                  <a:cubicBezTo>
                    <a:pt x="894" y="1906"/>
                    <a:pt x="507" y="1192"/>
                    <a:pt x="299" y="447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4258970" y="2891990"/>
              <a:ext cx="58980" cy="120900"/>
            </a:xfrm>
            <a:custGeom>
              <a:avLst/>
              <a:gdLst/>
              <a:ahLst/>
              <a:cxnLst/>
              <a:rect l="l" t="t" r="r" b="b"/>
              <a:pathLst>
                <a:path w="2949" h="6045" extrusionOk="0">
                  <a:moveTo>
                    <a:pt x="31" y="0"/>
                  </a:moveTo>
                  <a:lnTo>
                    <a:pt x="1" y="447"/>
                  </a:lnTo>
                  <a:cubicBezTo>
                    <a:pt x="775" y="1191"/>
                    <a:pt x="1549" y="2382"/>
                    <a:pt x="1311" y="3484"/>
                  </a:cubicBezTo>
                  <a:cubicBezTo>
                    <a:pt x="2085" y="4020"/>
                    <a:pt x="2651" y="5062"/>
                    <a:pt x="2949" y="6044"/>
                  </a:cubicBezTo>
                  <a:cubicBezTo>
                    <a:pt x="2829" y="5032"/>
                    <a:pt x="2502" y="3513"/>
                    <a:pt x="2026" y="2710"/>
                  </a:cubicBezTo>
                  <a:cubicBezTo>
                    <a:pt x="1430" y="1757"/>
                    <a:pt x="537" y="1072"/>
                    <a:pt x="3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4334610" y="2841370"/>
              <a:ext cx="41700" cy="131620"/>
            </a:xfrm>
            <a:custGeom>
              <a:avLst/>
              <a:gdLst/>
              <a:ahLst/>
              <a:cxnLst/>
              <a:rect l="l" t="t" r="r" b="b"/>
              <a:pathLst>
                <a:path w="2085" h="6581" extrusionOk="0">
                  <a:moveTo>
                    <a:pt x="0" y="0"/>
                  </a:moveTo>
                  <a:cubicBezTo>
                    <a:pt x="447" y="864"/>
                    <a:pt x="328" y="1400"/>
                    <a:pt x="238" y="2293"/>
                  </a:cubicBezTo>
                  <a:cubicBezTo>
                    <a:pt x="209" y="3008"/>
                    <a:pt x="447" y="3454"/>
                    <a:pt x="387" y="4139"/>
                  </a:cubicBezTo>
                  <a:cubicBezTo>
                    <a:pt x="756" y="4193"/>
                    <a:pt x="1024" y="4353"/>
                    <a:pt x="1229" y="4575"/>
                  </a:cubicBezTo>
                  <a:lnTo>
                    <a:pt x="1229" y="4575"/>
                  </a:lnTo>
                  <a:cubicBezTo>
                    <a:pt x="1079" y="4143"/>
                    <a:pt x="946" y="3709"/>
                    <a:pt x="834" y="3305"/>
                  </a:cubicBezTo>
                  <a:cubicBezTo>
                    <a:pt x="566" y="2293"/>
                    <a:pt x="804" y="923"/>
                    <a:pt x="268" y="0"/>
                  </a:cubicBezTo>
                  <a:close/>
                  <a:moveTo>
                    <a:pt x="1229" y="4575"/>
                  </a:moveTo>
                  <a:cubicBezTo>
                    <a:pt x="1477" y="5291"/>
                    <a:pt x="1769" y="6005"/>
                    <a:pt x="2084" y="6580"/>
                  </a:cubicBezTo>
                  <a:cubicBezTo>
                    <a:pt x="1835" y="5936"/>
                    <a:pt x="1702" y="5089"/>
                    <a:pt x="1229" y="457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2321870" y="1724910"/>
              <a:ext cx="534760" cy="1134360"/>
            </a:xfrm>
            <a:custGeom>
              <a:avLst/>
              <a:gdLst/>
              <a:ahLst/>
              <a:cxnLst/>
              <a:rect l="l" t="t" r="r" b="b"/>
              <a:pathLst>
                <a:path w="26738" h="56718" extrusionOk="0">
                  <a:moveTo>
                    <a:pt x="14263" y="51715"/>
                  </a:moveTo>
                  <a:cubicBezTo>
                    <a:pt x="14262" y="51715"/>
                    <a:pt x="14262" y="51716"/>
                    <a:pt x="14262" y="51717"/>
                  </a:cubicBezTo>
                  <a:lnTo>
                    <a:pt x="14262" y="51717"/>
                  </a:lnTo>
                  <a:cubicBezTo>
                    <a:pt x="14262" y="51716"/>
                    <a:pt x="14262" y="51715"/>
                    <a:pt x="14263" y="51715"/>
                  </a:cubicBezTo>
                  <a:close/>
                  <a:moveTo>
                    <a:pt x="21329" y="0"/>
                  </a:moveTo>
                  <a:cubicBezTo>
                    <a:pt x="19925" y="0"/>
                    <a:pt x="18724" y="756"/>
                    <a:pt x="17300" y="1873"/>
                  </a:cubicBezTo>
                  <a:cubicBezTo>
                    <a:pt x="17106" y="1826"/>
                    <a:pt x="16928" y="1804"/>
                    <a:pt x="16764" y="1804"/>
                  </a:cubicBezTo>
                  <a:cubicBezTo>
                    <a:pt x="14726" y="1804"/>
                    <a:pt x="14826" y="5176"/>
                    <a:pt x="14799" y="6637"/>
                  </a:cubicBezTo>
                  <a:cubicBezTo>
                    <a:pt x="14799" y="8274"/>
                    <a:pt x="14799" y="10180"/>
                    <a:pt x="14560" y="11817"/>
                  </a:cubicBezTo>
                  <a:cubicBezTo>
                    <a:pt x="13876" y="16611"/>
                    <a:pt x="13072" y="21553"/>
                    <a:pt x="11583" y="26198"/>
                  </a:cubicBezTo>
                  <a:cubicBezTo>
                    <a:pt x="10720" y="28908"/>
                    <a:pt x="9290" y="31409"/>
                    <a:pt x="8427" y="34058"/>
                  </a:cubicBezTo>
                  <a:cubicBezTo>
                    <a:pt x="6938" y="38554"/>
                    <a:pt x="5301" y="42901"/>
                    <a:pt x="3365" y="47219"/>
                  </a:cubicBezTo>
                  <a:cubicBezTo>
                    <a:pt x="2710" y="48707"/>
                    <a:pt x="1132" y="49779"/>
                    <a:pt x="507" y="51238"/>
                  </a:cubicBezTo>
                  <a:cubicBezTo>
                    <a:pt x="1" y="52399"/>
                    <a:pt x="358" y="53293"/>
                    <a:pt x="1222" y="54216"/>
                  </a:cubicBezTo>
                  <a:cubicBezTo>
                    <a:pt x="1610" y="54632"/>
                    <a:pt x="1979" y="54757"/>
                    <a:pt x="2362" y="54757"/>
                  </a:cubicBezTo>
                  <a:cubicBezTo>
                    <a:pt x="2801" y="54757"/>
                    <a:pt x="3258" y="54593"/>
                    <a:pt x="3782" y="54513"/>
                  </a:cubicBezTo>
                  <a:cubicBezTo>
                    <a:pt x="3843" y="54503"/>
                    <a:pt x="3899" y="54498"/>
                    <a:pt x="3952" y="54498"/>
                  </a:cubicBezTo>
                  <a:cubicBezTo>
                    <a:pt x="4662" y="54498"/>
                    <a:pt x="4791" y="55362"/>
                    <a:pt x="5539" y="55555"/>
                  </a:cubicBezTo>
                  <a:cubicBezTo>
                    <a:pt x="5678" y="55594"/>
                    <a:pt x="5823" y="55607"/>
                    <a:pt x="5972" y="55607"/>
                  </a:cubicBezTo>
                  <a:cubicBezTo>
                    <a:pt x="6245" y="55607"/>
                    <a:pt x="6529" y="55564"/>
                    <a:pt x="6803" y="55564"/>
                  </a:cubicBezTo>
                  <a:cubicBezTo>
                    <a:pt x="6951" y="55564"/>
                    <a:pt x="7097" y="55576"/>
                    <a:pt x="7236" y="55615"/>
                  </a:cubicBezTo>
                  <a:cubicBezTo>
                    <a:pt x="7802" y="55764"/>
                    <a:pt x="8427" y="56300"/>
                    <a:pt x="8963" y="56538"/>
                  </a:cubicBezTo>
                  <a:cubicBezTo>
                    <a:pt x="9200" y="56649"/>
                    <a:pt x="9471" y="56717"/>
                    <a:pt x="9735" y="56717"/>
                  </a:cubicBezTo>
                  <a:cubicBezTo>
                    <a:pt x="9968" y="56717"/>
                    <a:pt x="10196" y="56664"/>
                    <a:pt x="10392" y="56538"/>
                  </a:cubicBezTo>
                  <a:cubicBezTo>
                    <a:pt x="10988" y="56210"/>
                    <a:pt x="10898" y="55347"/>
                    <a:pt x="11315" y="54900"/>
                  </a:cubicBezTo>
                  <a:cubicBezTo>
                    <a:pt x="11510" y="54705"/>
                    <a:pt x="11729" y="54655"/>
                    <a:pt x="11958" y="54655"/>
                  </a:cubicBezTo>
                  <a:cubicBezTo>
                    <a:pt x="12197" y="54655"/>
                    <a:pt x="12446" y="54710"/>
                    <a:pt x="12691" y="54710"/>
                  </a:cubicBezTo>
                  <a:cubicBezTo>
                    <a:pt x="12960" y="54710"/>
                    <a:pt x="13223" y="54643"/>
                    <a:pt x="13459" y="54364"/>
                  </a:cubicBezTo>
                  <a:cubicBezTo>
                    <a:pt x="14054" y="53650"/>
                    <a:pt x="13906" y="52550"/>
                    <a:pt x="14262" y="51717"/>
                  </a:cubicBezTo>
                  <a:lnTo>
                    <a:pt x="14262" y="51717"/>
                  </a:lnTo>
                  <a:cubicBezTo>
                    <a:pt x="14258" y="51724"/>
                    <a:pt x="14252" y="51727"/>
                    <a:pt x="14244" y="51727"/>
                  </a:cubicBezTo>
                  <a:cubicBezTo>
                    <a:pt x="13993" y="51727"/>
                    <a:pt x="11638" y="48776"/>
                    <a:pt x="11523" y="48231"/>
                  </a:cubicBezTo>
                  <a:cubicBezTo>
                    <a:pt x="11375" y="47576"/>
                    <a:pt x="11643" y="47129"/>
                    <a:pt x="11702" y="46504"/>
                  </a:cubicBezTo>
                  <a:cubicBezTo>
                    <a:pt x="11851" y="45402"/>
                    <a:pt x="11672" y="44271"/>
                    <a:pt x="11702" y="43199"/>
                  </a:cubicBezTo>
                  <a:cubicBezTo>
                    <a:pt x="11732" y="39954"/>
                    <a:pt x="13518" y="36976"/>
                    <a:pt x="14412" y="33910"/>
                  </a:cubicBezTo>
                  <a:cubicBezTo>
                    <a:pt x="14471" y="33761"/>
                    <a:pt x="14501" y="33612"/>
                    <a:pt x="14560" y="33493"/>
                  </a:cubicBezTo>
                  <a:cubicBezTo>
                    <a:pt x="14769" y="32838"/>
                    <a:pt x="15007" y="32212"/>
                    <a:pt x="15245" y="31587"/>
                  </a:cubicBezTo>
                  <a:cubicBezTo>
                    <a:pt x="17419" y="25543"/>
                    <a:pt x="18371" y="19052"/>
                    <a:pt x="20902" y="13127"/>
                  </a:cubicBezTo>
                  <a:cubicBezTo>
                    <a:pt x="21498" y="11758"/>
                    <a:pt x="21885" y="10329"/>
                    <a:pt x="22689" y="9078"/>
                  </a:cubicBezTo>
                  <a:cubicBezTo>
                    <a:pt x="23344" y="8155"/>
                    <a:pt x="24267" y="7411"/>
                    <a:pt x="25011" y="6607"/>
                  </a:cubicBezTo>
                  <a:cubicBezTo>
                    <a:pt x="26738" y="4731"/>
                    <a:pt x="26143" y="1962"/>
                    <a:pt x="23880" y="741"/>
                  </a:cubicBezTo>
                  <a:cubicBezTo>
                    <a:pt x="22922" y="226"/>
                    <a:pt x="22095" y="0"/>
                    <a:pt x="2132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2681550" y="1752230"/>
              <a:ext cx="134980" cy="179260"/>
            </a:xfrm>
            <a:custGeom>
              <a:avLst/>
              <a:gdLst/>
              <a:ahLst/>
              <a:cxnLst/>
              <a:rect l="l" t="t" r="r" b="b"/>
              <a:pathLst>
                <a:path w="6749" h="8963" extrusionOk="0">
                  <a:moveTo>
                    <a:pt x="2054" y="0"/>
                  </a:moveTo>
                  <a:cubicBezTo>
                    <a:pt x="1536" y="0"/>
                    <a:pt x="1011" y="213"/>
                    <a:pt x="596" y="656"/>
                  </a:cubicBezTo>
                  <a:cubicBezTo>
                    <a:pt x="268" y="1013"/>
                    <a:pt x="0" y="1489"/>
                    <a:pt x="60" y="1995"/>
                  </a:cubicBezTo>
                  <a:cubicBezTo>
                    <a:pt x="87" y="2133"/>
                    <a:pt x="646" y="3180"/>
                    <a:pt x="827" y="3180"/>
                  </a:cubicBezTo>
                  <a:cubicBezTo>
                    <a:pt x="838" y="3180"/>
                    <a:pt x="848" y="3176"/>
                    <a:pt x="856" y="3168"/>
                  </a:cubicBezTo>
                  <a:lnTo>
                    <a:pt x="856" y="3168"/>
                  </a:lnTo>
                  <a:cubicBezTo>
                    <a:pt x="773" y="3287"/>
                    <a:pt x="742" y="3458"/>
                    <a:pt x="655" y="3573"/>
                  </a:cubicBezTo>
                  <a:cubicBezTo>
                    <a:pt x="1817" y="4496"/>
                    <a:pt x="239" y="7474"/>
                    <a:pt x="745" y="8010"/>
                  </a:cubicBezTo>
                  <a:lnTo>
                    <a:pt x="2833" y="3226"/>
                  </a:lnTo>
                  <a:lnTo>
                    <a:pt x="2833" y="3226"/>
                  </a:lnTo>
                  <a:cubicBezTo>
                    <a:pt x="2319" y="5008"/>
                    <a:pt x="2710" y="7197"/>
                    <a:pt x="2293" y="8963"/>
                  </a:cubicBezTo>
                  <a:cubicBezTo>
                    <a:pt x="3067" y="7682"/>
                    <a:pt x="1966" y="5122"/>
                    <a:pt x="3127" y="4020"/>
                  </a:cubicBezTo>
                  <a:cubicBezTo>
                    <a:pt x="3283" y="4198"/>
                    <a:pt x="3484" y="4276"/>
                    <a:pt x="3673" y="4276"/>
                  </a:cubicBezTo>
                  <a:cubicBezTo>
                    <a:pt x="3988" y="4276"/>
                    <a:pt x="4266" y="4058"/>
                    <a:pt x="4228" y="3722"/>
                  </a:cubicBezTo>
                  <a:cubicBezTo>
                    <a:pt x="4424" y="3420"/>
                    <a:pt x="4657" y="3309"/>
                    <a:pt x="4904" y="3309"/>
                  </a:cubicBezTo>
                  <a:cubicBezTo>
                    <a:pt x="5484" y="3309"/>
                    <a:pt x="6142" y="3921"/>
                    <a:pt x="6580" y="4109"/>
                  </a:cubicBezTo>
                  <a:cubicBezTo>
                    <a:pt x="6749" y="3147"/>
                    <a:pt x="5751" y="397"/>
                    <a:pt x="4576" y="397"/>
                  </a:cubicBezTo>
                  <a:cubicBezTo>
                    <a:pt x="4297" y="397"/>
                    <a:pt x="4008" y="552"/>
                    <a:pt x="3722" y="924"/>
                  </a:cubicBezTo>
                  <a:cubicBezTo>
                    <a:pt x="3313" y="318"/>
                    <a:pt x="2688" y="0"/>
                    <a:pt x="205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2681550" y="1731990"/>
              <a:ext cx="135780" cy="199500"/>
            </a:xfrm>
            <a:custGeom>
              <a:avLst/>
              <a:gdLst/>
              <a:ahLst/>
              <a:cxnLst/>
              <a:rect l="l" t="t" r="r" b="b"/>
              <a:pathLst>
                <a:path w="6789" h="9975" fill="none" extrusionOk="0">
                  <a:moveTo>
                    <a:pt x="3305" y="3156"/>
                  </a:moveTo>
                  <a:cubicBezTo>
                    <a:pt x="2114" y="5062"/>
                    <a:pt x="2799" y="7831"/>
                    <a:pt x="2293" y="9975"/>
                  </a:cubicBezTo>
                  <a:cubicBezTo>
                    <a:pt x="3067" y="8694"/>
                    <a:pt x="1966" y="6134"/>
                    <a:pt x="3127" y="5032"/>
                  </a:cubicBezTo>
                  <a:cubicBezTo>
                    <a:pt x="3544" y="5508"/>
                    <a:pt x="4288" y="5270"/>
                    <a:pt x="4228" y="4734"/>
                  </a:cubicBezTo>
                  <a:cubicBezTo>
                    <a:pt x="4883" y="3722"/>
                    <a:pt x="5955" y="4853"/>
                    <a:pt x="6580" y="5121"/>
                  </a:cubicBezTo>
                  <a:cubicBezTo>
                    <a:pt x="6789" y="3930"/>
                    <a:pt x="5211" y="0"/>
                    <a:pt x="3722" y="1936"/>
                  </a:cubicBezTo>
                  <a:cubicBezTo>
                    <a:pt x="2978" y="834"/>
                    <a:pt x="1519" y="685"/>
                    <a:pt x="596" y="1668"/>
                  </a:cubicBezTo>
                  <a:cubicBezTo>
                    <a:pt x="268" y="2025"/>
                    <a:pt x="0" y="2501"/>
                    <a:pt x="60" y="3007"/>
                  </a:cubicBezTo>
                  <a:cubicBezTo>
                    <a:pt x="90" y="3156"/>
                    <a:pt x="745" y="4377"/>
                    <a:pt x="864" y="4169"/>
                  </a:cubicBezTo>
                  <a:cubicBezTo>
                    <a:pt x="775" y="4288"/>
                    <a:pt x="745" y="4466"/>
                    <a:pt x="655" y="4585"/>
                  </a:cubicBezTo>
                  <a:cubicBezTo>
                    <a:pt x="1817" y="5508"/>
                    <a:pt x="239" y="8486"/>
                    <a:pt x="745" y="9022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2340930" y="2744650"/>
              <a:ext cx="197120" cy="111020"/>
            </a:xfrm>
            <a:custGeom>
              <a:avLst/>
              <a:gdLst/>
              <a:ahLst/>
              <a:cxnLst/>
              <a:rect l="l" t="t" r="r" b="b"/>
              <a:pathLst>
                <a:path w="9856" h="5551" extrusionOk="0">
                  <a:moveTo>
                    <a:pt x="580" y="120"/>
                  </a:moveTo>
                  <a:cubicBezTo>
                    <a:pt x="399" y="120"/>
                    <a:pt x="200" y="166"/>
                    <a:pt x="1" y="251"/>
                  </a:cubicBezTo>
                  <a:lnTo>
                    <a:pt x="417" y="251"/>
                  </a:lnTo>
                  <a:cubicBezTo>
                    <a:pt x="512" y="202"/>
                    <a:pt x="604" y="160"/>
                    <a:pt x="694" y="126"/>
                  </a:cubicBezTo>
                  <a:lnTo>
                    <a:pt x="694" y="126"/>
                  </a:lnTo>
                  <a:cubicBezTo>
                    <a:pt x="657" y="122"/>
                    <a:pt x="619" y="120"/>
                    <a:pt x="580" y="120"/>
                  </a:cubicBezTo>
                  <a:close/>
                  <a:moveTo>
                    <a:pt x="1341" y="0"/>
                  </a:moveTo>
                  <a:cubicBezTo>
                    <a:pt x="1138" y="0"/>
                    <a:pt x="923" y="39"/>
                    <a:pt x="694" y="126"/>
                  </a:cubicBezTo>
                  <a:lnTo>
                    <a:pt x="694" y="126"/>
                  </a:lnTo>
                  <a:cubicBezTo>
                    <a:pt x="1025" y="165"/>
                    <a:pt x="1274" y="379"/>
                    <a:pt x="1311" y="817"/>
                  </a:cubicBezTo>
                  <a:cubicBezTo>
                    <a:pt x="1406" y="779"/>
                    <a:pt x="1493" y="761"/>
                    <a:pt x="1571" y="761"/>
                  </a:cubicBezTo>
                  <a:cubicBezTo>
                    <a:pt x="2476" y="761"/>
                    <a:pt x="2342" y="3098"/>
                    <a:pt x="2561" y="3645"/>
                  </a:cubicBezTo>
                  <a:cubicBezTo>
                    <a:pt x="2680" y="3258"/>
                    <a:pt x="2770" y="2931"/>
                    <a:pt x="2889" y="2574"/>
                  </a:cubicBezTo>
                  <a:cubicBezTo>
                    <a:pt x="3008" y="2574"/>
                    <a:pt x="3067" y="2633"/>
                    <a:pt x="3186" y="2633"/>
                  </a:cubicBezTo>
                  <a:cubicBezTo>
                    <a:pt x="3306" y="2038"/>
                    <a:pt x="3812" y="1651"/>
                    <a:pt x="4437" y="1621"/>
                  </a:cubicBezTo>
                  <a:cubicBezTo>
                    <a:pt x="4884" y="1621"/>
                    <a:pt x="5449" y="2335"/>
                    <a:pt x="5628" y="2335"/>
                  </a:cubicBezTo>
                  <a:cubicBezTo>
                    <a:pt x="5972" y="2335"/>
                    <a:pt x="6285" y="2133"/>
                    <a:pt x="6612" y="2133"/>
                  </a:cubicBezTo>
                  <a:cubicBezTo>
                    <a:pt x="6738" y="2133"/>
                    <a:pt x="6865" y="2163"/>
                    <a:pt x="6998" y="2246"/>
                  </a:cubicBezTo>
                  <a:cubicBezTo>
                    <a:pt x="6968" y="2306"/>
                    <a:pt x="6878" y="2395"/>
                    <a:pt x="6849" y="2454"/>
                  </a:cubicBezTo>
                  <a:cubicBezTo>
                    <a:pt x="7325" y="2484"/>
                    <a:pt x="8159" y="2663"/>
                    <a:pt x="8397" y="3199"/>
                  </a:cubicBezTo>
                  <a:cubicBezTo>
                    <a:pt x="8594" y="3652"/>
                    <a:pt x="8348" y="4197"/>
                    <a:pt x="7977" y="4323"/>
                  </a:cubicBezTo>
                  <a:lnTo>
                    <a:pt x="7977" y="4323"/>
                  </a:lnTo>
                  <a:cubicBezTo>
                    <a:pt x="7765" y="4242"/>
                    <a:pt x="7546" y="4178"/>
                    <a:pt x="7355" y="4122"/>
                  </a:cubicBezTo>
                  <a:lnTo>
                    <a:pt x="7355" y="4122"/>
                  </a:lnTo>
                  <a:cubicBezTo>
                    <a:pt x="7509" y="4283"/>
                    <a:pt x="7668" y="4350"/>
                    <a:pt x="7816" y="4350"/>
                  </a:cubicBezTo>
                  <a:cubicBezTo>
                    <a:pt x="7871" y="4350"/>
                    <a:pt x="7925" y="4341"/>
                    <a:pt x="7977" y="4323"/>
                  </a:cubicBezTo>
                  <a:lnTo>
                    <a:pt x="7977" y="4323"/>
                  </a:lnTo>
                  <a:cubicBezTo>
                    <a:pt x="8559" y="4546"/>
                    <a:pt x="9091" y="4897"/>
                    <a:pt x="8873" y="5551"/>
                  </a:cubicBezTo>
                  <a:cubicBezTo>
                    <a:pt x="9141" y="5372"/>
                    <a:pt x="9379" y="5075"/>
                    <a:pt x="9350" y="4717"/>
                  </a:cubicBezTo>
                  <a:lnTo>
                    <a:pt x="9350" y="4717"/>
                  </a:lnTo>
                  <a:cubicBezTo>
                    <a:pt x="9260" y="4807"/>
                    <a:pt x="9082" y="4926"/>
                    <a:pt x="8963" y="5015"/>
                  </a:cubicBezTo>
                  <a:cubicBezTo>
                    <a:pt x="8963" y="4985"/>
                    <a:pt x="8933" y="4836"/>
                    <a:pt x="8903" y="4807"/>
                  </a:cubicBezTo>
                  <a:cubicBezTo>
                    <a:pt x="9856" y="3824"/>
                    <a:pt x="8516" y="1799"/>
                    <a:pt x="7325" y="1799"/>
                  </a:cubicBezTo>
                  <a:cubicBezTo>
                    <a:pt x="6987" y="1799"/>
                    <a:pt x="6648" y="2040"/>
                    <a:pt x="6335" y="2040"/>
                  </a:cubicBezTo>
                  <a:cubicBezTo>
                    <a:pt x="6318" y="2040"/>
                    <a:pt x="6300" y="2039"/>
                    <a:pt x="6283" y="2038"/>
                  </a:cubicBezTo>
                  <a:cubicBezTo>
                    <a:pt x="5896" y="2008"/>
                    <a:pt x="6015" y="1889"/>
                    <a:pt x="5658" y="1680"/>
                  </a:cubicBezTo>
                  <a:cubicBezTo>
                    <a:pt x="5104" y="1348"/>
                    <a:pt x="4745" y="1210"/>
                    <a:pt x="4318" y="1210"/>
                  </a:cubicBezTo>
                  <a:cubicBezTo>
                    <a:pt x="4056" y="1210"/>
                    <a:pt x="3768" y="1262"/>
                    <a:pt x="3395" y="1353"/>
                  </a:cubicBezTo>
                  <a:cubicBezTo>
                    <a:pt x="2796" y="644"/>
                    <a:pt x="2165" y="0"/>
                    <a:pt x="134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2357610" y="2320910"/>
              <a:ext cx="175680" cy="428780"/>
            </a:xfrm>
            <a:custGeom>
              <a:avLst/>
              <a:gdLst/>
              <a:ahLst/>
              <a:cxnLst/>
              <a:rect l="l" t="t" r="r" b="b"/>
              <a:pathLst>
                <a:path w="8784" h="21439" extrusionOk="0">
                  <a:moveTo>
                    <a:pt x="8784" y="1"/>
                  </a:moveTo>
                  <a:cubicBezTo>
                    <a:pt x="7176" y="4199"/>
                    <a:pt x="5657" y="8367"/>
                    <a:pt x="3901" y="12446"/>
                  </a:cubicBezTo>
                  <a:cubicBezTo>
                    <a:pt x="2740" y="15186"/>
                    <a:pt x="1459" y="17895"/>
                    <a:pt x="0" y="20545"/>
                  </a:cubicBezTo>
                  <a:cubicBezTo>
                    <a:pt x="199" y="20187"/>
                    <a:pt x="455" y="20052"/>
                    <a:pt x="719" y="20052"/>
                  </a:cubicBezTo>
                  <a:cubicBezTo>
                    <a:pt x="1444" y="20052"/>
                    <a:pt x="2229" y="21071"/>
                    <a:pt x="2055" y="21289"/>
                  </a:cubicBezTo>
                  <a:cubicBezTo>
                    <a:pt x="2395" y="20891"/>
                    <a:pt x="2661" y="20741"/>
                    <a:pt x="2917" y="20741"/>
                  </a:cubicBezTo>
                  <a:cubicBezTo>
                    <a:pt x="3311" y="20741"/>
                    <a:pt x="3680" y="21095"/>
                    <a:pt x="4258" y="21438"/>
                  </a:cubicBezTo>
                  <a:cubicBezTo>
                    <a:pt x="2382" y="18193"/>
                    <a:pt x="3365" y="16615"/>
                    <a:pt x="4615" y="13459"/>
                  </a:cubicBezTo>
                  <a:cubicBezTo>
                    <a:pt x="4645" y="13697"/>
                    <a:pt x="4705" y="13786"/>
                    <a:pt x="4764" y="13965"/>
                  </a:cubicBezTo>
                  <a:cubicBezTo>
                    <a:pt x="5449" y="13280"/>
                    <a:pt x="5777" y="11613"/>
                    <a:pt x="6044" y="10660"/>
                  </a:cubicBezTo>
                  <a:cubicBezTo>
                    <a:pt x="6402" y="9380"/>
                    <a:pt x="6819" y="8070"/>
                    <a:pt x="6997" y="6789"/>
                  </a:cubicBezTo>
                  <a:cubicBezTo>
                    <a:pt x="7325" y="4556"/>
                    <a:pt x="8039" y="2115"/>
                    <a:pt x="878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2496690" y="2555530"/>
              <a:ext cx="52680" cy="206300"/>
            </a:xfrm>
            <a:custGeom>
              <a:avLst/>
              <a:gdLst/>
              <a:ahLst/>
              <a:cxnLst/>
              <a:rect l="l" t="t" r="r" b="b"/>
              <a:pathLst>
                <a:path w="2634" h="10315" extrusionOk="0">
                  <a:moveTo>
                    <a:pt x="2634" y="1"/>
                  </a:moveTo>
                  <a:cubicBezTo>
                    <a:pt x="2461" y="474"/>
                    <a:pt x="2322" y="993"/>
                    <a:pt x="2205" y="1534"/>
                  </a:cubicBezTo>
                  <a:lnTo>
                    <a:pt x="2205" y="1534"/>
                  </a:lnTo>
                  <a:cubicBezTo>
                    <a:pt x="2344" y="1022"/>
                    <a:pt x="2488" y="511"/>
                    <a:pt x="2634" y="1"/>
                  </a:cubicBezTo>
                  <a:close/>
                  <a:moveTo>
                    <a:pt x="2205" y="1534"/>
                  </a:moveTo>
                  <a:lnTo>
                    <a:pt x="2205" y="1534"/>
                  </a:lnTo>
                  <a:cubicBezTo>
                    <a:pt x="1835" y="2900"/>
                    <a:pt x="1502" y="4271"/>
                    <a:pt x="1264" y="5658"/>
                  </a:cubicBezTo>
                  <a:cubicBezTo>
                    <a:pt x="1123" y="6473"/>
                    <a:pt x="1" y="10314"/>
                    <a:pt x="1731" y="10314"/>
                  </a:cubicBezTo>
                  <a:cubicBezTo>
                    <a:pt x="1833" y="10314"/>
                    <a:pt x="1945" y="10301"/>
                    <a:pt x="2068" y="10273"/>
                  </a:cubicBezTo>
                  <a:cubicBezTo>
                    <a:pt x="2068" y="8725"/>
                    <a:pt x="1502" y="7266"/>
                    <a:pt x="1651" y="5598"/>
                  </a:cubicBezTo>
                  <a:cubicBezTo>
                    <a:pt x="1778" y="4328"/>
                    <a:pt x="1920" y="2863"/>
                    <a:pt x="2205" y="153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2466570" y="2707390"/>
              <a:ext cx="28020" cy="67300"/>
            </a:xfrm>
            <a:custGeom>
              <a:avLst/>
              <a:gdLst/>
              <a:ahLst/>
              <a:cxnLst/>
              <a:rect l="l" t="t" r="r" b="b"/>
              <a:pathLst>
                <a:path w="1401" h="3365" extrusionOk="0">
                  <a:moveTo>
                    <a:pt x="716" y="0"/>
                  </a:moveTo>
                  <a:cubicBezTo>
                    <a:pt x="299" y="745"/>
                    <a:pt x="180" y="1727"/>
                    <a:pt x="1" y="2561"/>
                  </a:cubicBezTo>
                  <a:lnTo>
                    <a:pt x="1" y="2829"/>
                  </a:lnTo>
                  <a:cubicBezTo>
                    <a:pt x="180" y="2442"/>
                    <a:pt x="329" y="1995"/>
                    <a:pt x="567" y="1697"/>
                  </a:cubicBezTo>
                  <a:lnTo>
                    <a:pt x="567" y="1697"/>
                  </a:lnTo>
                  <a:cubicBezTo>
                    <a:pt x="537" y="2382"/>
                    <a:pt x="984" y="2888"/>
                    <a:pt x="1400" y="3365"/>
                  </a:cubicBezTo>
                  <a:cubicBezTo>
                    <a:pt x="1073" y="2263"/>
                    <a:pt x="745" y="1161"/>
                    <a:pt x="71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2537450" y="2735970"/>
              <a:ext cx="69680" cy="79440"/>
            </a:xfrm>
            <a:custGeom>
              <a:avLst/>
              <a:gdLst/>
              <a:ahLst/>
              <a:cxnLst/>
              <a:rect l="l" t="t" r="r" b="b"/>
              <a:pathLst>
                <a:path w="3484" h="3972" extrusionOk="0">
                  <a:moveTo>
                    <a:pt x="1370" y="0"/>
                  </a:moveTo>
                  <a:cubicBezTo>
                    <a:pt x="1638" y="179"/>
                    <a:pt x="1638" y="685"/>
                    <a:pt x="1489" y="1221"/>
                  </a:cubicBezTo>
                  <a:cubicBezTo>
                    <a:pt x="1303" y="1895"/>
                    <a:pt x="881" y="2551"/>
                    <a:pt x="407" y="2551"/>
                  </a:cubicBezTo>
                  <a:cubicBezTo>
                    <a:pt x="274" y="2551"/>
                    <a:pt x="137" y="2500"/>
                    <a:pt x="0" y="2382"/>
                  </a:cubicBezTo>
                  <a:lnTo>
                    <a:pt x="0" y="2382"/>
                  </a:lnTo>
                  <a:cubicBezTo>
                    <a:pt x="543" y="2860"/>
                    <a:pt x="864" y="3972"/>
                    <a:pt x="1495" y="3972"/>
                  </a:cubicBezTo>
                  <a:cubicBezTo>
                    <a:pt x="1729" y="3972"/>
                    <a:pt x="2006" y="3819"/>
                    <a:pt x="2352" y="3424"/>
                  </a:cubicBezTo>
                  <a:cubicBezTo>
                    <a:pt x="3484" y="2174"/>
                    <a:pt x="2442" y="715"/>
                    <a:pt x="137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2607110" y="1843330"/>
              <a:ext cx="123880" cy="518700"/>
            </a:xfrm>
            <a:custGeom>
              <a:avLst/>
              <a:gdLst/>
              <a:ahLst/>
              <a:cxnLst/>
              <a:rect l="l" t="t" r="r" b="b"/>
              <a:pathLst>
                <a:path w="6194" h="25935" extrusionOk="0">
                  <a:moveTo>
                    <a:pt x="6194" y="1"/>
                  </a:moveTo>
                  <a:lnTo>
                    <a:pt x="6194" y="1"/>
                  </a:lnTo>
                  <a:cubicBezTo>
                    <a:pt x="6168" y="13"/>
                    <a:pt x="6142" y="25"/>
                    <a:pt x="6118" y="39"/>
                  </a:cubicBezTo>
                  <a:lnTo>
                    <a:pt x="6118" y="39"/>
                  </a:lnTo>
                  <a:lnTo>
                    <a:pt x="6194" y="1"/>
                  </a:lnTo>
                  <a:close/>
                  <a:moveTo>
                    <a:pt x="6118" y="39"/>
                  </a:moveTo>
                  <a:lnTo>
                    <a:pt x="5877" y="159"/>
                  </a:lnTo>
                  <a:lnTo>
                    <a:pt x="5877" y="159"/>
                  </a:lnTo>
                  <a:cubicBezTo>
                    <a:pt x="5879" y="177"/>
                    <a:pt x="5880" y="194"/>
                    <a:pt x="5881" y="211"/>
                  </a:cubicBezTo>
                  <a:lnTo>
                    <a:pt x="5881" y="211"/>
                  </a:lnTo>
                  <a:cubicBezTo>
                    <a:pt x="5952" y="144"/>
                    <a:pt x="6031" y="87"/>
                    <a:pt x="6118" y="39"/>
                  </a:cubicBezTo>
                  <a:close/>
                  <a:moveTo>
                    <a:pt x="5866" y="31"/>
                  </a:moveTo>
                  <a:cubicBezTo>
                    <a:pt x="5717" y="61"/>
                    <a:pt x="5717" y="180"/>
                    <a:pt x="5598" y="299"/>
                  </a:cubicBezTo>
                  <a:lnTo>
                    <a:pt x="5877" y="159"/>
                  </a:lnTo>
                  <a:lnTo>
                    <a:pt x="5877" y="159"/>
                  </a:lnTo>
                  <a:cubicBezTo>
                    <a:pt x="5874" y="116"/>
                    <a:pt x="5870" y="73"/>
                    <a:pt x="5866" y="31"/>
                  </a:cubicBezTo>
                  <a:close/>
                  <a:moveTo>
                    <a:pt x="5881" y="211"/>
                  </a:moveTo>
                  <a:lnTo>
                    <a:pt x="5881" y="211"/>
                  </a:lnTo>
                  <a:cubicBezTo>
                    <a:pt x="4964" y="1079"/>
                    <a:pt x="5344" y="3464"/>
                    <a:pt x="5181" y="4765"/>
                  </a:cubicBezTo>
                  <a:cubicBezTo>
                    <a:pt x="4943" y="6581"/>
                    <a:pt x="4854" y="8308"/>
                    <a:pt x="4288" y="10065"/>
                  </a:cubicBezTo>
                  <a:cubicBezTo>
                    <a:pt x="2591" y="15275"/>
                    <a:pt x="924" y="20575"/>
                    <a:pt x="1" y="25934"/>
                  </a:cubicBezTo>
                  <a:cubicBezTo>
                    <a:pt x="1400" y="20545"/>
                    <a:pt x="3306" y="15394"/>
                    <a:pt x="4943" y="10065"/>
                  </a:cubicBezTo>
                  <a:cubicBezTo>
                    <a:pt x="5479" y="8248"/>
                    <a:pt x="5896" y="6998"/>
                    <a:pt x="5896" y="5033"/>
                  </a:cubicBezTo>
                  <a:cubicBezTo>
                    <a:pt x="5896" y="3455"/>
                    <a:pt x="6006" y="1795"/>
                    <a:pt x="5881" y="21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732170" y="1799510"/>
              <a:ext cx="100660" cy="174860"/>
            </a:xfrm>
            <a:custGeom>
              <a:avLst/>
              <a:gdLst/>
              <a:ahLst/>
              <a:cxnLst/>
              <a:rect l="l" t="t" r="r" b="b"/>
              <a:pathLst>
                <a:path w="5033" h="8743" extrusionOk="0">
                  <a:moveTo>
                    <a:pt x="2232" y="1"/>
                  </a:moveTo>
                  <a:cubicBezTo>
                    <a:pt x="1592" y="1"/>
                    <a:pt x="1150" y="418"/>
                    <a:pt x="774" y="1269"/>
                  </a:cubicBezTo>
                  <a:cubicBezTo>
                    <a:pt x="995" y="850"/>
                    <a:pt x="1564" y="663"/>
                    <a:pt x="2161" y="663"/>
                  </a:cubicBezTo>
                  <a:cubicBezTo>
                    <a:pt x="3176" y="663"/>
                    <a:pt x="4275" y="1200"/>
                    <a:pt x="3901" y="2043"/>
                  </a:cubicBezTo>
                  <a:cubicBezTo>
                    <a:pt x="3873" y="2046"/>
                    <a:pt x="3846" y="2048"/>
                    <a:pt x="3820" y="2048"/>
                  </a:cubicBezTo>
                  <a:cubicBezTo>
                    <a:pt x="3293" y="2048"/>
                    <a:pt x="3306" y="1380"/>
                    <a:pt x="2860" y="1209"/>
                  </a:cubicBezTo>
                  <a:lnTo>
                    <a:pt x="2948" y="1209"/>
                  </a:lnTo>
                  <a:cubicBezTo>
                    <a:pt x="2829" y="1180"/>
                    <a:pt x="2720" y="1163"/>
                    <a:pt x="2619" y="1163"/>
                  </a:cubicBezTo>
                  <a:cubicBezTo>
                    <a:pt x="2530" y="1163"/>
                    <a:pt x="2448" y="1176"/>
                    <a:pt x="2372" y="1204"/>
                  </a:cubicBezTo>
                  <a:lnTo>
                    <a:pt x="2372" y="1204"/>
                  </a:lnTo>
                  <a:cubicBezTo>
                    <a:pt x="2366" y="1206"/>
                    <a:pt x="2359" y="1208"/>
                    <a:pt x="2352" y="1209"/>
                  </a:cubicBezTo>
                  <a:lnTo>
                    <a:pt x="2359" y="1209"/>
                  </a:lnTo>
                  <a:cubicBezTo>
                    <a:pt x="2269" y="1245"/>
                    <a:pt x="2188" y="1304"/>
                    <a:pt x="2114" y="1388"/>
                  </a:cubicBezTo>
                  <a:cubicBezTo>
                    <a:pt x="2799" y="2549"/>
                    <a:pt x="1638" y="3562"/>
                    <a:pt x="1251" y="4663"/>
                  </a:cubicBezTo>
                  <a:cubicBezTo>
                    <a:pt x="804" y="6033"/>
                    <a:pt x="447" y="7402"/>
                    <a:pt x="0" y="8742"/>
                  </a:cubicBezTo>
                  <a:cubicBezTo>
                    <a:pt x="953" y="6956"/>
                    <a:pt x="1400" y="5348"/>
                    <a:pt x="2918" y="3889"/>
                  </a:cubicBezTo>
                  <a:cubicBezTo>
                    <a:pt x="3394" y="3472"/>
                    <a:pt x="4645" y="2728"/>
                    <a:pt x="4794" y="2132"/>
                  </a:cubicBezTo>
                  <a:cubicBezTo>
                    <a:pt x="5032" y="1299"/>
                    <a:pt x="3990" y="614"/>
                    <a:pt x="3365" y="316"/>
                  </a:cubicBezTo>
                  <a:cubicBezTo>
                    <a:pt x="2926" y="107"/>
                    <a:pt x="2554" y="1"/>
                    <a:pt x="223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604130" y="1765770"/>
              <a:ext cx="66120" cy="340800"/>
            </a:xfrm>
            <a:custGeom>
              <a:avLst/>
              <a:gdLst/>
              <a:ahLst/>
              <a:cxnLst/>
              <a:rect l="l" t="t" r="r" b="b"/>
              <a:pathLst>
                <a:path w="3306" h="17040" extrusionOk="0">
                  <a:moveTo>
                    <a:pt x="2759" y="1"/>
                  </a:moveTo>
                  <a:cubicBezTo>
                    <a:pt x="2576" y="1"/>
                    <a:pt x="2398" y="53"/>
                    <a:pt x="2234" y="157"/>
                  </a:cubicBezTo>
                  <a:cubicBezTo>
                    <a:pt x="2264" y="247"/>
                    <a:pt x="2383" y="247"/>
                    <a:pt x="2412" y="336"/>
                  </a:cubicBezTo>
                  <a:cubicBezTo>
                    <a:pt x="1132" y="1527"/>
                    <a:pt x="1519" y="3492"/>
                    <a:pt x="1430" y="5040"/>
                  </a:cubicBezTo>
                  <a:cubicBezTo>
                    <a:pt x="1341" y="7422"/>
                    <a:pt x="864" y="9744"/>
                    <a:pt x="745" y="12097"/>
                  </a:cubicBezTo>
                  <a:cubicBezTo>
                    <a:pt x="626" y="13764"/>
                    <a:pt x="388" y="15431"/>
                    <a:pt x="1" y="17039"/>
                  </a:cubicBezTo>
                  <a:cubicBezTo>
                    <a:pt x="894" y="15372"/>
                    <a:pt x="1430" y="12930"/>
                    <a:pt x="1698" y="11055"/>
                  </a:cubicBezTo>
                  <a:cubicBezTo>
                    <a:pt x="1996" y="9149"/>
                    <a:pt x="2532" y="7095"/>
                    <a:pt x="2472" y="5159"/>
                  </a:cubicBezTo>
                  <a:cubicBezTo>
                    <a:pt x="2383" y="3432"/>
                    <a:pt x="2145" y="2122"/>
                    <a:pt x="3038" y="455"/>
                  </a:cubicBezTo>
                  <a:lnTo>
                    <a:pt x="3306" y="157"/>
                  </a:lnTo>
                  <a:cubicBezTo>
                    <a:pt x="3127" y="53"/>
                    <a:pt x="2941" y="1"/>
                    <a:pt x="275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673210" y="1715050"/>
              <a:ext cx="189980" cy="153920"/>
            </a:xfrm>
            <a:custGeom>
              <a:avLst/>
              <a:gdLst/>
              <a:ahLst/>
              <a:cxnLst/>
              <a:rect l="l" t="t" r="r" b="b"/>
              <a:pathLst>
                <a:path w="9499" h="7696" extrusionOk="0">
                  <a:moveTo>
                    <a:pt x="4274" y="1"/>
                  </a:moveTo>
                  <a:cubicBezTo>
                    <a:pt x="3728" y="1"/>
                    <a:pt x="3210" y="83"/>
                    <a:pt x="2770" y="252"/>
                  </a:cubicBezTo>
                  <a:cubicBezTo>
                    <a:pt x="1" y="1324"/>
                    <a:pt x="3454" y="1919"/>
                    <a:pt x="3961" y="3050"/>
                  </a:cubicBezTo>
                  <a:cubicBezTo>
                    <a:pt x="3961" y="3021"/>
                    <a:pt x="4735" y="2217"/>
                    <a:pt x="4884" y="2187"/>
                  </a:cubicBezTo>
                  <a:cubicBezTo>
                    <a:pt x="4941" y="2174"/>
                    <a:pt x="4996" y="2168"/>
                    <a:pt x="5049" y="2168"/>
                  </a:cubicBezTo>
                  <a:cubicBezTo>
                    <a:pt x="5358" y="2168"/>
                    <a:pt x="5608" y="2371"/>
                    <a:pt x="5836" y="2574"/>
                  </a:cubicBezTo>
                  <a:cubicBezTo>
                    <a:pt x="6075" y="2783"/>
                    <a:pt x="6283" y="3050"/>
                    <a:pt x="6462" y="3348"/>
                  </a:cubicBezTo>
                  <a:cubicBezTo>
                    <a:pt x="6819" y="3973"/>
                    <a:pt x="6997" y="4718"/>
                    <a:pt x="6938" y="5343"/>
                  </a:cubicBezTo>
                  <a:cubicBezTo>
                    <a:pt x="6908" y="5819"/>
                    <a:pt x="6223" y="7159"/>
                    <a:pt x="6670" y="7576"/>
                  </a:cubicBezTo>
                  <a:cubicBezTo>
                    <a:pt x="6700" y="7606"/>
                    <a:pt x="6730" y="7665"/>
                    <a:pt x="6789" y="7695"/>
                  </a:cubicBezTo>
                  <a:cubicBezTo>
                    <a:pt x="8903" y="7040"/>
                    <a:pt x="9499" y="3973"/>
                    <a:pt x="8576" y="2157"/>
                  </a:cubicBezTo>
                  <a:cubicBezTo>
                    <a:pt x="7858" y="766"/>
                    <a:pt x="5940" y="1"/>
                    <a:pt x="4274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730490" y="1797490"/>
              <a:ext cx="46960" cy="109560"/>
            </a:xfrm>
            <a:custGeom>
              <a:avLst/>
              <a:gdLst/>
              <a:ahLst/>
              <a:cxnLst/>
              <a:rect l="l" t="t" r="r" b="b"/>
              <a:pathLst>
                <a:path w="2348" h="5478" extrusionOk="0">
                  <a:moveTo>
                    <a:pt x="977" y="0"/>
                  </a:moveTo>
                  <a:lnTo>
                    <a:pt x="769" y="239"/>
                  </a:lnTo>
                  <a:cubicBezTo>
                    <a:pt x="0" y="1352"/>
                    <a:pt x="10" y="3457"/>
                    <a:pt x="22" y="4956"/>
                  </a:cubicBezTo>
                  <a:lnTo>
                    <a:pt x="22" y="4956"/>
                  </a:lnTo>
                  <a:cubicBezTo>
                    <a:pt x="19" y="4445"/>
                    <a:pt x="25" y="3935"/>
                    <a:pt x="114" y="3424"/>
                  </a:cubicBezTo>
                  <a:cubicBezTo>
                    <a:pt x="144" y="3246"/>
                    <a:pt x="322" y="2055"/>
                    <a:pt x="442" y="1936"/>
                  </a:cubicBezTo>
                  <a:cubicBezTo>
                    <a:pt x="559" y="1828"/>
                    <a:pt x="647" y="1795"/>
                    <a:pt x="724" y="1795"/>
                  </a:cubicBezTo>
                  <a:cubicBezTo>
                    <a:pt x="855" y="1795"/>
                    <a:pt x="955" y="1891"/>
                    <a:pt x="1109" y="1891"/>
                  </a:cubicBezTo>
                  <a:cubicBezTo>
                    <a:pt x="1142" y="1891"/>
                    <a:pt x="1177" y="1887"/>
                    <a:pt x="1216" y="1876"/>
                  </a:cubicBezTo>
                  <a:cubicBezTo>
                    <a:pt x="1662" y="1727"/>
                    <a:pt x="1960" y="1400"/>
                    <a:pt x="2347" y="1072"/>
                  </a:cubicBezTo>
                  <a:lnTo>
                    <a:pt x="2347" y="1072"/>
                  </a:lnTo>
                  <a:cubicBezTo>
                    <a:pt x="1947" y="1166"/>
                    <a:pt x="1529" y="1316"/>
                    <a:pt x="1106" y="1316"/>
                  </a:cubicBezTo>
                  <a:cubicBezTo>
                    <a:pt x="994" y="1316"/>
                    <a:pt x="881" y="1306"/>
                    <a:pt x="769" y="1281"/>
                  </a:cubicBezTo>
                  <a:cubicBezTo>
                    <a:pt x="709" y="864"/>
                    <a:pt x="739" y="387"/>
                    <a:pt x="977" y="0"/>
                  </a:cubicBezTo>
                  <a:close/>
                  <a:moveTo>
                    <a:pt x="22" y="4956"/>
                  </a:moveTo>
                  <a:cubicBezTo>
                    <a:pt x="23" y="5130"/>
                    <a:pt x="25" y="5303"/>
                    <a:pt x="25" y="5477"/>
                  </a:cubicBezTo>
                  <a:lnTo>
                    <a:pt x="25" y="5477"/>
                  </a:lnTo>
                  <a:cubicBezTo>
                    <a:pt x="25" y="5314"/>
                    <a:pt x="23" y="5140"/>
                    <a:pt x="22" y="495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2752410" y="1845130"/>
              <a:ext cx="53020" cy="83380"/>
            </a:xfrm>
            <a:custGeom>
              <a:avLst/>
              <a:gdLst/>
              <a:ahLst/>
              <a:cxnLst/>
              <a:rect l="l" t="t" r="r" b="b"/>
              <a:pathLst>
                <a:path w="2651" h="4169" extrusionOk="0">
                  <a:moveTo>
                    <a:pt x="2144" y="0"/>
                  </a:moveTo>
                  <a:cubicBezTo>
                    <a:pt x="1638" y="626"/>
                    <a:pt x="775" y="1519"/>
                    <a:pt x="566" y="2591"/>
                  </a:cubicBezTo>
                  <a:cubicBezTo>
                    <a:pt x="646" y="2352"/>
                    <a:pt x="1364" y="695"/>
                    <a:pt x="1856" y="695"/>
                  </a:cubicBezTo>
                  <a:cubicBezTo>
                    <a:pt x="1916" y="695"/>
                    <a:pt x="1973" y="719"/>
                    <a:pt x="2025" y="774"/>
                  </a:cubicBezTo>
                  <a:cubicBezTo>
                    <a:pt x="1936" y="834"/>
                    <a:pt x="1787" y="1072"/>
                    <a:pt x="1638" y="1191"/>
                  </a:cubicBezTo>
                  <a:cubicBezTo>
                    <a:pt x="1727" y="1221"/>
                    <a:pt x="1817" y="1251"/>
                    <a:pt x="1876" y="1281"/>
                  </a:cubicBezTo>
                  <a:cubicBezTo>
                    <a:pt x="1251" y="2144"/>
                    <a:pt x="417" y="3216"/>
                    <a:pt x="1" y="4169"/>
                  </a:cubicBezTo>
                  <a:cubicBezTo>
                    <a:pt x="745" y="3424"/>
                    <a:pt x="1370" y="2620"/>
                    <a:pt x="2025" y="1817"/>
                  </a:cubicBezTo>
                  <a:cubicBezTo>
                    <a:pt x="2650" y="1102"/>
                    <a:pt x="2323" y="1340"/>
                    <a:pt x="2472" y="417"/>
                  </a:cubicBezTo>
                  <a:lnTo>
                    <a:pt x="2144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2633670" y="1786730"/>
              <a:ext cx="36580" cy="83420"/>
            </a:xfrm>
            <a:custGeom>
              <a:avLst/>
              <a:gdLst/>
              <a:ahLst/>
              <a:cxnLst/>
              <a:rect l="l" t="t" r="r" b="b"/>
              <a:pathLst>
                <a:path w="1829" h="4171" extrusionOk="0">
                  <a:moveTo>
                    <a:pt x="1556" y="1"/>
                  </a:moveTo>
                  <a:cubicBezTo>
                    <a:pt x="0" y="1"/>
                    <a:pt x="638" y="3231"/>
                    <a:pt x="668" y="4171"/>
                  </a:cubicBezTo>
                  <a:cubicBezTo>
                    <a:pt x="638" y="2831"/>
                    <a:pt x="995" y="1045"/>
                    <a:pt x="1829" y="2"/>
                  </a:cubicBezTo>
                  <a:lnTo>
                    <a:pt x="1620" y="2"/>
                  </a:lnTo>
                  <a:cubicBezTo>
                    <a:pt x="1599" y="1"/>
                    <a:pt x="1577" y="1"/>
                    <a:pt x="155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2356410" y="2735190"/>
              <a:ext cx="238040" cy="79400"/>
            </a:xfrm>
            <a:custGeom>
              <a:avLst/>
              <a:gdLst/>
              <a:ahLst/>
              <a:cxnLst/>
              <a:rect l="l" t="t" r="r" b="b"/>
              <a:pathLst>
                <a:path w="11902" h="3970" extrusionOk="0">
                  <a:moveTo>
                    <a:pt x="11107" y="1022"/>
                  </a:moveTo>
                  <a:lnTo>
                    <a:pt x="11107" y="1022"/>
                  </a:lnTo>
                  <a:cubicBezTo>
                    <a:pt x="11118" y="1034"/>
                    <a:pt x="11129" y="1046"/>
                    <a:pt x="11141" y="1059"/>
                  </a:cubicBezTo>
                  <a:lnTo>
                    <a:pt x="11141" y="1059"/>
                  </a:lnTo>
                  <a:cubicBezTo>
                    <a:pt x="11130" y="1046"/>
                    <a:pt x="11119" y="1034"/>
                    <a:pt x="11107" y="1022"/>
                  </a:cubicBezTo>
                  <a:close/>
                  <a:moveTo>
                    <a:pt x="1097" y="1"/>
                  </a:moveTo>
                  <a:cubicBezTo>
                    <a:pt x="647" y="1"/>
                    <a:pt x="226" y="126"/>
                    <a:pt x="1" y="397"/>
                  </a:cubicBezTo>
                  <a:cubicBezTo>
                    <a:pt x="435" y="281"/>
                    <a:pt x="897" y="81"/>
                    <a:pt x="1360" y="15"/>
                  </a:cubicBezTo>
                  <a:lnTo>
                    <a:pt x="1360" y="15"/>
                  </a:lnTo>
                  <a:cubicBezTo>
                    <a:pt x="2019" y="84"/>
                    <a:pt x="2669" y="410"/>
                    <a:pt x="2800" y="933"/>
                  </a:cubicBezTo>
                  <a:cubicBezTo>
                    <a:pt x="3006" y="855"/>
                    <a:pt x="3208" y="822"/>
                    <a:pt x="3407" y="822"/>
                  </a:cubicBezTo>
                  <a:cubicBezTo>
                    <a:pt x="3894" y="822"/>
                    <a:pt x="4359" y="1019"/>
                    <a:pt x="4824" y="1230"/>
                  </a:cubicBezTo>
                  <a:cubicBezTo>
                    <a:pt x="5390" y="1498"/>
                    <a:pt x="5301" y="1498"/>
                    <a:pt x="5926" y="1528"/>
                  </a:cubicBezTo>
                  <a:cubicBezTo>
                    <a:pt x="6789" y="1558"/>
                    <a:pt x="10600" y="2243"/>
                    <a:pt x="9499" y="3970"/>
                  </a:cubicBezTo>
                  <a:cubicBezTo>
                    <a:pt x="9684" y="3686"/>
                    <a:pt x="9905" y="3621"/>
                    <a:pt x="10138" y="3621"/>
                  </a:cubicBezTo>
                  <a:cubicBezTo>
                    <a:pt x="10338" y="3621"/>
                    <a:pt x="10547" y="3670"/>
                    <a:pt x="10751" y="3670"/>
                  </a:cubicBezTo>
                  <a:cubicBezTo>
                    <a:pt x="11032" y="3670"/>
                    <a:pt x="11303" y="3577"/>
                    <a:pt x="11523" y="3136"/>
                  </a:cubicBezTo>
                  <a:cubicBezTo>
                    <a:pt x="11902" y="2438"/>
                    <a:pt x="11626" y="1597"/>
                    <a:pt x="11141" y="1059"/>
                  </a:cubicBezTo>
                  <a:lnTo>
                    <a:pt x="11141" y="1059"/>
                  </a:lnTo>
                  <a:cubicBezTo>
                    <a:pt x="11264" y="1204"/>
                    <a:pt x="11313" y="1396"/>
                    <a:pt x="11285" y="1588"/>
                  </a:cubicBezTo>
                  <a:cubicBezTo>
                    <a:pt x="11226" y="2034"/>
                    <a:pt x="10898" y="2481"/>
                    <a:pt x="10451" y="2511"/>
                  </a:cubicBezTo>
                  <a:cubicBezTo>
                    <a:pt x="10438" y="2511"/>
                    <a:pt x="10423" y="2511"/>
                    <a:pt x="10409" y="2511"/>
                  </a:cubicBezTo>
                  <a:cubicBezTo>
                    <a:pt x="9726" y="2511"/>
                    <a:pt x="8740" y="1822"/>
                    <a:pt x="8070" y="1647"/>
                  </a:cubicBezTo>
                  <a:cubicBezTo>
                    <a:pt x="7593" y="1528"/>
                    <a:pt x="5985" y="1141"/>
                    <a:pt x="6134" y="367"/>
                  </a:cubicBezTo>
                  <a:lnTo>
                    <a:pt x="6134" y="367"/>
                  </a:lnTo>
                  <a:cubicBezTo>
                    <a:pt x="6057" y="731"/>
                    <a:pt x="5690" y="854"/>
                    <a:pt x="5222" y="854"/>
                  </a:cubicBezTo>
                  <a:cubicBezTo>
                    <a:pt x="4426" y="854"/>
                    <a:pt x="3339" y="498"/>
                    <a:pt x="2889" y="367"/>
                  </a:cubicBezTo>
                  <a:cubicBezTo>
                    <a:pt x="2356" y="227"/>
                    <a:pt x="2034" y="7"/>
                    <a:pt x="1501" y="7"/>
                  </a:cubicBezTo>
                  <a:cubicBezTo>
                    <a:pt x="1468" y="7"/>
                    <a:pt x="1435" y="8"/>
                    <a:pt x="1400" y="10"/>
                  </a:cubicBezTo>
                  <a:cubicBezTo>
                    <a:pt x="1387" y="11"/>
                    <a:pt x="1373" y="13"/>
                    <a:pt x="1360" y="15"/>
                  </a:cubicBezTo>
                  <a:lnTo>
                    <a:pt x="1360" y="15"/>
                  </a:lnTo>
                  <a:cubicBezTo>
                    <a:pt x="1272" y="6"/>
                    <a:pt x="1184" y="1"/>
                    <a:pt x="109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2338550" y="2765010"/>
              <a:ext cx="209040" cy="96000"/>
            </a:xfrm>
            <a:custGeom>
              <a:avLst/>
              <a:gdLst/>
              <a:ahLst/>
              <a:cxnLst/>
              <a:rect l="l" t="t" r="r" b="b"/>
              <a:pathLst>
                <a:path w="10452" h="4800" extrusionOk="0">
                  <a:moveTo>
                    <a:pt x="2390" y="1"/>
                  </a:moveTo>
                  <a:cubicBezTo>
                    <a:pt x="2349" y="1"/>
                    <a:pt x="2306" y="3"/>
                    <a:pt x="2263" y="7"/>
                  </a:cubicBezTo>
                  <a:cubicBezTo>
                    <a:pt x="1757" y="37"/>
                    <a:pt x="1340" y="365"/>
                    <a:pt x="983" y="692"/>
                  </a:cubicBezTo>
                  <a:cubicBezTo>
                    <a:pt x="388" y="1198"/>
                    <a:pt x="1" y="1883"/>
                    <a:pt x="685" y="2568"/>
                  </a:cubicBezTo>
                  <a:cubicBezTo>
                    <a:pt x="1033" y="2895"/>
                    <a:pt x="1562" y="3053"/>
                    <a:pt x="2072" y="3053"/>
                  </a:cubicBezTo>
                  <a:cubicBezTo>
                    <a:pt x="2305" y="3053"/>
                    <a:pt x="2534" y="3020"/>
                    <a:pt x="2740" y="2955"/>
                  </a:cubicBezTo>
                  <a:cubicBezTo>
                    <a:pt x="3335" y="2746"/>
                    <a:pt x="3454" y="2389"/>
                    <a:pt x="3603" y="1764"/>
                  </a:cubicBezTo>
                  <a:lnTo>
                    <a:pt x="3603" y="1764"/>
                  </a:lnTo>
                  <a:cubicBezTo>
                    <a:pt x="3573" y="2121"/>
                    <a:pt x="3395" y="2479"/>
                    <a:pt x="3246" y="2806"/>
                  </a:cubicBezTo>
                  <a:cubicBezTo>
                    <a:pt x="3782" y="2985"/>
                    <a:pt x="4169" y="3372"/>
                    <a:pt x="4645" y="3580"/>
                  </a:cubicBezTo>
                  <a:cubicBezTo>
                    <a:pt x="4794" y="3640"/>
                    <a:pt x="4973" y="3669"/>
                    <a:pt x="5151" y="3669"/>
                  </a:cubicBezTo>
                  <a:cubicBezTo>
                    <a:pt x="5419" y="3669"/>
                    <a:pt x="5717" y="3610"/>
                    <a:pt x="6015" y="3580"/>
                  </a:cubicBezTo>
                  <a:cubicBezTo>
                    <a:pt x="6045" y="3578"/>
                    <a:pt x="6075" y="3578"/>
                    <a:pt x="6104" y="3578"/>
                  </a:cubicBezTo>
                  <a:cubicBezTo>
                    <a:pt x="6582" y="3578"/>
                    <a:pt x="6844" y="3805"/>
                    <a:pt x="7265" y="4086"/>
                  </a:cubicBezTo>
                  <a:cubicBezTo>
                    <a:pt x="7788" y="4421"/>
                    <a:pt x="8399" y="4799"/>
                    <a:pt x="9015" y="4799"/>
                  </a:cubicBezTo>
                  <a:cubicBezTo>
                    <a:pt x="9277" y="4799"/>
                    <a:pt x="9539" y="4731"/>
                    <a:pt x="9796" y="4563"/>
                  </a:cubicBezTo>
                  <a:cubicBezTo>
                    <a:pt x="10451" y="4116"/>
                    <a:pt x="10243" y="3104"/>
                    <a:pt x="9975" y="2479"/>
                  </a:cubicBezTo>
                  <a:cubicBezTo>
                    <a:pt x="9826" y="2151"/>
                    <a:pt x="9647" y="1645"/>
                    <a:pt x="9320" y="1436"/>
                  </a:cubicBezTo>
                  <a:cubicBezTo>
                    <a:pt x="8963" y="1246"/>
                    <a:pt x="8434" y="1151"/>
                    <a:pt x="7993" y="1151"/>
                  </a:cubicBezTo>
                  <a:cubicBezTo>
                    <a:pt x="7882" y="1151"/>
                    <a:pt x="7778" y="1157"/>
                    <a:pt x="7682" y="1168"/>
                  </a:cubicBezTo>
                  <a:cubicBezTo>
                    <a:pt x="7236" y="1235"/>
                    <a:pt x="6772" y="1369"/>
                    <a:pt x="6305" y="1369"/>
                  </a:cubicBezTo>
                  <a:cubicBezTo>
                    <a:pt x="6149" y="1369"/>
                    <a:pt x="5993" y="1355"/>
                    <a:pt x="5836" y="1317"/>
                  </a:cubicBezTo>
                  <a:cubicBezTo>
                    <a:pt x="5092" y="1168"/>
                    <a:pt x="4556" y="513"/>
                    <a:pt x="3752" y="394"/>
                  </a:cubicBezTo>
                  <a:cubicBezTo>
                    <a:pt x="3285" y="312"/>
                    <a:pt x="2893" y="1"/>
                    <a:pt x="2390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2385590" y="2772290"/>
              <a:ext cx="26780" cy="49280"/>
            </a:xfrm>
            <a:custGeom>
              <a:avLst/>
              <a:gdLst/>
              <a:ahLst/>
              <a:cxnLst/>
              <a:rect l="l" t="t" r="r" b="b"/>
              <a:pathLst>
                <a:path w="1339" h="2464" extrusionOk="0">
                  <a:moveTo>
                    <a:pt x="388" y="1"/>
                  </a:moveTo>
                  <a:lnTo>
                    <a:pt x="388" y="1"/>
                  </a:lnTo>
                  <a:cubicBezTo>
                    <a:pt x="583" y="155"/>
                    <a:pt x="764" y="302"/>
                    <a:pt x="910" y="461"/>
                  </a:cubicBezTo>
                  <a:lnTo>
                    <a:pt x="910" y="461"/>
                  </a:lnTo>
                  <a:cubicBezTo>
                    <a:pt x="786" y="267"/>
                    <a:pt x="606" y="103"/>
                    <a:pt x="388" y="1"/>
                  </a:cubicBezTo>
                  <a:close/>
                  <a:moveTo>
                    <a:pt x="910" y="461"/>
                  </a:moveTo>
                  <a:cubicBezTo>
                    <a:pt x="1073" y="716"/>
                    <a:pt x="1140" y="1023"/>
                    <a:pt x="1073" y="1311"/>
                  </a:cubicBezTo>
                  <a:cubicBezTo>
                    <a:pt x="924" y="1847"/>
                    <a:pt x="418" y="1995"/>
                    <a:pt x="1" y="2144"/>
                  </a:cubicBezTo>
                  <a:cubicBezTo>
                    <a:pt x="162" y="2372"/>
                    <a:pt x="329" y="2464"/>
                    <a:pt x="487" y="2464"/>
                  </a:cubicBezTo>
                  <a:cubicBezTo>
                    <a:pt x="825" y="2464"/>
                    <a:pt x="1120" y="2044"/>
                    <a:pt x="1221" y="1638"/>
                  </a:cubicBezTo>
                  <a:cubicBezTo>
                    <a:pt x="1338" y="1112"/>
                    <a:pt x="1187" y="764"/>
                    <a:pt x="910" y="46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2286750" y="2824690"/>
              <a:ext cx="257860" cy="888720"/>
            </a:xfrm>
            <a:custGeom>
              <a:avLst/>
              <a:gdLst/>
              <a:ahLst/>
              <a:cxnLst/>
              <a:rect l="l" t="t" r="r" b="b"/>
              <a:pathLst>
                <a:path w="12893" h="44436" extrusionOk="0">
                  <a:moveTo>
                    <a:pt x="7236" y="0"/>
                  </a:moveTo>
                  <a:cubicBezTo>
                    <a:pt x="4924" y="0"/>
                    <a:pt x="4993" y="3270"/>
                    <a:pt x="5211" y="5122"/>
                  </a:cubicBezTo>
                  <a:cubicBezTo>
                    <a:pt x="5360" y="6343"/>
                    <a:pt x="5538" y="7266"/>
                    <a:pt x="5211" y="8516"/>
                  </a:cubicBezTo>
                  <a:cubicBezTo>
                    <a:pt x="4764" y="10332"/>
                    <a:pt x="4824" y="12029"/>
                    <a:pt x="4645" y="13875"/>
                  </a:cubicBezTo>
                  <a:cubicBezTo>
                    <a:pt x="4437" y="15870"/>
                    <a:pt x="3811" y="17895"/>
                    <a:pt x="3514" y="19890"/>
                  </a:cubicBezTo>
                  <a:cubicBezTo>
                    <a:pt x="3216" y="21855"/>
                    <a:pt x="3186" y="23820"/>
                    <a:pt x="2918" y="25785"/>
                  </a:cubicBezTo>
                  <a:cubicBezTo>
                    <a:pt x="2471" y="29179"/>
                    <a:pt x="1995" y="32484"/>
                    <a:pt x="1757" y="35938"/>
                  </a:cubicBezTo>
                  <a:cubicBezTo>
                    <a:pt x="1668" y="37456"/>
                    <a:pt x="1429" y="38945"/>
                    <a:pt x="1191" y="40404"/>
                  </a:cubicBezTo>
                  <a:cubicBezTo>
                    <a:pt x="1072" y="41208"/>
                    <a:pt x="0" y="43441"/>
                    <a:pt x="625" y="44126"/>
                  </a:cubicBezTo>
                  <a:cubicBezTo>
                    <a:pt x="824" y="44345"/>
                    <a:pt x="1008" y="44436"/>
                    <a:pt x="1182" y="44436"/>
                  </a:cubicBezTo>
                  <a:cubicBezTo>
                    <a:pt x="1979" y="44436"/>
                    <a:pt x="2566" y="42544"/>
                    <a:pt x="3392" y="42544"/>
                  </a:cubicBezTo>
                  <a:cubicBezTo>
                    <a:pt x="3413" y="42544"/>
                    <a:pt x="3433" y="42545"/>
                    <a:pt x="3454" y="42548"/>
                  </a:cubicBezTo>
                  <a:cubicBezTo>
                    <a:pt x="3156" y="42667"/>
                    <a:pt x="3126" y="42816"/>
                    <a:pt x="2918" y="42965"/>
                  </a:cubicBezTo>
                  <a:cubicBezTo>
                    <a:pt x="2987" y="42955"/>
                    <a:pt x="3067" y="42951"/>
                    <a:pt x="3156" y="42951"/>
                  </a:cubicBezTo>
                  <a:cubicBezTo>
                    <a:pt x="3529" y="42951"/>
                    <a:pt x="4055" y="43019"/>
                    <a:pt x="4532" y="43019"/>
                  </a:cubicBezTo>
                  <a:cubicBezTo>
                    <a:pt x="5017" y="43019"/>
                    <a:pt x="5453" y="42949"/>
                    <a:pt x="5628" y="42667"/>
                  </a:cubicBezTo>
                  <a:cubicBezTo>
                    <a:pt x="6312" y="41506"/>
                    <a:pt x="4764" y="39243"/>
                    <a:pt x="4734" y="37992"/>
                  </a:cubicBezTo>
                  <a:cubicBezTo>
                    <a:pt x="4705" y="35849"/>
                    <a:pt x="5419" y="33735"/>
                    <a:pt x="5895" y="31651"/>
                  </a:cubicBezTo>
                  <a:cubicBezTo>
                    <a:pt x="7176" y="26351"/>
                    <a:pt x="7206" y="20962"/>
                    <a:pt x="8248" y="15632"/>
                  </a:cubicBezTo>
                  <a:cubicBezTo>
                    <a:pt x="8724" y="13339"/>
                    <a:pt x="9081" y="11047"/>
                    <a:pt x="9707" y="8784"/>
                  </a:cubicBezTo>
                  <a:cubicBezTo>
                    <a:pt x="9975" y="7831"/>
                    <a:pt x="10242" y="6730"/>
                    <a:pt x="10600" y="5836"/>
                  </a:cubicBezTo>
                  <a:cubicBezTo>
                    <a:pt x="10987" y="4913"/>
                    <a:pt x="11761" y="4288"/>
                    <a:pt x="12208" y="3425"/>
                  </a:cubicBezTo>
                  <a:cubicBezTo>
                    <a:pt x="12892" y="2085"/>
                    <a:pt x="11672" y="1876"/>
                    <a:pt x="10778" y="1519"/>
                  </a:cubicBezTo>
                  <a:cubicBezTo>
                    <a:pt x="9796" y="1162"/>
                    <a:pt x="8962" y="358"/>
                    <a:pt x="7950" y="90"/>
                  </a:cubicBezTo>
                  <a:cubicBezTo>
                    <a:pt x="7690" y="29"/>
                    <a:pt x="7453" y="0"/>
                    <a:pt x="7236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2364150" y="2831830"/>
              <a:ext cx="155320" cy="687820"/>
            </a:xfrm>
            <a:custGeom>
              <a:avLst/>
              <a:gdLst/>
              <a:ahLst/>
              <a:cxnLst/>
              <a:rect l="l" t="t" r="r" b="b"/>
              <a:pathLst>
                <a:path w="7766" h="34391" extrusionOk="0">
                  <a:moveTo>
                    <a:pt x="3246" y="1"/>
                  </a:moveTo>
                  <a:cubicBezTo>
                    <a:pt x="2651" y="180"/>
                    <a:pt x="1996" y="716"/>
                    <a:pt x="2115" y="1460"/>
                  </a:cubicBezTo>
                  <a:cubicBezTo>
                    <a:pt x="2264" y="2383"/>
                    <a:pt x="3068" y="2413"/>
                    <a:pt x="3842" y="2502"/>
                  </a:cubicBezTo>
                  <a:cubicBezTo>
                    <a:pt x="3663" y="2562"/>
                    <a:pt x="3484" y="2829"/>
                    <a:pt x="3276" y="2949"/>
                  </a:cubicBezTo>
                  <a:cubicBezTo>
                    <a:pt x="5211" y="4556"/>
                    <a:pt x="3901" y="8635"/>
                    <a:pt x="3455" y="10868"/>
                  </a:cubicBezTo>
                  <a:cubicBezTo>
                    <a:pt x="2829" y="13786"/>
                    <a:pt x="2710" y="16734"/>
                    <a:pt x="2234" y="19652"/>
                  </a:cubicBezTo>
                  <a:cubicBezTo>
                    <a:pt x="2025" y="21021"/>
                    <a:pt x="1758" y="23731"/>
                    <a:pt x="1013" y="24833"/>
                  </a:cubicBezTo>
                  <a:cubicBezTo>
                    <a:pt x="1013" y="23255"/>
                    <a:pt x="1073" y="21498"/>
                    <a:pt x="1519" y="19979"/>
                  </a:cubicBezTo>
                  <a:lnTo>
                    <a:pt x="1519" y="19979"/>
                  </a:lnTo>
                  <a:cubicBezTo>
                    <a:pt x="656" y="21736"/>
                    <a:pt x="686" y="24535"/>
                    <a:pt x="447" y="26530"/>
                  </a:cubicBezTo>
                  <a:cubicBezTo>
                    <a:pt x="299" y="27691"/>
                    <a:pt x="1" y="28971"/>
                    <a:pt x="90" y="30103"/>
                  </a:cubicBezTo>
                  <a:cubicBezTo>
                    <a:pt x="299" y="29745"/>
                    <a:pt x="477" y="29388"/>
                    <a:pt x="686" y="29060"/>
                  </a:cubicBezTo>
                  <a:lnTo>
                    <a:pt x="686" y="29060"/>
                  </a:lnTo>
                  <a:cubicBezTo>
                    <a:pt x="656" y="30906"/>
                    <a:pt x="358" y="32604"/>
                    <a:pt x="90" y="34390"/>
                  </a:cubicBezTo>
                  <a:cubicBezTo>
                    <a:pt x="1936" y="32217"/>
                    <a:pt x="1638" y="28614"/>
                    <a:pt x="2234" y="25994"/>
                  </a:cubicBezTo>
                  <a:cubicBezTo>
                    <a:pt x="3574" y="19920"/>
                    <a:pt x="4139" y="13757"/>
                    <a:pt x="5003" y="7623"/>
                  </a:cubicBezTo>
                  <a:cubicBezTo>
                    <a:pt x="5122" y="6998"/>
                    <a:pt x="5182" y="6313"/>
                    <a:pt x="5450" y="5807"/>
                  </a:cubicBezTo>
                  <a:cubicBezTo>
                    <a:pt x="5985" y="4824"/>
                    <a:pt x="7176" y="4348"/>
                    <a:pt x="7563" y="3246"/>
                  </a:cubicBezTo>
                  <a:cubicBezTo>
                    <a:pt x="7617" y="3060"/>
                    <a:pt x="7766" y="1417"/>
                    <a:pt x="7198" y="1417"/>
                  </a:cubicBezTo>
                  <a:cubicBezTo>
                    <a:pt x="7131" y="1417"/>
                    <a:pt x="7055" y="1440"/>
                    <a:pt x="6968" y="1490"/>
                  </a:cubicBezTo>
                  <a:cubicBezTo>
                    <a:pt x="6854" y="1551"/>
                    <a:pt x="6737" y="1579"/>
                    <a:pt x="6618" y="1579"/>
                  </a:cubicBezTo>
                  <a:cubicBezTo>
                    <a:pt x="5758" y="1579"/>
                    <a:pt x="4784" y="152"/>
                    <a:pt x="3736" y="152"/>
                  </a:cubicBezTo>
                  <a:cubicBezTo>
                    <a:pt x="3692" y="152"/>
                    <a:pt x="3649" y="155"/>
                    <a:pt x="3605" y="160"/>
                  </a:cubicBezTo>
                  <a:lnTo>
                    <a:pt x="3605" y="160"/>
                  </a:lnTo>
                  <a:cubicBezTo>
                    <a:pt x="3489" y="91"/>
                    <a:pt x="3368" y="36"/>
                    <a:pt x="324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2308770" y="3654610"/>
              <a:ext cx="83400" cy="52600"/>
            </a:xfrm>
            <a:custGeom>
              <a:avLst/>
              <a:gdLst/>
              <a:ahLst/>
              <a:cxnLst/>
              <a:rect l="l" t="t" r="r" b="b"/>
              <a:pathLst>
                <a:path w="4170" h="2630" extrusionOk="0">
                  <a:moveTo>
                    <a:pt x="2044" y="1"/>
                  </a:moveTo>
                  <a:cubicBezTo>
                    <a:pt x="1920" y="1"/>
                    <a:pt x="1804" y="21"/>
                    <a:pt x="1698" y="69"/>
                  </a:cubicBezTo>
                  <a:cubicBezTo>
                    <a:pt x="864" y="486"/>
                    <a:pt x="924" y="2034"/>
                    <a:pt x="1" y="2630"/>
                  </a:cubicBezTo>
                  <a:lnTo>
                    <a:pt x="715" y="2213"/>
                  </a:lnTo>
                  <a:cubicBezTo>
                    <a:pt x="905" y="1114"/>
                    <a:pt x="1416" y="889"/>
                    <a:pt x="2000" y="889"/>
                  </a:cubicBezTo>
                  <a:cubicBezTo>
                    <a:pt x="2408" y="889"/>
                    <a:pt x="2851" y="998"/>
                    <a:pt x="3246" y="998"/>
                  </a:cubicBezTo>
                  <a:cubicBezTo>
                    <a:pt x="3621" y="998"/>
                    <a:pt x="3952" y="900"/>
                    <a:pt x="4169" y="516"/>
                  </a:cubicBezTo>
                  <a:lnTo>
                    <a:pt x="4169" y="516"/>
                  </a:lnTo>
                  <a:cubicBezTo>
                    <a:pt x="4155" y="516"/>
                    <a:pt x="4140" y="517"/>
                    <a:pt x="4125" y="517"/>
                  </a:cubicBezTo>
                  <a:cubicBezTo>
                    <a:pt x="3483" y="517"/>
                    <a:pt x="2669" y="1"/>
                    <a:pt x="204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2432050" y="2847330"/>
              <a:ext cx="73860" cy="153060"/>
            </a:xfrm>
            <a:custGeom>
              <a:avLst/>
              <a:gdLst/>
              <a:ahLst/>
              <a:cxnLst/>
              <a:rect l="l" t="t" r="r" b="b"/>
              <a:pathLst>
                <a:path w="3693" h="7653" extrusionOk="0">
                  <a:moveTo>
                    <a:pt x="1608" y="0"/>
                  </a:moveTo>
                  <a:cubicBezTo>
                    <a:pt x="1750" y="662"/>
                    <a:pt x="1234" y="1456"/>
                    <a:pt x="553" y="1456"/>
                  </a:cubicBezTo>
                  <a:cubicBezTo>
                    <a:pt x="377" y="1456"/>
                    <a:pt x="190" y="1403"/>
                    <a:pt x="0" y="1280"/>
                  </a:cubicBezTo>
                  <a:lnTo>
                    <a:pt x="0" y="1697"/>
                  </a:lnTo>
                  <a:cubicBezTo>
                    <a:pt x="1787" y="2858"/>
                    <a:pt x="953" y="5985"/>
                    <a:pt x="715" y="7652"/>
                  </a:cubicBezTo>
                  <a:cubicBezTo>
                    <a:pt x="1340" y="5836"/>
                    <a:pt x="1846" y="3990"/>
                    <a:pt x="1876" y="2054"/>
                  </a:cubicBezTo>
                  <a:cubicBezTo>
                    <a:pt x="1995" y="2220"/>
                    <a:pt x="2162" y="2283"/>
                    <a:pt x="2352" y="2283"/>
                  </a:cubicBezTo>
                  <a:cubicBezTo>
                    <a:pt x="2779" y="2283"/>
                    <a:pt x="3321" y="1963"/>
                    <a:pt x="3692" y="1757"/>
                  </a:cubicBezTo>
                  <a:cubicBezTo>
                    <a:pt x="2769" y="1697"/>
                    <a:pt x="983" y="1221"/>
                    <a:pt x="2293" y="149"/>
                  </a:cubicBezTo>
                  <a:cubicBezTo>
                    <a:pt x="2144" y="89"/>
                    <a:pt x="1757" y="0"/>
                    <a:pt x="160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2368910" y="3577970"/>
              <a:ext cx="25040" cy="76840"/>
            </a:xfrm>
            <a:custGeom>
              <a:avLst/>
              <a:gdLst/>
              <a:ahLst/>
              <a:cxnLst/>
              <a:rect l="l" t="t" r="r" b="b"/>
              <a:pathLst>
                <a:path w="1252" h="3842" extrusionOk="0">
                  <a:moveTo>
                    <a:pt x="299" y="1"/>
                  </a:moveTo>
                  <a:lnTo>
                    <a:pt x="299" y="150"/>
                  </a:lnTo>
                  <a:cubicBezTo>
                    <a:pt x="281" y="391"/>
                    <a:pt x="294" y="639"/>
                    <a:pt x="331" y="889"/>
                  </a:cubicBezTo>
                  <a:lnTo>
                    <a:pt x="331" y="889"/>
                  </a:lnTo>
                  <a:cubicBezTo>
                    <a:pt x="341" y="615"/>
                    <a:pt x="339" y="321"/>
                    <a:pt x="299" y="1"/>
                  </a:cubicBezTo>
                  <a:close/>
                  <a:moveTo>
                    <a:pt x="331" y="889"/>
                  </a:moveTo>
                  <a:cubicBezTo>
                    <a:pt x="285" y="2044"/>
                    <a:pt x="1" y="2855"/>
                    <a:pt x="1252" y="3842"/>
                  </a:cubicBezTo>
                  <a:cubicBezTo>
                    <a:pt x="967" y="2916"/>
                    <a:pt x="474" y="1876"/>
                    <a:pt x="331" y="88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2329610" y="3295130"/>
              <a:ext cx="71480" cy="207840"/>
            </a:xfrm>
            <a:custGeom>
              <a:avLst/>
              <a:gdLst/>
              <a:ahLst/>
              <a:cxnLst/>
              <a:rect l="l" t="t" r="r" b="b"/>
              <a:pathLst>
                <a:path w="3574" h="10392" extrusionOk="0">
                  <a:moveTo>
                    <a:pt x="3574" y="0"/>
                  </a:moveTo>
                  <a:cubicBezTo>
                    <a:pt x="3514" y="3037"/>
                    <a:pt x="1" y="7325"/>
                    <a:pt x="2145" y="10391"/>
                  </a:cubicBezTo>
                  <a:cubicBezTo>
                    <a:pt x="2055" y="8843"/>
                    <a:pt x="2264" y="6759"/>
                    <a:pt x="2591" y="5240"/>
                  </a:cubicBezTo>
                  <a:cubicBezTo>
                    <a:pt x="2978" y="3514"/>
                    <a:pt x="3544" y="1787"/>
                    <a:pt x="357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7"/>
            <p:cNvSpPr/>
            <p:nvPr/>
          </p:nvSpPr>
          <p:spPr>
            <a:xfrm>
              <a:off x="2467770" y="2915810"/>
              <a:ext cx="27420" cy="67900"/>
            </a:xfrm>
            <a:custGeom>
              <a:avLst/>
              <a:gdLst/>
              <a:ahLst/>
              <a:cxnLst/>
              <a:rect l="l" t="t" r="r" b="b"/>
              <a:pathLst>
                <a:path w="1371" h="3395" extrusionOk="0">
                  <a:moveTo>
                    <a:pt x="1370" y="0"/>
                  </a:moveTo>
                  <a:cubicBezTo>
                    <a:pt x="1" y="596"/>
                    <a:pt x="417" y="2174"/>
                    <a:pt x="90" y="3394"/>
                  </a:cubicBezTo>
                  <a:cubicBezTo>
                    <a:pt x="417" y="2293"/>
                    <a:pt x="894" y="1191"/>
                    <a:pt x="1251" y="149"/>
                  </a:cubicBezTo>
                  <a:lnTo>
                    <a:pt x="137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7"/>
            <p:cNvSpPr/>
            <p:nvPr/>
          </p:nvSpPr>
          <p:spPr>
            <a:xfrm>
              <a:off x="2304370" y="2815710"/>
              <a:ext cx="230120" cy="894220"/>
            </a:xfrm>
            <a:custGeom>
              <a:avLst/>
              <a:gdLst/>
              <a:ahLst/>
              <a:cxnLst/>
              <a:rect l="l" t="t" r="r" b="b"/>
              <a:pathLst>
                <a:path w="11506" h="44711" extrusionOk="0">
                  <a:moveTo>
                    <a:pt x="4091" y="0"/>
                  </a:moveTo>
                  <a:cubicBezTo>
                    <a:pt x="2551" y="0"/>
                    <a:pt x="0" y="1150"/>
                    <a:pt x="1233" y="2534"/>
                  </a:cubicBezTo>
                  <a:cubicBezTo>
                    <a:pt x="1590" y="2921"/>
                    <a:pt x="2245" y="2951"/>
                    <a:pt x="2543" y="3368"/>
                  </a:cubicBezTo>
                  <a:cubicBezTo>
                    <a:pt x="2901" y="3874"/>
                    <a:pt x="2662" y="4856"/>
                    <a:pt x="2752" y="5481"/>
                  </a:cubicBezTo>
                  <a:cubicBezTo>
                    <a:pt x="2811" y="6107"/>
                    <a:pt x="2901" y="6821"/>
                    <a:pt x="3198" y="7387"/>
                  </a:cubicBezTo>
                  <a:cubicBezTo>
                    <a:pt x="3615" y="8191"/>
                    <a:pt x="4240" y="8191"/>
                    <a:pt x="4747" y="8786"/>
                  </a:cubicBezTo>
                  <a:cubicBezTo>
                    <a:pt x="5818" y="10037"/>
                    <a:pt x="6354" y="12925"/>
                    <a:pt x="6622" y="14533"/>
                  </a:cubicBezTo>
                  <a:cubicBezTo>
                    <a:pt x="7069" y="17212"/>
                    <a:pt x="7069" y="19833"/>
                    <a:pt x="7248" y="22572"/>
                  </a:cubicBezTo>
                  <a:cubicBezTo>
                    <a:pt x="7337" y="23882"/>
                    <a:pt x="7188" y="25162"/>
                    <a:pt x="7218" y="26472"/>
                  </a:cubicBezTo>
                  <a:cubicBezTo>
                    <a:pt x="7277" y="28646"/>
                    <a:pt x="6831" y="30700"/>
                    <a:pt x="6831" y="32874"/>
                  </a:cubicBezTo>
                  <a:cubicBezTo>
                    <a:pt x="6831" y="34720"/>
                    <a:pt x="6890" y="36655"/>
                    <a:pt x="5997" y="38382"/>
                  </a:cubicBezTo>
                  <a:cubicBezTo>
                    <a:pt x="5580" y="39245"/>
                    <a:pt x="3585" y="41002"/>
                    <a:pt x="5104" y="41895"/>
                  </a:cubicBezTo>
                  <a:cubicBezTo>
                    <a:pt x="4186" y="42835"/>
                    <a:pt x="5226" y="44401"/>
                    <a:pt x="6220" y="44401"/>
                  </a:cubicBezTo>
                  <a:cubicBezTo>
                    <a:pt x="6581" y="44401"/>
                    <a:pt x="6935" y="44196"/>
                    <a:pt x="7188" y="43682"/>
                  </a:cubicBezTo>
                  <a:lnTo>
                    <a:pt x="7188" y="43682"/>
                  </a:lnTo>
                  <a:cubicBezTo>
                    <a:pt x="7151" y="43757"/>
                    <a:pt x="7739" y="44292"/>
                    <a:pt x="8305" y="44292"/>
                  </a:cubicBezTo>
                  <a:cubicBezTo>
                    <a:pt x="8639" y="44292"/>
                    <a:pt x="8966" y="44106"/>
                    <a:pt x="9153" y="43533"/>
                  </a:cubicBezTo>
                  <a:cubicBezTo>
                    <a:pt x="9391" y="42848"/>
                    <a:pt x="9153" y="42252"/>
                    <a:pt x="9153" y="41568"/>
                  </a:cubicBezTo>
                  <a:lnTo>
                    <a:pt x="9153" y="41568"/>
                  </a:lnTo>
                  <a:cubicBezTo>
                    <a:pt x="9600" y="42372"/>
                    <a:pt x="9302" y="42997"/>
                    <a:pt x="9361" y="43801"/>
                  </a:cubicBezTo>
                  <a:cubicBezTo>
                    <a:pt x="9391" y="44277"/>
                    <a:pt x="9094" y="44218"/>
                    <a:pt x="9629" y="44545"/>
                  </a:cubicBezTo>
                  <a:cubicBezTo>
                    <a:pt x="9801" y="44640"/>
                    <a:pt x="9984" y="44711"/>
                    <a:pt x="10164" y="44711"/>
                  </a:cubicBezTo>
                  <a:cubicBezTo>
                    <a:pt x="10266" y="44711"/>
                    <a:pt x="10366" y="44688"/>
                    <a:pt x="10463" y="44634"/>
                  </a:cubicBezTo>
                  <a:cubicBezTo>
                    <a:pt x="11505" y="44128"/>
                    <a:pt x="10701" y="42044"/>
                    <a:pt x="10731" y="41181"/>
                  </a:cubicBezTo>
                  <a:cubicBezTo>
                    <a:pt x="10850" y="39305"/>
                    <a:pt x="10314" y="37429"/>
                    <a:pt x="10374" y="35494"/>
                  </a:cubicBezTo>
                  <a:cubicBezTo>
                    <a:pt x="10463" y="33171"/>
                    <a:pt x="10672" y="30849"/>
                    <a:pt x="10701" y="28497"/>
                  </a:cubicBezTo>
                  <a:cubicBezTo>
                    <a:pt x="10701" y="25966"/>
                    <a:pt x="11059" y="23435"/>
                    <a:pt x="10731" y="20904"/>
                  </a:cubicBezTo>
                  <a:cubicBezTo>
                    <a:pt x="10552" y="19713"/>
                    <a:pt x="10255" y="18671"/>
                    <a:pt x="10165" y="17421"/>
                  </a:cubicBezTo>
                  <a:cubicBezTo>
                    <a:pt x="10106" y="16170"/>
                    <a:pt x="9897" y="14920"/>
                    <a:pt x="9600" y="13699"/>
                  </a:cubicBezTo>
                  <a:cubicBezTo>
                    <a:pt x="9123" y="11883"/>
                    <a:pt x="8647" y="10156"/>
                    <a:pt x="7813" y="8518"/>
                  </a:cubicBezTo>
                  <a:cubicBezTo>
                    <a:pt x="7337" y="7566"/>
                    <a:pt x="7277" y="6464"/>
                    <a:pt x="6801" y="5481"/>
                  </a:cubicBezTo>
                  <a:cubicBezTo>
                    <a:pt x="6235" y="4291"/>
                    <a:pt x="5580" y="3546"/>
                    <a:pt x="5461" y="2117"/>
                  </a:cubicBezTo>
                  <a:cubicBezTo>
                    <a:pt x="5431" y="1254"/>
                    <a:pt x="5729" y="569"/>
                    <a:pt x="4806" y="122"/>
                  </a:cubicBezTo>
                  <a:cubicBezTo>
                    <a:pt x="4621" y="39"/>
                    <a:pt x="4373" y="0"/>
                    <a:pt x="409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7"/>
            <p:cNvSpPr/>
            <p:nvPr/>
          </p:nvSpPr>
          <p:spPr>
            <a:xfrm>
              <a:off x="2342710" y="2845530"/>
              <a:ext cx="69100" cy="138780"/>
            </a:xfrm>
            <a:custGeom>
              <a:avLst/>
              <a:gdLst/>
              <a:ahLst/>
              <a:cxnLst/>
              <a:rect l="l" t="t" r="r" b="b"/>
              <a:pathLst>
                <a:path w="3455" h="6939" extrusionOk="0">
                  <a:moveTo>
                    <a:pt x="1" y="834"/>
                  </a:moveTo>
                  <a:cubicBezTo>
                    <a:pt x="3" y="836"/>
                    <a:pt x="4" y="837"/>
                    <a:pt x="6" y="838"/>
                  </a:cubicBezTo>
                  <a:lnTo>
                    <a:pt x="6" y="838"/>
                  </a:lnTo>
                  <a:cubicBezTo>
                    <a:pt x="4" y="837"/>
                    <a:pt x="2" y="835"/>
                    <a:pt x="1" y="834"/>
                  </a:cubicBezTo>
                  <a:close/>
                  <a:moveTo>
                    <a:pt x="3455" y="1"/>
                  </a:moveTo>
                  <a:lnTo>
                    <a:pt x="3455" y="1"/>
                  </a:lnTo>
                  <a:cubicBezTo>
                    <a:pt x="3246" y="566"/>
                    <a:pt x="2502" y="775"/>
                    <a:pt x="1966" y="834"/>
                  </a:cubicBezTo>
                  <a:cubicBezTo>
                    <a:pt x="1807" y="870"/>
                    <a:pt x="1214" y="916"/>
                    <a:pt x="717" y="916"/>
                  </a:cubicBezTo>
                  <a:cubicBezTo>
                    <a:pt x="385" y="916"/>
                    <a:pt x="96" y="895"/>
                    <a:pt x="6" y="838"/>
                  </a:cubicBezTo>
                  <a:lnTo>
                    <a:pt x="6" y="838"/>
                  </a:lnTo>
                  <a:cubicBezTo>
                    <a:pt x="96" y="899"/>
                    <a:pt x="443" y="1169"/>
                    <a:pt x="568" y="1169"/>
                  </a:cubicBezTo>
                  <a:cubicBezTo>
                    <a:pt x="579" y="1169"/>
                    <a:pt x="589" y="1167"/>
                    <a:pt x="596" y="1162"/>
                  </a:cubicBezTo>
                  <a:lnTo>
                    <a:pt x="596" y="1162"/>
                  </a:lnTo>
                  <a:cubicBezTo>
                    <a:pt x="567" y="1192"/>
                    <a:pt x="448" y="1221"/>
                    <a:pt x="418" y="1251"/>
                  </a:cubicBezTo>
                  <a:cubicBezTo>
                    <a:pt x="1222" y="1877"/>
                    <a:pt x="1877" y="2651"/>
                    <a:pt x="2055" y="3723"/>
                  </a:cubicBezTo>
                  <a:cubicBezTo>
                    <a:pt x="2115" y="4258"/>
                    <a:pt x="2145" y="4854"/>
                    <a:pt x="2234" y="5390"/>
                  </a:cubicBezTo>
                  <a:cubicBezTo>
                    <a:pt x="2323" y="5926"/>
                    <a:pt x="2472" y="6283"/>
                    <a:pt x="2770" y="6938"/>
                  </a:cubicBezTo>
                  <a:cubicBezTo>
                    <a:pt x="2949" y="5420"/>
                    <a:pt x="2353" y="3812"/>
                    <a:pt x="2472" y="2234"/>
                  </a:cubicBezTo>
                  <a:cubicBezTo>
                    <a:pt x="2472" y="2055"/>
                    <a:pt x="2383" y="1638"/>
                    <a:pt x="2502" y="1489"/>
                  </a:cubicBezTo>
                  <a:cubicBezTo>
                    <a:pt x="2566" y="1415"/>
                    <a:pt x="2644" y="1398"/>
                    <a:pt x="2726" y="1398"/>
                  </a:cubicBezTo>
                  <a:cubicBezTo>
                    <a:pt x="2800" y="1398"/>
                    <a:pt x="2877" y="1412"/>
                    <a:pt x="2947" y="1412"/>
                  </a:cubicBezTo>
                  <a:cubicBezTo>
                    <a:pt x="3016" y="1412"/>
                    <a:pt x="3079" y="1398"/>
                    <a:pt x="3127" y="1341"/>
                  </a:cubicBezTo>
                  <a:cubicBezTo>
                    <a:pt x="3455" y="983"/>
                    <a:pt x="3455" y="566"/>
                    <a:pt x="345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7"/>
            <p:cNvSpPr/>
            <p:nvPr/>
          </p:nvSpPr>
          <p:spPr>
            <a:xfrm>
              <a:off x="2427890" y="3641090"/>
              <a:ext cx="30380" cy="50560"/>
            </a:xfrm>
            <a:custGeom>
              <a:avLst/>
              <a:gdLst/>
              <a:ahLst/>
              <a:cxnLst/>
              <a:rect l="l" t="t" r="r" b="b"/>
              <a:pathLst>
                <a:path w="1519" h="2528" extrusionOk="0">
                  <a:moveTo>
                    <a:pt x="1518" y="1"/>
                  </a:moveTo>
                  <a:lnTo>
                    <a:pt x="1518" y="1"/>
                  </a:lnTo>
                  <a:cubicBezTo>
                    <a:pt x="1514" y="6"/>
                    <a:pt x="1511" y="11"/>
                    <a:pt x="1507" y="17"/>
                  </a:cubicBezTo>
                  <a:lnTo>
                    <a:pt x="1507" y="17"/>
                  </a:lnTo>
                  <a:cubicBezTo>
                    <a:pt x="1511" y="11"/>
                    <a:pt x="1515" y="6"/>
                    <a:pt x="1518" y="1"/>
                  </a:cubicBezTo>
                  <a:close/>
                  <a:moveTo>
                    <a:pt x="1507" y="17"/>
                  </a:moveTo>
                  <a:cubicBezTo>
                    <a:pt x="1137" y="526"/>
                    <a:pt x="0" y="1467"/>
                    <a:pt x="59" y="2145"/>
                  </a:cubicBezTo>
                  <a:cubicBezTo>
                    <a:pt x="89" y="2426"/>
                    <a:pt x="184" y="2527"/>
                    <a:pt x="304" y="2527"/>
                  </a:cubicBezTo>
                  <a:cubicBezTo>
                    <a:pt x="539" y="2527"/>
                    <a:pt x="874" y="2134"/>
                    <a:pt x="1012" y="1936"/>
                  </a:cubicBezTo>
                  <a:cubicBezTo>
                    <a:pt x="1364" y="1408"/>
                    <a:pt x="1253" y="388"/>
                    <a:pt x="1507" y="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7"/>
            <p:cNvSpPr/>
            <p:nvPr/>
          </p:nvSpPr>
          <p:spPr>
            <a:xfrm>
              <a:off x="2460030" y="3387430"/>
              <a:ext cx="67900" cy="306680"/>
            </a:xfrm>
            <a:custGeom>
              <a:avLst/>
              <a:gdLst/>
              <a:ahLst/>
              <a:cxnLst/>
              <a:rect l="l" t="t" r="r" b="b"/>
              <a:pathLst>
                <a:path w="3395" h="15334" extrusionOk="0">
                  <a:moveTo>
                    <a:pt x="477" y="0"/>
                  </a:moveTo>
                  <a:cubicBezTo>
                    <a:pt x="477" y="382"/>
                    <a:pt x="464" y="774"/>
                    <a:pt x="447" y="1172"/>
                  </a:cubicBezTo>
                  <a:lnTo>
                    <a:pt x="447" y="1172"/>
                  </a:lnTo>
                  <a:cubicBezTo>
                    <a:pt x="493" y="778"/>
                    <a:pt x="512" y="387"/>
                    <a:pt x="477" y="0"/>
                  </a:cubicBezTo>
                  <a:close/>
                  <a:moveTo>
                    <a:pt x="447" y="1172"/>
                  </a:moveTo>
                  <a:lnTo>
                    <a:pt x="447" y="1172"/>
                  </a:lnTo>
                  <a:cubicBezTo>
                    <a:pt x="339" y="2113"/>
                    <a:pt x="81" y="3066"/>
                    <a:pt x="60" y="3990"/>
                  </a:cubicBezTo>
                  <a:cubicBezTo>
                    <a:pt x="0" y="5479"/>
                    <a:pt x="447" y="6818"/>
                    <a:pt x="596" y="8248"/>
                  </a:cubicBezTo>
                  <a:cubicBezTo>
                    <a:pt x="715" y="9349"/>
                    <a:pt x="834" y="10242"/>
                    <a:pt x="1132" y="11285"/>
                  </a:cubicBezTo>
                  <a:cubicBezTo>
                    <a:pt x="1519" y="12505"/>
                    <a:pt x="2025" y="13994"/>
                    <a:pt x="1549" y="15245"/>
                  </a:cubicBezTo>
                  <a:lnTo>
                    <a:pt x="1839" y="14584"/>
                  </a:lnTo>
                  <a:lnTo>
                    <a:pt x="1839" y="14584"/>
                  </a:lnTo>
                  <a:cubicBezTo>
                    <a:pt x="1752" y="14812"/>
                    <a:pt x="1734" y="15096"/>
                    <a:pt x="1787" y="15334"/>
                  </a:cubicBezTo>
                  <a:cubicBezTo>
                    <a:pt x="3395" y="15304"/>
                    <a:pt x="2531" y="12595"/>
                    <a:pt x="2412" y="11582"/>
                  </a:cubicBezTo>
                  <a:cubicBezTo>
                    <a:pt x="2293" y="10600"/>
                    <a:pt x="2263" y="9587"/>
                    <a:pt x="1966" y="8605"/>
                  </a:cubicBezTo>
                  <a:cubicBezTo>
                    <a:pt x="1757" y="7801"/>
                    <a:pt x="1281" y="7146"/>
                    <a:pt x="1221" y="6223"/>
                  </a:cubicBezTo>
                  <a:cubicBezTo>
                    <a:pt x="1132" y="6283"/>
                    <a:pt x="923" y="6342"/>
                    <a:pt x="834" y="6431"/>
                  </a:cubicBezTo>
                  <a:cubicBezTo>
                    <a:pt x="226" y="4850"/>
                    <a:pt x="373" y="2951"/>
                    <a:pt x="447" y="117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7"/>
            <p:cNvSpPr/>
            <p:nvPr/>
          </p:nvSpPr>
          <p:spPr>
            <a:xfrm>
              <a:off x="2413590" y="3002150"/>
              <a:ext cx="57780" cy="187000"/>
            </a:xfrm>
            <a:custGeom>
              <a:avLst/>
              <a:gdLst/>
              <a:ahLst/>
              <a:cxnLst/>
              <a:rect l="l" t="t" r="r" b="b"/>
              <a:pathLst>
                <a:path w="2889" h="9350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233"/>
                    <a:pt x="156" y="460"/>
                    <a:pt x="272" y="687"/>
                  </a:cubicBezTo>
                  <a:lnTo>
                    <a:pt x="272" y="687"/>
                  </a:lnTo>
                  <a:cubicBezTo>
                    <a:pt x="251" y="636"/>
                    <a:pt x="230" y="586"/>
                    <a:pt x="209" y="536"/>
                  </a:cubicBezTo>
                  <a:lnTo>
                    <a:pt x="0" y="0"/>
                  </a:lnTo>
                  <a:close/>
                  <a:moveTo>
                    <a:pt x="272" y="687"/>
                  </a:moveTo>
                  <a:cubicBezTo>
                    <a:pt x="1286" y="3154"/>
                    <a:pt x="1438" y="6008"/>
                    <a:pt x="1846" y="8605"/>
                  </a:cubicBezTo>
                  <a:cubicBezTo>
                    <a:pt x="1864" y="8317"/>
                    <a:pt x="1978" y="8203"/>
                    <a:pt x="2125" y="8203"/>
                  </a:cubicBezTo>
                  <a:cubicBezTo>
                    <a:pt x="2366" y="8203"/>
                    <a:pt x="2694" y="8511"/>
                    <a:pt x="2818" y="8861"/>
                  </a:cubicBezTo>
                  <a:lnTo>
                    <a:pt x="2818" y="8861"/>
                  </a:lnTo>
                  <a:cubicBezTo>
                    <a:pt x="2735" y="7527"/>
                    <a:pt x="2244" y="6072"/>
                    <a:pt x="1846" y="4854"/>
                  </a:cubicBezTo>
                  <a:cubicBezTo>
                    <a:pt x="1608" y="4079"/>
                    <a:pt x="1429" y="3216"/>
                    <a:pt x="1191" y="2472"/>
                  </a:cubicBezTo>
                  <a:cubicBezTo>
                    <a:pt x="998" y="1849"/>
                    <a:pt x="572" y="1273"/>
                    <a:pt x="272" y="687"/>
                  </a:cubicBezTo>
                  <a:close/>
                  <a:moveTo>
                    <a:pt x="2818" y="8861"/>
                  </a:moveTo>
                  <a:cubicBezTo>
                    <a:pt x="2828" y="9026"/>
                    <a:pt x="2832" y="9189"/>
                    <a:pt x="2829" y="9349"/>
                  </a:cubicBezTo>
                  <a:cubicBezTo>
                    <a:pt x="2889" y="9196"/>
                    <a:pt x="2875" y="9024"/>
                    <a:pt x="2818" y="886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7"/>
            <p:cNvSpPr/>
            <p:nvPr/>
          </p:nvSpPr>
          <p:spPr>
            <a:xfrm>
              <a:off x="2342710" y="2851490"/>
              <a:ext cx="69100" cy="35740"/>
            </a:xfrm>
            <a:custGeom>
              <a:avLst/>
              <a:gdLst/>
              <a:ahLst/>
              <a:cxnLst/>
              <a:rect l="l" t="t" r="r" b="b"/>
              <a:pathLst>
                <a:path w="3455" h="1787" extrusionOk="0">
                  <a:moveTo>
                    <a:pt x="3217" y="0"/>
                  </a:moveTo>
                  <a:cubicBezTo>
                    <a:pt x="2832" y="348"/>
                    <a:pt x="1999" y="505"/>
                    <a:pt x="1234" y="505"/>
                  </a:cubicBezTo>
                  <a:cubicBezTo>
                    <a:pt x="753" y="505"/>
                    <a:pt x="300" y="443"/>
                    <a:pt x="1" y="328"/>
                  </a:cubicBezTo>
                  <a:lnTo>
                    <a:pt x="1" y="328"/>
                  </a:lnTo>
                  <a:cubicBezTo>
                    <a:pt x="183" y="720"/>
                    <a:pt x="470" y="809"/>
                    <a:pt x="792" y="809"/>
                  </a:cubicBezTo>
                  <a:cubicBezTo>
                    <a:pt x="1060" y="809"/>
                    <a:pt x="1353" y="747"/>
                    <a:pt x="1628" y="747"/>
                  </a:cubicBezTo>
                  <a:cubicBezTo>
                    <a:pt x="1723" y="747"/>
                    <a:pt x="1817" y="754"/>
                    <a:pt x="1907" y="775"/>
                  </a:cubicBezTo>
                  <a:cubicBezTo>
                    <a:pt x="1936" y="834"/>
                    <a:pt x="1936" y="894"/>
                    <a:pt x="1966" y="953"/>
                  </a:cubicBezTo>
                  <a:cubicBezTo>
                    <a:pt x="2055" y="953"/>
                    <a:pt x="2234" y="953"/>
                    <a:pt x="2353" y="983"/>
                  </a:cubicBezTo>
                  <a:cubicBezTo>
                    <a:pt x="2353" y="1281"/>
                    <a:pt x="2413" y="1549"/>
                    <a:pt x="2562" y="1787"/>
                  </a:cubicBezTo>
                  <a:cubicBezTo>
                    <a:pt x="2575" y="1328"/>
                    <a:pt x="2686" y="1152"/>
                    <a:pt x="2834" y="1152"/>
                  </a:cubicBezTo>
                  <a:cubicBezTo>
                    <a:pt x="3023" y="1152"/>
                    <a:pt x="3271" y="1437"/>
                    <a:pt x="3455" y="1787"/>
                  </a:cubicBezTo>
                  <a:cubicBezTo>
                    <a:pt x="3425" y="1221"/>
                    <a:pt x="3365" y="566"/>
                    <a:pt x="321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7"/>
            <p:cNvSpPr/>
            <p:nvPr/>
          </p:nvSpPr>
          <p:spPr>
            <a:xfrm>
              <a:off x="2474790" y="3551190"/>
              <a:ext cx="34540" cy="137700"/>
            </a:xfrm>
            <a:custGeom>
              <a:avLst/>
              <a:gdLst/>
              <a:ahLst/>
              <a:cxnLst/>
              <a:rect l="l" t="t" r="r" b="b"/>
              <a:pathLst>
                <a:path w="1727" h="6885" extrusionOk="0">
                  <a:moveTo>
                    <a:pt x="66" y="0"/>
                  </a:moveTo>
                  <a:lnTo>
                    <a:pt x="66" y="0"/>
                  </a:lnTo>
                  <a:cubicBezTo>
                    <a:pt x="58" y="139"/>
                    <a:pt x="57" y="275"/>
                    <a:pt x="63" y="409"/>
                  </a:cubicBezTo>
                  <a:lnTo>
                    <a:pt x="63" y="409"/>
                  </a:lnTo>
                  <a:cubicBezTo>
                    <a:pt x="65" y="272"/>
                    <a:pt x="66" y="136"/>
                    <a:pt x="66" y="0"/>
                  </a:cubicBezTo>
                  <a:close/>
                  <a:moveTo>
                    <a:pt x="63" y="409"/>
                  </a:moveTo>
                  <a:cubicBezTo>
                    <a:pt x="47" y="1498"/>
                    <a:pt x="0" y="2597"/>
                    <a:pt x="424" y="3603"/>
                  </a:cubicBezTo>
                  <a:cubicBezTo>
                    <a:pt x="721" y="4377"/>
                    <a:pt x="930" y="5121"/>
                    <a:pt x="989" y="5955"/>
                  </a:cubicBezTo>
                  <a:cubicBezTo>
                    <a:pt x="1046" y="6629"/>
                    <a:pt x="1149" y="6885"/>
                    <a:pt x="1255" y="6885"/>
                  </a:cubicBezTo>
                  <a:cubicBezTo>
                    <a:pt x="1482" y="6885"/>
                    <a:pt x="1727" y="5713"/>
                    <a:pt x="1585" y="4943"/>
                  </a:cubicBezTo>
                  <a:cubicBezTo>
                    <a:pt x="1309" y="3344"/>
                    <a:pt x="140" y="2077"/>
                    <a:pt x="63" y="40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7"/>
            <p:cNvSpPr/>
            <p:nvPr/>
          </p:nvSpPr>
          <p:spPr>
            <a:xfrm>
              <a:off x="2420130" y="3681590"/>
              <a:ext cx="29800" cy="21460"/>
            </a:xfrm>
            <a:custGeom>
              <a:avLst/>
              <a:gdLst/>
              <a:ahLst/>
              <a:cxnLst/>
              <a:rect l="l" t="t" r="r" b="b"/>
              <a:pathLst>
                <a:path w="1490" h="1073" extrusionOk="0">
                  <a:moveTo>
                    <a:pt x="328" y="328"/>
                  </a:moveTo>
                  <a:lnTo>
                    <a:pt x="1" y="447"/>
                  </a:lnTo>
                  <a:cubicBezTo>
                    <a:pt x="87" y="490"/>
                    <a:pt x="166" y="518"/>
                    <a:pt x="241" y="534"/>
                  </a:cubicBezTo>
                  <a:lnTo>
                    <a:pt x="241" y="534"/>
                  </a:lnTo>
                  <a:cubicBezTo>
                    <a:pt x="260" y="467"/>
                    <a:pt x="289" y="399"/>
                    <a:pt x="328" y="328"/>
                  </a:cubicBezTo>
                  <a:close/>
                  <a:moveTo>
                    <a:pt x="1489" y="1"/>
                  </a:moveTo>
                  <a:lnTo>
                    <a:pt x="1489" y="1"/>
                  </a:lnTo>
                  <a:cubicBezTo>
                    <a:pt x="1073" y="186"/>
                    <a:pt x="800" y="550"/>
                    <a:pt x="392" y="550"/>
                  </a:cubicBezTo>
                  <a:cubicBezTo>
                    <a:pt x="344" y="550"/>
                    <a:pt x="294" y="545"/>
                    <a:pt x="241" y="534"/>
                  </a:cubicBezTo>
                  <a:lnTo>
                    <a:pt x="241" y="534"/>
                  </a:lnTo>
                  <a:cubicBezTo>
                    <a:pt x="190" y="722"/>
                    <a:pt x="218" y="897"/>
                    <a:pt x="328" y="1072"/>
                  </a:cubicBezTo>
                  <a:cubicBezTo>
                    <a:pt x="745" y="983"/>
                    <a:pt x="1370" y="447"/>
                    <a:pt x="148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2422510" y="3023590"/>
              <a:ext cx="49440" cy="201880"/>
            </a:xfrm>
            <a:custGeom>
              <a:avLst/>
              <a:gdLst/>
              <a:ahLst/>
              <a:cxnLst/>
              <a:rect l="l" t="t" r="r" b="b"/>
              <a:pathLst>
                <a:path w="2472" h="10094" extrusionOk="0">
                  <a:moveTo>
                    <a:pt x="1" y="0"/>
                  </a:moveTo>
                  <a:lnTo>
                    <a:pt x="1" y="0"/>
                  </a:lnTo>
                  <a:cubicBezTo>
                    <a:pt x="358" y="715"/>
                    <a:pt x="447" y="1548"/>
                    <a:pt x="537" y="2323"/>
                  </a:cubicBezTo>
                  <a:cubicBezTo>
                    <a:pt x="626" y="2263"/>
                    <a:pt x="656" y="2203"/>
                    <a:pt x="715" y="2144"/>
                  </a:cubicBezTo>
                  <a:cubicBezTo>
                    <a:pt x="1430" y="3514"/>
                    <a:pt x="1698" y="4853"/>
                    <a:pt x="2025" y="6312"/>
                  </a:cubicBezTo>
                  <a:cubicBezTo>
                    <a:pt x="2293" y="7474"/>
                    <a:pt x="2025" y="9111"/>
                    <a:pt x="2442" y="10094"/>
                  </a:cubicBezTo>
                  <a:cubicBezTo>
                    <a:pt x="2472" y="8069"/>
                    <a:pt x="2353" y="6342"/>
                    <a:pt x="1787" y="4407"/>
                  </a:cubicBezTo>
                  <a:cubicBezTo>
                    <a:pt x="1489" y="3305"/>
                    <a:pt x="1102" y="983"/>
                    <a:pt x="209" y="328"/>
                  </a:cubicBez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2394150" y="3625610"/>
              <a:ext cx="25400" cy="19980"/>
            </a:xfrm>
            <a:custGeom>
              <a:avLst/>
              <a:gdLst/>
              <a:ahLst/>
              <a:cxnLst/>
              <a:rect l="l" t="t" r="r" b="b"/>
              <a:pathLst>
                <a:path w="1270" h="999" extrusionOk="0">
                  <a:moveTo>
                    <a:pt x="436" y="1"/>
                  </a:moveTo>
                  <a:lnTo>
                    <a:pt x="436" y="1"/>
                  </a:lnTo>
                  <a:cubicBezTo>
                    <a:pt x="0" y="576"/>
                    <a:pt x="167" y="998"/>
                    <a:pt x="493" y="998"/>
                  </a:cubicBezTo>
                  <a:cubicBezTo>
                    <a:pt x="724" y="998"/>
                    <a:pt x="1035" y="787"/>
                    <a:pt x="1270" y="269"/>
                  </a:cubicBezTo>
                  <a:lnTo>
                    <a:pt x="1270" y="269"/>
                  </a:lnTo>
                  <a:cubicBezTo>
                    <a:pt x="1089" y="359"/>
                    <a:pt x="898" y="427"/>
                    <a:pt x="702" y="427"/>
                  </a:cubicBezTo>
                  <a:cubicBezTo>
                    <a:pt x="575" y="427"/>
                    <a:pt x="446" y="399"/>
                    <a:pt x="317" y="328"/>
                  </a:cubicBezTo>
                  <a:lnTo>
                    <a:pt x="436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4632950" y="3963350"/>
              <a:ext cx="83380" cy="148940"/>
            </a:xfrm>
            <a:custGeom>
              <a:avLst/>
              <a:gdLst/>
              <a:ahLst/>
              <a:cxnLst/>
              <a:rect l="l" t="t" r="r" b="b"/>
              <a:pathLst>
                <a:path w="4169" h="7447" extrusionOk="0">
                  <a:moveTo>
                    <a:pt x="2310" y="1"/>
                  </a:moveTo>
                  <a:cubicBezTo>
                    <a:pt x="2181" y="1"/>
                    <a:pt x="2046" y="85"/>
                    <a:pt x="1876" y="85"/>
                  </a:cubicBezTo>
                  <a:cubicBezTo>
                    <a:pt x="1809" y="92"/>
                    <a:pt x="1744" y="94"/>
                    <a:pt x="1680" y="94"/>
                  </a:cubicBezTo>
                  <a:cubicBezTo>
                    <a:pt x="1615" y="94"/>
                    <a:pt x="1552" y="92"/>
                    <a:pt x="1489" y="92"/>
                  </a:cubicBezTo>
                  <a:cubicBezTo>
                    <a:pt x="1362" y="92"/>
                    <a:pt x="1236" y="100"/>
                    <a:pt x="1102" y="145"/>
                  </a:cubicBezTo>
                  <a:cubicBezTo>
                    <a:pt x="804" y="234"/>
                    <a:pt x="536" y="293"/>
                    <a:pt x="268" y="413"/>
                  </a:cubicBezTo>
                  <a:cubicBezTo>
                    <a:pt x="89" y="472"/>
                    <a:pt x="119" y="502"/>
                    <a:pt x="89" y="651"/>
                  </a:cubicBezTo>
                  <a:cubicBezTo>
                    <a:pt x="60" y="800"/>
                    <a:pt x="0" y="978"/>
                    <a:pt x="0" y="1127"/>
                  </a:cubicBezTo>
                  <a:cubicBezTo>
                    <a:pt x="0" y="1336"/>
                    <a:pt x="149" y="1574"/>
                    <a:pt x="298" y="1723"/>
                  </a:cubicBezTo>
                  <a:cubicBezTo>
                    <a:pt x="476" y="1931"/>
                    <a:pt x="655" y="2110"/>
                    <a:pt x="774" y="2378"/>
                  </a:cubicBezTo>
                  <a:cubicBezTo>
                    <a:pt x="953" y="2765"/>
                    <a:pt x="1012" y="3152"/>
                    <a:pt x="1131" y="3539"/>
                  </a:cubicBezTo>
                  <a:cubicBezTo>
                    <a:pt x="1280" y="4075"/>
                    <a:pt x="1519" y="4551"/>
                    <a:pt x="1667" y="5087"/>
                  </a:cubicBezTo>
                  <a:cubicBezTo>
                    <a:pt x="1757" y="5385"/>
                    <a:pt x="1876" y="5772"/>
                    <a:pt x="1846" y="6099"/>
                  </a:cubicBezTo>
                  <a:cubicBezTo>
                    <a:pt x="1846" y="6308"/>
                    <a:pt x="1697" y="6486"/>
                    <a:pt x="1727" y="6665"/>
                  </a:cubicBezTo>
                  <a:cubicBezTo>
                    <a:pt x="1757" y="6874"/>
                    <a:pt x="1935" y="7261"/>
                    <a:pt x="2114" y="7380"/>
                  </a:cubicBezTo>
                  <a:cubicBezTo>
                    <a:pt x="2218" y="7424"/>
                    <a:pt x="2360" y="7447"/>
                    <a:pt x="2501" y="7447"/>
                  </a:cubicBezTo>
                  <a:cubicBezTo>
                    <a:pt x="2643" y="7447"/>
                    <a:pt x="2784" y="7424"/>
                    <a:pt x="2888" y="7380"/>
                  </a:cubicBezTo>
                  <a:cubicBezTo>
                    <a:pt x="3097" y="7290"/>
                    <a:pt x="3305" y="7141"/>
                    <a:pt x="3543" y="7052"/>
                  </a:cubicBezTo>
                  <a:cubicBezTo>
                    <a:pt x="3662" y="7022"/>
                    <a:pt x="3781" y="6993"/>
                    <a:pt x="3871" y="6874"/>
                  </a:cubicBezTo>
                  <a:cubicBezTo>
                    <a:pt x="4168" y="6457"/>
                    <a:pt x="3841" y="6010"/>
                    <a:pt x="3603" y="5683"/>
                  </a:cubicBezTo>
                  <a:cubicBezTo>
                    <a:pt x="3305" y="5266"/>
                    <a:pt x="3335" y="4879"/>
                    <a:pt x="3275" y="4402"/>
                  </a:cubicBezTo>
                  <a:cubicBezTo>
                    <a:pt x="3126" y="3539"/>
                    <a:pt x="2739" y="2765"/>
                    <a:pt x="2650" y="1871"/>
                  </a:cubicBezTo>
                  <a:cubicBezTo>
                    <a:pt x="2620" y="1663"/>
                    <a:pt x="2650" y="1484"/>
                    <a:pt x="2710" y="1306"/>
                  </a:cubicBezTo>
                  <a:cubicBezTo>
                    <a:pt x="2710" y="1157"/>
                    <a:pt x="2829" y="948"/>
                    <a:pt x="2769" y="829"/>
                  </a:cubicBezTo>
                  <a:cubicBezTo>
                    <a:pt x="2918" y="681"/>
                    <a:pt x="2650" y="234"/>
                    <a:pt x="2531" y="115"/>
                  </a:cubicBezTo>
                  <a:cubicBezTo>
                    <a:pt x="2455" y="28"/>
                    <a:pt x="2383" y="1"/>
                    <a:pt x="2310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7"/>
            <p:cNvSpPr/>
            <p:nvPr/>
          </p:nvSpPr>
          <p:spPr>
            <a:xfrm>
              <a:off x="4657350" y="4022810"/>
              <a:ext cx="17080" cy="42300"/>
            </a:xfrm>
            <a:custGeom>
              <a:avLst/>
              <a:gdLst/>
              <a:ahLst/>
              <a:cxnLst/>
              <a:rect l="l" t="t" r="r" b="b"/>
              <a:pathLst>
                <a:path w="854" h="2115" extrusionOk="0">
                  <a:moveTo>
                    <a:pt x="1" y="0"/>
                  </a:moveTo>
                  <a:cubicBezTo>
                    <a:pt x="150" y="477"/>
                    <a:pt x="269" y="923"/>
                    <a:pt x="477" y="1340"/>
                  </a:cubicBezTo>
                  <a:cubicBezTo>
                    <a:pt x="477" y="1400"/>
                    <a:pt x="537" y="1489"/>
                    <a:pt x="537" y="1548"/>
                  </a:cubicBezTo>
                  <a:lnTo>
                    <a:pt x="567" y="1548"/>
                  </a:lnTo>
                  <a:cubicBezTo>
                    <a:pt x="567" y="1400"/>
                    <a:pt x="418" y="1132"/>
                    <a:pt x="358" y="1012"/>
                  </a:cubicBezTo>
                  <a:cubicBezTo>
                    <a:pt x="299" y="834"/>
                    <a:pt x="269" y="715"/>
                    <a:pt x="269" y="566"/>
                  </a:cubicBezTo>
                  <a:lnTo>
                    <a:pt x="269" y="566"/>
                  </a:lnTo>
                  <a:cubicBezTo>
                    <a:pt x="299" y="596"/>
                    <a:pt x="299" y="596"/>
                    <a:pt x="299" y="596"/>
                  </a:cubicBezTo>
                  <a:cubicBezTo>
                    <a:pt x="328" y="506"/>
                    <a:pt x="239" y="447"/>
                    <a:pt x="209" y="387"/>
                  </a:cubicBezTo>
                  <a:cubicBezTo>
                    <a:pt x="120" y="268"/>
                    <a:pt x="60" y="149"/>
                    <a:pt x="1" y="0"/>
                  </a:cubicBezTo>
                  <a:close/>
                  <a:moveTo>
                    <a:pt x="537" y="1548"/>
                  </a:moveTo>
                  <a:lnTo>
                    <a:pt x="537" y="1548"/>
                  </a:lnTo>
                  <a:cubicBezTo>
                    <a:pt x="539" y="1557"/>
                    <a:pt x="543" y="1567"/>
                    <a:pt x="547" y="1578"/>
                  </a:cubicBezTo>
                  <a:lnTo>
                    <a:pt x="547" y="1578"/>
                  </a:lnTo>
                  <a:cubicBezTo>
                    <a:pt x="545" y="1569"/>
                    <a:pt x="542" y="1559"/>
                    <a:pt x="537" y="1548"/>
                  </a:cubicBezTo>
                  <a:close/>
                  <a:moveTo>
                    <a:pt x="547" y="1578"/>
                  </a:moveTo>
                  <a:lnTo>
                    <a:pt x="547" y="1578"/>
                  </a:lnTo>
                  <a:cubicBezTo>
                    <a:pt x="557" y="1619"/>
                    <a:pt x="537" y="1648"/>
                    <a:pt x="537" y="1697"/>
                  </a:cubicBezTo>
                  <a:cubicBezTo>
                    <a:pt x="537" y="1816"/>
                    <a:pt x="626" y="1906"/>
                    <a:pt x="656" y="2025"/>
                  </a:cubicBezTo>
                  <a:lnTo>
                    <a:pt x="656" y="2055"/>
                  </a:lnTo>
                  <a:cubicBezTo>
                    <a:pt x="656" y="2084"/>
                    <a:pt x="686" y="2084"/>
                    <a:pt x="715" y="2114"/>
                  </a:cubicBezTo>
                  <a:cubicBezTo>
                    <a:pt x="853" y="1976"/>
                    <a:pt x="608" y="1711"/>
                    <a:pt x="547" y="15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7"/>
            <p:cNvSpPr/>
            <p:nvPr/>
          </p:nvSpPr>
          <p:spPr>
            <a:xfrm>
              <a:off x="4634130" y="3965230"/>
              <a:ext cx="79220" cy="146340"/>
            </a:xfrm>
            <a:custGeom>
              <a:avLst/>
              <a:gdLst/>
              <a:ahLst/>
              <a:cxnLst/>
              <a:rect l="l" t="t" r="r" b="b"/>
              <a:pathLst>
                <a:path w="3961" h="7317" extrusionOk="0">
                  <a:moveTo>
                    <a:pt x="10" y="897"/>
                  </a:moveTo>
                  <a:cubicBezTo>
                    <a:pt x="6" y="911"/>
                    <a:pt x="3" y="927"/>
                    <a:pt x="1" y="944"/>
                  </a:cubicBezTo>
                  <a:cubicBezTo>
                    <a:pt x="4" y="928"/>
                    <a:pt x="7" y="913"/>
                    <a:pt x="10" y="897"/>
                  </a:cubicBezTo>
                  <a:close/>
                  <a:moveTo>
                    <a:pt x="1008" y="1189"/>
                  </a:moveTo>
                  <a:cubicBezTo>
                    <a:pt x="1019" y="1198"/>
                    <a:pt x="1030" y="1205"/>
                    <a:pt x="1043" y="1212"/>
                  </a:cubicBezTo>
                  <a:cubicBezTo>
                    <a:pt x="1031" y="1202"/>
                    <a:pt x="1019" y="1195"/>
                    <a:pt x="1008" y="1189"/>
                  </a:cubicBezTo>
                  <a:close/>
                  <a:moveTo>
                    <a:pt x="2381" y="1837"/>
                  </a:moveTo>
                  <a:lnTo>
                    <a:pt x="2381" y="1837"/>
                  </a:lnTo>
                  <a:cubicBezTo>
                    <a:pt x="2351" y="1840"/>
                    <a:pt x="2322" y="1897"/>
                    <a:pt x="2293" y="1926"/>
                  </a:cubicBezTo>
                  <a:cubicBezTo>
                    <a:pt x="2334" y="1910"/>
                    <a:pt x="2362" y="1878"/>
                    <a:pt x="2381" y="1837"/>
                  </a:cubicBezTo>
                  <a:close/>
                  <a:moveTo>
                    <a:pt x="1906" y="5737"/>
                  </a:moveTo>
                  <a:cubicBezTo>
                    <a:pt x="1906" y="5750"/>
                    <a:pt x="1912" y="5757"/>
                    <a:pt x="1920" y="5762"/>
                  </a:cubicBezTo>
                  <a:lnTo>
                    <a:pt x="1920" y="5762"/>
                  </a:lnTo>
                  <a:cubicBezTo>
                    <a:pt x="1916" y="5754"/>
                    <a:pt x="1912" y="5745"/>
                    <a:pt x="1906" y="5737"/>
                  </a:cubicBezTo>
                  <a:close/>
                  <a:moveTo>
                    <a:pt x="2032" y="0"/>
                  </a:moveTo>
                  <a:cubicBezTo>
                    <a:pt x="1919" y="0"/>
                    <a:pt x="1735" y="51"/>
                    <a:pt x="1668" y="51"/>
                  </a:cubicBezTo>
                  <a:cubicBezTo>
                    <a:pt x="1549" y="51"/>
                    <a:pt x="1370" y="51"/>
                    <a:pt x="1251" y="110"/>
                  </a:cubicBezTo>
                  <a:cubicBezTo>
                    <a:pt x="1281" y="140"/>
                    <a:pt x="1281" y="170"/>
                    <a:pt x="1281" y="199"/>
                  </a:cubicBezTo>
                  <a:cubicBezTo>
                    <a:pt x="1132" y="259"/>
                    <a:pt x="924" y="289"/>
                    <a:pt x="745" y="289"/>
                  </a:cubicBezTo>
                  <a:cubicBezTo>
                    <a:pt x="626" y="319"/>
                    <a:pt x="537" y="438"/>
                    <a:pt x="417" y="438"/>
                  </a:cubicBezTo>
                  <a:cubicBezTo>
                    <a:pt x="477" y="408"/>
                    <a:pt x="477" y="348"/>
                    <a:pt x="417" y="319"/>
                  </a:cubicBezTo>
                  <a:cubicBezTo>
                    <a:pt x="358" y="319"/>
                    <a:pt x="269" y="408"/>
                    <a:pt x="209" y="438"/>
                  </a:cubicBezTo>
                  <a:cubicBezTo>
                    <a:pt x="306" y="496"/>
                    <a:pt x="239" y="541"/>
                    <a:pt x="164" y="541"/>
                  </a:cubicBezTo>
                  <a:cubicBezTo>
                    <a:pt x="123" y="541"/>
                    <a:pt x="81" y="528"/>
                    <a:pt x="60" y="497"/>
                  </a:cubicBezTo>
                  <a:cubicBezTo>
                    <a:pt x="60" y="630"/>
                    <a:pt x="36" y="764"/>
                    <a:pt x="10" y="897"/>
                  </a:cubicBezTo>
                  <a:lnTo>
                    <a:pt x="10" y="897"/>
                  </a:lnTo>
                  <a:cubicBezTo>
                    <a:pt x="33" y="822"/>
                    <a:pt x="87" y="794"/>
                    <a:pt x="150" y="794"/>
                  </a:cubicBezTo>
                  <a:cubicBezTo>
                    <a:pt x="255" y="794"/>
                    <a:pt x="382" y="874"/>
                    <a:pt x="417" y="944"/>
                  </a:cubicBezTo>
                  <a:cubicBezTo>
                    <a:pt x="507" y="1063"/>
                    <a:pt x="477" y="1212"/>
                    <a:pt x="537" y="1361"/>
                  </a:cubicBezTo>
                  <a:cubicBezTo>
                    <a:pt x="566" y="1480"/>
                    <a:pt x="715" y="1629"/>
                    <a:pt x="805" y="1748"/>
                  </a:cubicBezTo>
                  <a:cubicBezTo>
                    <a:pt x="894" y="1867"/>
                    <a:pt x="1043" y="1926"/>
                    <a:pt x="1102" y="2045"/>
                  </a:cubicBezTo>
                  <a:cubicBezTo>
                    <a:pt x="1013" y="1837"/>
                    <a:pt x="775" y="1539"/>
                    <a:pt x="983" y="1331"/>
                  </a:cubicBezTo>
                  <a:cubicBezTo>
                    <a:pt x="867" y="1308"/>
                    <a:pt x="878" y="1175"/>
                    <a:pt x="959" y="1175"/>
                  </a:cubicBezTo>
                  <a:cubicBezTo>
                    <a:pt x="973" y="1175"/>
                    <a:pt x="990" y="1179"/>
                    <a:pt x="1008" y="1189"/>
                  </a:cubicBezTo>
                  <a:lnTo>
                    <a:pt x="1008" y="1189"/>
                  </a:lnTo>
                  <a:cubicBezTo>
                    <a:pt x="972" y="1158"/>
                    <a:pt x="953" y="1116"/>
                    <a:pt x="953" y="1093"/>
                  </a:cubicBezTo>
                  <a:cubicBezTo>
                    <a:pt x="959" y="1087"/>
                    <a:pt x="966" y="1084"/>
                    <a:pt x="974" y="1084"/>
                  </a:cubicBezTo>
                  <a:cubicBezTo>
                    <a:pt x="1006" y="1084"/>
                    <a:pt x="1049" y="1122"/>
                    <a:pt x="1072" y="1122"/>
                  </a:cubicBezTo>
                  <a:cubicBezTo>
                    <a:pt x="1072" y="1063"/>
                    <a:pt x="1043" y="974"/>
                    <a:pt x="1102" y="884"/>
                  </a:cubicBezTo>
                  <a:lnTo>
                    <a:pt x="1102" y="884"/>
                  </a:lnTo>
                  <a:cubicBezTo>
                    <a:pt x="1061" y="901"/>
                    <a:pt x="1021" y="908"/>
                    <a:pt x="984" y="908"/>
                  </a:cubicBezTo>
                  <a:cubicBezTo>
                    <a:pt x="887" y="908"/>
                    <a:pt x="801" y="859"/>
                    <a:pt x="715" y="795"/>
                  </a:cubicBezTo>
                  <a:lnTo>
                    <a:pt x="715" y="795"/>
                  </a:lnTo>
                  <a:cubicBezTo>
                    <a:pt x="780" y="924"/>
                    <a:pt x="772" y="969"/>
                    <a:pt x="729" y="969"/>
                  </a:cubicBezTo>
                  <a:cubicBezTo>
                    <a:pt x="674" y="969"/>
                    <a:pt x="561" y="892"/>
                    <a:pt x="477" y="825"/>
                  </a:cubicBezTo>
                  <a:cubicBezTo>
                    <a:pt x="417" y="795"/>
                    <a:pt x="358" y="825"/>
                    <a:pt x="388" y="735"/>
                  </a:cubicBezTo>
                  <a:cubicBezTo>
                    <a:pt x="417" y="706"/>
                    <a:pt x="626" y="616"/>
                    <a:pt x="656" y="616"/>
                  </a:cubicBezTo>
                  <a:lnTo>
                    <a:pt x="834" y="616"/>
                  </a:lnTo>
                  <a:cubicBezTo>
                    <a:pt x="924" y="646"/>
                    <a:pt x="953" y="706"/>
                    <a:pt x="1013" y="735"/>
                  </a:cubicBezTo>
                  <a:cubicBezTo>
                    <a:pt x="1030" y="744"/>
                    <a:pt x="1050" y="748"/>
                    <a:pt x="1073" y="748"/>
                  </a:cubicBezTo>
                  <a:cubicBezTo>
                    <a:pt x="1127" y="748"/>
                    <a:pt x="1197" y="727"/>
                    <a:pt x="1281" y="706"/>
                  </a:cubicBezTo>
                  <a:cubicBezTo>
                    <a:pt x="1221" y="646"/>
                    <a:pt x="1192" y="616"/>
                    <a:pt x="1162" y="557"/>
                  </a:cubicBezTo>
                  <a:cubicBezTo>
                    <a:pt x="1153" y="593"/>
                    <a:pt x="1112" y="607"/>
                    <a:pt x="1057" y="607"/>
                  </a:cubicBezTo>
                  <a:cubicBezTo>
                    <a:pt x="929" y="607"/>
                    <a:pt x="727" y="530"/>
                    <a:pt x="685" y="467"/>
                  </a:cubicBezTo>
                  <a:cubicBezTo>
                    <a:pt x="656" y="378"/>
                    <a:pt x="775" y="348"/>
                    <a:pt x="864" y="348"/>
                  </a:cubicBezTo>
                  <a:cubicBezTo>
                    <a:pt x="953" y="319"/>
                    <a:pt x="1072" y="289"/>
                    <a:pt x="1162" y="289"/>
                  </a:cubicBezTo>
                  <a:cubicBezTo>
                    <a:pt x="1251" y="289"/>
                    <a:pt x="1311" y="438"/>
                    <a:pt x="1400" y="438"/>
                  </a:cubicBezTo>
                  <a:cubicBezTo>
                    <a:pt x="1481" y="417"/>
                    <a:pt x="1452" y="356"/>
                    <a:pt x="1481" y="356"/>
                  </a:cubicBezTo>
                  <a:cubicBezTo>
                    <a:pt x="1495" y="356"/>
                    <a:pt x="1521" y="370"/>
                    <a:pt x="1579" y="408"/>
                  </a:cubicBezTo>
                  <a:cubicBezTo>
                    <a:pt x="1619" y="448"/>
                    <a:pt x="1862" y="637"/>
                    <a:pt x="1989" y="637"/>
                  </a:cubicBezTo>
                  <a:cubicBezTo>
                    <a:pt x="2050" y="637"/>
                    <a:pt x="2084" y="593"/>
                    <a:pt x="2055" y="467"/>
                  </a:cubicBezTo>
                  <a:lnTo>
                    <a:pt x="2055" y="467"/>
                  </a:lnTo>
                  <a:cubicBezTo>
                    <a:pt x="2144" y="557"/>
                    <a:pt x="2263" y="557"/>
                    <a:pt x="2293" y="706"/>
                  </a:cubicBezTo>
                  <a:cubicBezTo>
                    <a:pt x="2293" y="825"/>
                    <a:pt x="2174" y="944"/>
                    <a:pt x="2234" y="1093"/>
                  </a:cubicBezTo>
                  <a:cubicBezTo>
                    <a:pt x="2323" y="1033"/>
                    <a:pt x="2353" y="974"/>
                    <a:pt x="2412" y="944"/>
                  </a:cubicBezTo>
                  <a:cubicBezTo>
                    <a:pt x="2561" y="1063"/>
                    <a:pt x="2442" y="1331"/>
                    <a:pt x="2442" y="1480"/>
                  </a:cubicBezTo>
                  <a:cubicBezTo>
                    <a:pt x="2421" y="1566"/>
                    <a:pt x="2430" y="1730"/>
                    <a:pt x="2381" y="1837"/>
                  </a:cubicBezTo>
                  <a:lnTo>
                    <a:pt x="2381" y="1837"/>
                  </a:lnTo>
                  <a:cubicBezTo>
                    <a:pt x="2381" y="1837"/>
                    <a:pt x="2382" y="1837"/>
                    <a:pt x="2383" y="1837"/>
                  </a:cubicBezTo>
                  <a:cubicBezTo>
                    <a:pt x="2472" y="1986"/>
                    <a:pt x="2472" y="2165"/>
                    <a:pt x="2502" y="2343"/>
                  </a:cubicBezTo>
                  <a:cubicBezTo>
                    <a:pt x="2502" y="2552"/>
                    <a:pt x="2561" y="2790"/>
                    <a:pt x="2591" y="3028"/>
                  </a:cubicBezTo>
                  <a:cubicBezTo>
                    <a:pt x="2621" y="3236"/>
                    <a:pt x="2680" y="3445"/>
                    <a:pt x="2710" y="3623"/>
                  </a:cubicBezTo>
                  <a:cubicBezTo>
                    <a:pt x="2740" y="3802"/>
                    <a:pt x="2829" y="3981"/>
                    <a:pt x="2829" y="4159"/>
                  </a:cubicBezTo>
                  <a:cubicBezTo>
                    <a:pt x="2621" y="3921"/>
                    <a:pt x="2472" y="3504"/>
                    <a:pt x="2383" y="3207"/>
                  </a:cubicBezTo>
                  <a:cubicBezTo>
                    <a:pt x="2323" y="2968"/>
                    <a:pt x="2383" y="2700"/>
                    <a:pt x="2293" y="2462"/>
                  </a:cubicBezTo>
                  <a:lnTo>
                    <a:pt x="2293" y="2462"/>
                  </a:lnTo>
                  <a:cubicBezTo>
                    <a:pt x="2144" y="2909"/>
                    <a:pt x="2263" y="3385"/>
                    <a:pt x="2323" y="3862"/>
                  </a:cubicBezTo>
                  <a:cubicBezTo>
                    <a:pt x="2353" y="3981"/>
                    <a:pt x="2353" y="4130"/>
                    <a:pt x="2383" y="4279"/>
                  </a:cubicBezTo>
                  <a:cubicBezTo>
                    <a:pt x="2383" y="4338"/>
                    <a:pt x="2353" y="4457"/>
                    <a:pt x="2383" y="4517"/>
                  </a:cubicBezTo>
                  <a:cubicBezTo>
                    <a:pt x="2412" y="4606"/>
                    <a:pt x="2591" y="4666"/>
                    <a:pt x="2651" y="4755"/>
                  </a:cubicBezTo>
                  <a:cubicBezTo>
                    <a:pt x="2710" y="4814"/>
                    <a:pt x="2740" y="4904"/>
                    <a:pt x="2799" y="4963"/>
                  </a:cubicBezTo>
                  <a:cubicBezTo>
                    <a:pt x="2889" y="5142"/>
                    <a:pt x="3425" y="5529"/>
                    <a:pt x="2918" y="5618"/>
                  </a:cubicBezTo>
                  <a:cubicBezTo>
                    <a:pt x="2883" y="5626"/>
                    <a:pt x="2852" y="5629"/>
                    <a:pt x="2823" y="5629"/>
                  </a:cubicBezTo>
                  <a:cubicBezTo>
                    <a:pt x="2510" y="5629"/>
                    <a:pt x="2549" y="5214"/>
                    <a:pt x="2412" y="5023"/>
                  </a:cubicBezTo>
                  <a:cubicBezTo>
                    <a:pt x="2412" y="5053"/>
                    <a:pt x="2412" y="5112"/>
                    <a:pt x="2353" y="5142"/>
                  </a:cubicBezTo>
                  <a:cubicBezTo>
                    <a:pt x="2293" y="5053"/>
                    <a:pt x="2263" y="4963"/>
                    <a:pt x="2204" y="4934"/>
                  </a:cubicBezTo>
                  <a:cubicBezTo>
                    <a:pt x="2144" y="4993"/>
                    <a:pt x="2144" y="5053"/>
                    <a:pt x="2115" y="5112"/>
                  </a:cubicBezTo>
                  <a:cubicBezTo>
                    <a:pt x="2085" y="5201"/>
                    <a:pt x="1995" y="5261"/>
                    <a:pt x="1995" y="5380"/>
                  </a:cubicBezTo>
                  <a:cubicBezTo>
                    <a:pt x="1995" y="5469"/>
                    <a:pt x="2085" y="5529"/>
                    <a:pt x="2085" y="5618"/>
                  </a:cubicBezTo>
                  <a:cubicBezTo>
                    <a:pt x="2085" y="5667"/>
                    <a:pt x="2065" y="5754"/>
                    <a:pt x="2011" y="5754"/>
                  </a:cubicBezTo>
                  <a:cubicBezTo>
                    <a:pt x="1998" y="5754"/>
                    <a:pt x="1983" y="5749"/>
                    <a:pt x="1966" y="5737"/>
                  </a:cubicBezTo>
                  <a:cubicBezTo>
                    <a:pt x="1966" y="5737"/>
                    <a:pt x="1966" y="5767"/>
                    <a:pt x="1966" y="5767"/>
                  </a:cubicBezTo>
                  <a:cubicBezTo>
                    <a:pt x="1949" y="5767"/>
                    <a:pt x="1932" y="5767"/>
                    <a:pt x="1920" y="5762"/>
                  </a:cubicBezTo>
                  <a:lnTo>
                    <a:pt x="1920" y="5762"/>
                  </a:lnTo>
                  <a:cubicBezTo>
                    <a:pt x="1960" y="5843"/>
                    <a:pt x="1933" y="5924"/>
                    <a:pt x="1906" y="6005"/>
                  </a:cubicBezTo>
                  <a:cubicBezTo>
                    <a:pt x="2055" y="6035"/>
                    <a:pt x="1906" y="6124"/>
                    <a:pt x="1847" y="6154"/>
                  </a:cubicBezTo>
                  <a:cubicBezTo>
                    <a:pt x="1787" y="6244"/>
                    <a:pt x="1787" y="6303"/>
                    <a:pt x="1757" y="6392"/>
                  </a:cubicBezTo>
                  <a:cubicBezTo>
                    <a:pt x="1817" y="6422"/>
                    <a:pt x="1906" y="6512"/>
                    <a:pt x="1906" y="6571"/>
                  </a:cubicBezTo>
                  <a:cubicBezTo>
                    <a:pt x="1992" y="6550"/>
                    <a:pt x="2063" y="6466"/>
                    <a:pt x="2151" y="6466"/>
                  </a:cubicBezTo>
                  <a:cubicBezTo>
                    <a:pt x="2185" y="6466"/>
                    <a:pt x="2222" y="6478"/>
                    <a:pt x="2263" y="6512"/>
                  </a:cubicBezTo>
                  <a:cubicBezTo>
                    <a:pt x="2383" y="6631"/>
                    <a:pt x="2442" y="6780"/>
                    <a:pt x="2591" y="6869"/>
                  </a:cubicBezTo>
                  <a:cubicBezTo>
                    <a:pt x="2651" y="6869"/>
                    <a:pt x="2710" y="6869"/>
                    <a:pt x="2770" y="6899"/>
                  </a:cubicBezTo>
                  <a:cubicBezTo>
                    <a:pt x="2799" y="6899"/>
                    <a:pt x="2859" y="6928"/>
                    <a:pt x="2829" y="6988"/>
                  </a:cubicBezTo>
                  <a:cubicBezTo>
                    <a:pt x="2829" y="7010"/>
                    <a:pt x="2825" y="7016"/>
                    <a:pt x="2818" y="7016"/>
                  </a:cubicBezTo>
                  <a:cubicBezTo>
                    <a:pt x="2811" y="7016"/>
                    <a:pt x="2801" y="7009"/>
                    <a:pt x="2789" y="7009"/>
                  </a:cubicBezTo>
                  <a:cubicBezTo>
                    <a:pt x="2783" y="7009"/>
                    <a:pt x="2776" y="7011"/>
                    <a:pt x="2770" y="7018"/>
                  </a:cubicBezTo>
                  <a:cubicBezTo>
                    <a:pt x="2591" y="7107"/>
                    <a:pt x="2293" y="7107"/>
                    <a:pt x="2204" y="7286"/>
                  </a:cubicBezTo>
                  <a:cubicBezTo>
                    <a:pt x="2288" y="7307"/>
                    <a:pt x="2369" y="7317"/>
                    <a:pt x="2448" y="7317"/>
                  </a:cubicBezTo>
                  <a:cubicBezTo>
                    <a:pt x="2593" y="7317"/>
                    <a:pt x="2735" y="7284"/>
                    <a:pt x="2889" y="7226"/>
                  </a:cubicBezTo>
                  <a:cubicBezTo>
                    <a:pt x="3008" y="7167"/>
                    <a:pt x="3127" y="7047"/>
                    <a:pt x="3276" y="6988"/>
                  </a:cubicBezTo>
                  <a:cubicBezTo>
                    <a:pt x="3365" y="6958"/>
                    <a:pt x="3484" y="6899"/>
                    <a:pt x="3574" y="6899"/>
                  </a:cubicBezTo>
                  <a:cubicBezTo>
                    <a:pt x="3454" y="6839"/>
                    <a:pt x="3306" y="6839"/>
                    <a:pt x="3186" y="6809"/>
                  </a:cubicBezTo>
                  <a:cubicBezTo>
                    <a:pt x="3097" y="6750"/>
                    <a:pt x="2799" y="6631"/>
                    <a:pt x="2978" y="6512"/>
                  </a:cubicBezTo>
                  <a:cubicBezTo>
                    <a:pt x="2918" y="6452"/>
                    <a:pt x="2710" y="6333"/>
                    <a:pt x="2918" y="6244"/>
                  </a:cubicBezTo>
                  <a:cubicBezTo>
                    <a:pt x="2859" y="6184"/>
                    <a:pt x="2740" y="6095"/>
                    <a:pt x="2770" y="6005"/>
                  </a:cubicBezTo>
                  <a:lnTo>
                    <a:pt x="2770" y="6005"/>
                  </a:lnTo>
                  <a:cubicBezTo>
                    <a:pt x="2831" y="6018"/>
                    <a:pt x="2867" y="6025"/>
                    <a:pt x="2899" y="6025"/>
                  </a:cubicBezTo>
                  <a:cubicBezTo>
                    <a:pt x="2944" y="6025"/>
                    <a:pt x="2980" y="6011"/>
                    <a:pt x="3067" y="5976"/>
                  </a:cubicBezTo>
                  <a:cubicBezTo>
                    <a:pt x="3136" y="5934"/>
                    <a:pt x="3206" y="5912"/>
                    <a:pt x="3272" y="5912"/>
                  </a:cubicBezTo>
                  <a:cubicBezTo>
                    <a:pt x="3348" y="5912"/>
                    <a:pt x="3420" y="5942"/>
                    <a:pt x="3484" y="6005"/>
                  </a:cubicBezTo>
                  <a:cubicBezTo>
                    <a:pt x="3502" y="5980"/>
                    <a:pt x="3523" y="5969"/>
                    <a:pt x="3545" y="5969"/>
                  </a:cubicBezTo>
                  <a:cubicBezTo>
                    <a:pt x="3706" y="5969"/>
                    <a:pt x="3943" y="6559"/>
                    <a:pt x="3812" y="6690"/>
                  </a:cubicBezTo>
                  <a:cubicBezTo>
                    <a:pt x="3961" y="6541"/>
                    <a:pt x="3812" y="6273"/>
                    <a:pt x="3752" y="6124"/>
                  </a:cubicBezTo>
                  <a:cubicBezTo>
                    <a:pt x="3633" y="5946"/>
                    <a:pt x="3544" y="5737"/>
                    <a:pt x="3454" y="5559"/>
                  </a:cubicBezTo>
                  <a:cubicBezTo>
                    <a:pt x="3335" y="5380"/>
                    <a:pt x="2948" y="4963"/>
                    <a:pt x="3038" y="4785"/>
                  </a:cubicBezTo>
                  <a:lnTo>
                    <a:pt x="3038" y="4785"/>
                  </a:lnTo>
                  <a:cubicBezTo>
                    <a:pt x="3097" y="4814"/>
                    <a:pt x="3127" y="4874"/>
                    <a:pt x="3186" y="4904"/>
                  </a:cubicBezTo>
                  <a:cubicBezTo>
                    <a:pt x="3127" y="4546"/>
                    <a:pt x="3186" y="4189"/>
                    <a:pt x="3097" y="3802"/>
                  </a:cubicBezTo>
                  <a:cubicBezTo>
                    <a:pt x="2978" y="3356"/>
                    <a:pt x="2770" y="2939"/>
                    <a:pt x="2651" y="2492"/>
                  </a:cubicBezTo>
                  <a:cubicBezTo>
                    <a:pt x="2531" y="2045"/>
                    <a:pt x="2412" y="1450"/>
                    <a:pt x="2531" y="1003"/>
                  </a:cubicBezTo>
                  <a:cubicBezTo>
                    <a:pt x="2561" y="854"/>
                    <a:pt x="2680" y="646"/>
                    <a:pt x="2651" y="497"/>
                  </a:cubicBezTo>
                  <a:cubicBezTo>
                    <a:pt x="2651" y="408"/>
                    <a:pt x="2531" y="199"/>
                    <a:pt x="2442" y="140"/>
                  </a:cubicBezTo>
                  <a:cubicBezTo>
                    <a:pt x="2412" y="110"/>
                    <a:pt x="2383" y="80"/>
                    <a:pt x="2353" y="80"/>
                  </a:cubicBezTo>
                  <a:cubicBezTo>
                    <a:pt x="2353" y="80"/>
                    <a:pt x="2353" y="110"/>
                    <a:pt x="2353" y="140"/>
                  </a:cubicBezTo>
                  <a:cubicBezTo>
                    <a:pt x="2263" y="140"/>
                    <a:pt x="2144" y="110"/>
                    <a:pt x="2055" y="51"/>
                  </a:cubicBezTo>
                  <a:cubicBezTo>
                    <a:pt x="2085" y="51"/>
                    <a:pt x="2085" y="21"/>
                    <a:pt x="2115" y="21"/>
                  </a:cubicBezTo>
                  <a:cubicBezTo>
                    <a:pt x="2100" y="6"/>
                    <a:pt x="2070" y="0"/>
                    <a:pt x="203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4680570" y="4100810"/>
              <a:ext cx="72080" cy="100160"/>
            </a:xfrm>
            <a:custGeom>
              <a:avLst/>
              <a:gdLst/>
              <a:ahLst/>
              <a:cxnLst/>
              <a:rect l="l" t="t" r="r" b="b"/>
              <a:pathLst>
                <a:path w="3604" h="5008" extrusionOk="0">
                  <a:moveTo>
                    <a:pt x="1460" y="1"/>
                  </a:moveTo>
                  <a:cubicBezTo>
                    <a:pt x="1376" y="1"/>
                    <a:pt x="1291" y="7"/>
                    <a:pt x="1213" y="7"/>
                  </a:cubicBezTo>
                  <a:cubicBezTo>
                    <a:pt x="1175" y="7"/>
                    <a:pt x="1137" y="5"/>
                    <a:pt x="1103" y="1"/>
                  </a:cubicBezTo>
                  <a:lnTo>
                    <a:pt x="1103" y="1"/>
                  </a:lnTo>
                  <a:lnTo>
                    <a:pt x="1133" y="6"/>
                  </a:lnTo>
                  <a:lnTo>
                    <a:pt x="1133" y="6"/>
                  </a:lnTo>
                  <a:cubicBezTo>
                    <a:pt x="1132" y="6"/>
                    <a:pt x="1131" y="6"/>
                    <a:pt x="1130" y="6"/>
                  </a:cubicBezTo>
                  <a:cubicBezTo>
                    <a:pt x="1028" y="6"/>
                    <a:pt x="961" y="48"/>
                    <a:pt x="835" y="90"/>
                  </a:cubicBezTo>
                  <a:cubicBezTo>
                    <a:pt x="686" y="149"/>
                    <a:pt x="507" y="120"/>
                    <a:pt x="388" y="239"/>
                  </a:cubicBezTo>
                  <a:cubicBezTo>
                    <a:pt x="299" y="328"/>
                    <a:pt x="61" y="596"/>
                    <a:pt x="61" y="715"/>
                  </a:cubicBezTo>
                  <a:cubicBezTo>
                    <a:pt x="31" y="834"/>
                    <a:pt x="180" y="1043"/>
                    <a:pt x="1" y="1072"/>
                  </a:cubicBezTo>
                  <a:cubicBezTo>
                    <a:pt x="90" y="1281"/>
                    <a:pt x="239" y="1340"/>
                    <a:pt x="388" y="1489"/>
                  </a:cubicBezTo>
                  <a:cubicBezTo>
                    <a:pt x="596" y="1727"/>
                    <a:pt x="775" y="2025"/>
                    <a:pt x="954" y="2293"/>
                  </a:cubicBezTo>
                  <a:cubicBezTo>
                    <a:pt x="1132" y="2591"/>
                    <a:pt x="1371" y="2948"/>
                    <a:pt x="1519" y="3276"/>
                  </a:cubicBezTo>
                  <a:cubicBezTo>
                    <a:pt x="1639" y="3544"/>
                    <a:pt x="1639" y="3812"/>
                    <a:pt x="1758" y="4050"/>
                  </a:cubicBezTo>
                  <a:cubicBezTo>
                    <a:pt x="1877" y="4258"/>
                    <a:pt x="2026" y="4407"/>
                    <a:pt x="2145" y="4556"/>
                  </a:cubicBezTo>
                  <a:cubicBezTo>
                    <a:pt x="2264" y="4735"/>
                    <a:pt x="2294" y="4943"/>
                    <a:pt x="2502" y="5003"/>
                  </a:cubicBezTo>
                  <a:cubicBezTo>
                    <a:pt x="2521" y="5006"/>
                    <a:pt x="2541" y="5007"/>
                    <a:pt x="2560" y="5007"/>
                  </a:cubicBezTo>
                  <a:cubicBezTo>
                    <a:pt x="2725" y="5007"/>
                    <a:pt x="2905" y="4904"/>
                    <a:pt x="3038" y="4824"/>
                  </a:cubicBezTo>
                  <a:cubicBezTo>
                    <a:pt x="3157" y="4735"/>
                    <a:pt x="3544" y="4586"/>
                    <a:pt x="3574" y="4407"/>
                  </a:cubicBezTo>
                  <a:cubicBezTo>
                    <a:pt x="3604" y="4258"/>
                    <a:pt x="3425" y="3812"/>
                    <a:pt x="3365" y="3633"/>
                  </a:cubicBezTo>
                  <a:cubicBezTo>
                    <a:pt x="3276" y="3425"/>
                    <a:pt x="3157" y="3395"/>
                    <a:pt x="3038" y="3216"/>
                  </a:cubicBezTo>
                  <a:cubicBezTo>
                    <a:pt x="2740" y="2829"/>
                    <a:pt x="2502" y="2323"/>
                    <a:pt x="2323" y="1876"/>
                  </a:cubicBezTo>
                  <a:cubicBezTo>
                    <a:pt x="2145" y="1459"/>
                    <a:pt x="1996" y="983"/>
                    <a:pt x="1996" y="566"/>
                  </a:cubicBezTo>
                  <a:cubicBezTo>
                    <a:pt x="1996" y="388"/>
                    <a:pt x="1966" y="179"/>
                    <a:pt x="1817" y="90"/>
                  </a:cubicBezTo>
                  <a:cubicBezTo>
                    <a:pt x="1713" y="15"/>
                    <a:pt x="1586" y="1"/>
                    <a:pt x="146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4680570" y="4099610"/>
              <a:ext cx="72080" cy="101860"/>
            </a:xfrm>
            <a:custGeom>
              <a:avLst/>
              <a:gdLst/>
              <a:ahLst/>
              <a:cxnLst/>
              <a:rect l="l" t="t" r="r" b="b"/>
              <a:pathLst>
                <a:path w="3604" h="5093" fill="none" extrusionOk="0">
                  <a:moveTo>
                    <a:pt x="1103" y="61"/>
                  </a:moveTo>
                  <a:cubicBezTo>
                    <a:pt x="1311" y="90"/>
                    <a:pt x="1609" y="1"/>
                    <a:pt x="1817" y="150"/>
                  </a:cubicBezTo>
                  <a:cubicBezTo>
                    <a:pt x="1966" y="239"/>
                    <a:pt x="1996" y="448"/>
                    <a:pt x="1996" y="626"/>
                  </a:cubicBezTo>
                  <a:cubicBezTo>
                    <a:pt x="1996" y="1043"/>
                    <a:pt x="2145" y="1519"/>
                    <a:pt x="2323" y="1936"/>
                  </a:cubicBezTo>
                  <a:cubicBezTo>
                    <a:pt x="2502" y="2383"/>
                    <a:pt x="2740" y="2889"/>
                    <a:pt x="3038" y="3276"/>
                  </a:cubicBezTo>
                  <a:cubicBezTo>
                    <a:pt x="3157" y="3455"/>
                    <a:pt x="3276" y="3485"/>
                    <a:pt x="3365" y="3693"/>
                  </a:cubicBezTo>
                  <a:cubicBezTo>
                    <a:pt x="3425" y="3872"/>
                    <a:pt x="3604" y="4318"/>
                    <a:pt x="3574" y="4467"/>
                  </a:cubicBezTo>
                  <a:cubicBezTo>
                    <a:pt x="3544" y="4646"/>
                    <a:pt x="3157" y="4795"/>
                    <a:pt x="3038" y="4884"/>
                  </a:cubicBezTo>
                  <a:cubicBezTo>
                    <a:pt x="2889" y="4973"/>
                    <a:pt x="2681" y="5092"/>
                    <a:pt x="2502" y="5063"/>
                  </a:cubicBezTo>
                  <a:cubicBezTo>
                    <a:pt x="2294" y="5003"/>
                    <a:pt x="2264" y="4795"/>
                    <a:pt x="2145" y="4616"/>
                  </a:cubicBezTo>
                  <a:cubicBezTo>
                    <a:pt x="2026" y="4467"/>
                    <a:pt x="1877" y="4318"/>
                    <a:pt x="1758" y="4110"/>
                  </a:cubicBezTo>
                  <a:cubicBezTo>
                    <a:pt x="1639" y="3872"/>
                    <a:pt x="1639" y="3604"/>
                    <a:pt x="1519" y="3336"/>
                  </a:cubicBezTo>
                  <a:cubicBezTo>
                    <a:pt x="1371" y="3008"/>
                    <a:pt x="1132" y="2651"/>
                    <a:pt x="954" y="2353"/>
                  </a:cubicBezTo>
                  <a:cubicBezTo>
                    <a:pt x="775" y="2085"/>
                    <a:pt x="596" y="1787"/>
                    <a:pt x="388" y="1549"/>
                  </a:cubicBezTo>
                  <a:cubicBezTo>
                    <a:pt x="239" y="1400"/>
                    <a:pt x="90" y="1341"/>
                    <a:pt x="1" y="1132"/>
                  </a:cubicBezTo>
                  <a:cubicBezTo>
                    <a:pt x="180" y="1103"/>
                    <a:pt x="31" y="894"/>
                    <a:pt x="61" y="775"/>
                  </a:cubicBezTo>
                  <a:cubicBezTo>
                    <a:pt x="61" y="656"/>
                    <a:pt x="299" y="388"/>
                    <a:pt x="388" y="299"/>
                  </a:cubicBezTo>
                  <a:cubicBezTo>
                    <a:pt x="507" y="180"/>
                    <a:pt x="686" y="209"/>
                    <a:pt x="835" y="150"/>
                  </a:cubicBezTo>
                  <a:cubicBezTo>
                    <a:pt x="1013" y="90"/>
                    <a:pt x="1073" y="31"/>
                    <a:pt x="1281" y="90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4713330" y="4133570"/>
              <a:ext cx="38140" cy="52420"/>
            </a:xfrm>
            <a:custGeom>
              <a:avLst/>
              <a:gdLst/>
              <a:ahLst/>
              <a:cxnLst/>
              <a:rect l="l" t="t" r="r" b="b"/>
              <a:pathLst>
                <a:path w="1907" h="2621" extrusionOk="0">
                  <a:moveTo>
                    <a:pt x="1" y="0"/>
                  </a:moveTo>
                  <a:cubicBezTo>
                    <a:pt x="1" y="119"/>
                    <a:pt x="1" y="179"/>
                    <a:pt x="30" y="298"/>
                  </a:cubicBezTo>
                  <a:cubicBezTo>
                    <a:pt x="90" y="417"/>
                    <a:pt x="179" y="536"/>
                    <a:pt x="239" y="655"/>
                  </a:cubicBezTo>
                  <a:cubicBezTo>
                    <a:pt x="298" y="715"/>
                    <a:pt x="328" y="834"/>
                    <a:pt x="388" y="893"/>
                  </a:cubicBezTo>
                  <a:cubicBezTo>
                    <a:pt x="447" y="983"/>
                    <a:pt x="596" y="1042"/>
                    <a:pt x="656" y="1161"/>
                  </a:cubicBezTo>
                  <a:cubicBezTo>
                    <a:pt x="566" y="1161"/>
                    <a:pt x="477" y="1102"/>
                    <a:pt x="417" y="1072"/>
                  </a:cubicBezTo>
                  <a:lnTo>
                    <a:pt x="417" y="1072"/>
                  </a:lnTo>
                  <a:cubicBezTo>
                    <a:pt x="447" y="1132"/>
                    <a:pt x="507" y="1221"/>
                    <a:pt x="537" y="1280"/>
                  </a:cubicBezTo>
                  <a:cubicBezTo>
                    <a:pt x="596" y="1399"/>
                    <a:pt x="685" y="1459"/>
                    <a:pt x="775" y="1548"/>
                  </a:cubicBezTo>
                  <a:cubicBezTo>
                    <a:pt x="894" y="1667"/>
                    <a:pt x="924" y="1935"/>
                    <a:pt x="1102" y="1995"/>
                  </a:cubicBezTo>
                  <a:cubicBezTo>
                    <a:pt x="1043" y="1935"/>
                    <a:pt x="953" y="1787"/>
                    <a:pt x="1013" y="1727"/>
                  </a:cubicBezTo>
                  <a:lnTo>
                    <a:pt x="1013" y="1727"/>
                  </a:lnTo>
                  <a:cubicBezTo>
                    <a:pt x="1072" y="1816"/>
                    <a:pt x="1132" y="1965"/>
                    <a:pt x="1221" y="1995"/>
                  </a:cubicBezTo>
                  <a:cubicBezTo>
                    <a:pt x="1281" y="2054"/>
                    <a:pt x="1340" y="2055"/>
                    <a:pt x="1370" y="2084"/>
                  </a:cubicBezTo>
                  <a:lnTo>
                    <a:pt x="1370" y="2084"/>
                  </a:lnTo>
                  <a:cubicBezTo>
                    <a:pt x="1363" y="2077"/>
                    <a:pt x="1354" y="2074"/>
                    <a:pt x="1345" y="2074"/>
                  </a:cubicBezTo>
                  <a:cubicBezTo>
                    <a:pt x="1276" y="2074"/>
                    <a:pt x="1158" y="2240"/>
                    <a:pt x="1132" y="2293"/>
                  </a:cubicBezTo>
                  <a:cubicBezTo>
                    <a:pt x="1149" y="2298"/>
                    <a:pt x="1164" y="2301"/>
                    <a:pt x="1177" y="2301"/>
                  </a:cubicBezTo>
                  <a:cubicBezTo>
                    <a:pt x="1234" y="2301"/>
                    <a:pt x="1262" y="2257"/>
                    <a:pt x="1311" y="2233"/>
                  </a:cubicBezTo>
                  <a:cubicBezTo>
                    <a:pt x="1340" y="2218"/>
                    <a:pt x="1370" y="2211"/>
                    <a:pt x="1404" y="2211"/>
                  </a:cubicBezTo>
                  <a:cubicBezTo>
                    <a:pt x="1437" y="2211"/>
                    <a:pt x="1474" y="2218"/>
                    <a:pt x="1519" y="2233"/>
                  </a:cubicBezTo>
                  <a:cubicBezTo>
                    <a:pt x="1698" y="2293"/>
                    <a:pt x="1817" y="2471"/>
                    <a:pt x="1906" y="2620"/>
                  </a:cubicBezTo>
                  <a:cubicBezTo>
                    <a:pt x="1787" y="2412"/>
                    <a:pt x="1757" y="2174"/>
                    <a:pt x="1668" y="1995"/>
                  </a:cubicBezTo>
                  <a:cubicBezTo>
                    <a:pt x="1608" y="1846"/>
                    <a:pt x="1430" y="1757"/>
                    <a:pt x="1340" y="1638"/>
                  </a:cubicBezTo>
                  <a:cubicBezTo>
                    <a:pt x="1311" y="1578"/>
                    <a:pt x="1251" y="1489"/>
                    <a:pt x="1221" y="1399"/>
                  </a:cubicBezTo>
                  <a:cubicBezTo>
                    <a:pt x="1162" y="1340"/>
                    <a:pt x="1132" y="1310"/>
                    <a:pt x="1102" y="1251"/>
                  </a:cubicBezTo>
                  <a:cubicBezTo>
                    <a:pt x="1013" y="1132"/>
                    <a:pt x="894" y="953"/>
                    <a:pt x="834" y="834"/>
                  </a:cubicBezTo>
                  <a:lnTo>
                    <a:pt x="834" y="834"/>
                  </a:lnTo>
                  <a:cubicBezTo>
                    <a:pt x="834" y="864"/>
                    <a:pt x="834" y="893"/>
                    <a:pt x="864" y="923"/>
                  </a:cubicBezTo>
                  <a:cubicBezTo>
                    <a:pt x="745" y="864"/>
                    <a:pt x="685" y="715"/>
                    <a:pt x="626" y="625"/>
                  </a:cubicBezTo>
                  <a:cubicBezTo>
                    <a:pt x="566" y="566"/>
                    <a:pt x="507" y="536"/>
                    <a:pt x="477" y="476"/>
                  </a:cubicBezTo>
                  <a:cubicBezTo>
                    <a:pt x="447" y="417"/>
                    <a:pt x="417" y="328"/>
                    <a:pt x="388" y="298"/>
                  </a:cubicBezTo>
                  <a:lnTo>
                    <a:pt x="388" y="298"/>
                  </a:lnTo>
                  <a:cubicBezTo>
                    <a:pt x="388" y="387"/>
                    <a:pt x="417" y="447"/>
                    <a:pt x="477" y="506"/>
                  </a:cubicBezTo>
                  <a:cubicBezTo>
                    <a:pt x="507" y="566"/>
                    <a:pt x="537" y="566"/>
                    <a:pt x="566" y="596"/>
                  </a:cubicBezTo>
                  <a:cubicBezTo>
                    <a:pt x="596" y="625"/>
                    <a:pt x="596" y="685"/>
                    <a:pt x="596" y="715"/>
                  </a:cubicBezTo>
                  <a:cubicBezTo>
                    <a:pt x="685" y="893"/>
                    <a:pt x="864" y="1042"/>
                    <a:pt x="953" y="1221"/>
                  </a:cubicBezTo>
                  <a:cubicBezTo>
                    <a:pt x="834" y="1161"/>
                    <a:pt x="626" y="953"/>
                    <a:pt x="537" y="834"/>
                  </a:cubicBezTo>
                  <a:cubicBezTo>
                    <a:pt x="477" y="774"/>
                    <a:pt x="417" y="655"/>
                    <a:pt x="358" y="566"/>
                  </a:cubicBezTo>
                  <a:cubicBezTo>
                    <a:pt x="239" y="476"/>
                    <a:pt x="179" y="506"/>
                    <a:pt x="149" y="328"/>
                  </a:cubicBezTo>
                  <a:cubicBezTo>
                    <a:pt x="149" y="268"/>
                    <a:pt x="149" y="298"/>
                    <a:pt x="120" y="209"/>
                  </a:cubicBezTo>
                  <a:cubicBezTo>
                    <a:pt x="90" y="149"/>
                    <a:pt x="30" y="60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4693690" y="4128790"/>
              <a:ext cx="19060" cy="23260"/>
            </a:xfrm>
            <a:custGeom>
              <a:avLst/>
              <a:gdLst/>
              <a:ahLst/>
              <a:cxnLst/>
              <a:rect l="l" t="t" r="r" b="b"/>
              <a:pathLst>
                <a:path w="953" h="1163" extrusionOk="0">
                  <a:moveTo>
                    <a:pt x="0" y="1"/>
                  </a:moveTo>
                  <a:lnTo>
                    <a:pt x="60" y="31"/>
                  </a:lnTo>
                  <a:cubicBezTo>
                    <a:pt x="40" y="31"/>
                    <a:pt x="33" y="17"/>
                    <a:pt x="22" y="17"/>
                  </a:cubicBezTo>
                  <a:cubicBezTo>
                    <a:pt x="17" y="17"/>
                    <a:pt x="10" y="21"/>
                    <a:pt x="0" y="31"/>
                  </a:cubicBezTo>
                  <a:cubicBezTo>
                    <a:pt x="28" y="88"/>
                    <a:pt x="111" y="117"/>
                    <a:pt x="144" y="198"/>
                  </a:cubicBezTo>
                  <a:lnTo>
                    <a:pt x="144" y="198"/>
                  </a:lnTo>
                  <a:cubicBezTo>
                    <a:pt x="143" y="197"/>
                    <a:pt x="142" y="196"/>
                    <a:pt x="140" y="196"/>
                  </a:cubicBezTo>
                  <a:cubicBezTo>
                    <a:pt x="136" y="196"/>
                    <a:pt x="129" y="199"/>
                    <a:pt x="119" y="209"/>
                  </a:cubicBezTo>
                  <a:cubicBezTo>
                    <a:pt x="179" y="239"/>
                    <a:pt x="208" y="299"/>
                    <a:pt x="268" y="328"/>
                  </a:cubicBezTo>
                  <a:cubicBezTo>
                    <a:pt x="248" y="338"/>
                    <a:pt x="228" y="342"/>
                    <a:pt x="208" y="342"/>
                  </a:cubicBezTo>
                  <a:cubicBezTo>
                    <a:pt x="169" y="342"/>
                    <a:pt x="129" y="328"/>
                    <a:pt x="89" y="328"/>
                  </a:cubicBezTo>
                  <a:cubicBezTo>
                    <a:pt x="447" y="448"/>
                    <a:pt x="596" y="894"/>
                    <a:pt x="834" y="1162"/>
                  </a:cubicBezTo>
                  <a:cubicBezTo>
                    <a:pt x="804" y="1043"/>
                    <a:pt x="685" y="894"/>
                    <a:pt x="625" y="775"/>
                  </a:cubicBezTo>
                  <a:cubicBezTo>
                    <a:pt x="596" y="745"/>
                    <a:pt x="447" y="537"/>
                    <a:pt x="447" y="477"/>
                  </a:cubicBezTo>
                  <a:cubicBezTo>
                    <a:pt x="452" y="467"/>
                    <a:pt x="460" y="462"/>
                    <a:pt x="471" y="462"/>
                  </a:cubicBezTo>
                  <a:cubicBezTo>
                    <a:pt x="578" y="462"/>
                    <a:pt x="926" y="959"/>
                    <a:pt x="953" y="1013"/>
                  </a:cubicBezTo>
                  <a:cubicBezTo>
                    <a:pt x="893" y="805"/>
                    <a:pt x="685" y="567"/>
                    <a:pt x="536" y="418"/>
                  </a:cubicBezTo>
                  <a:cubicBezTo>
                    <a:pt x="417" y="239"/>
                    <a:pt x="208" y="31"/>
                    <a:pt x="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4687130" y="4121070"/>
              <a:ext cx="2480" cy="1800"/>
            </a:xfrm>
            <a:custGeom>
              <a:avLst/>
              <a:gdLst/>
              <a:ahLst/>
              <a:cxnLst/>
              <a:rect l="l" t="t" r="r" b="b"/>
              <a:pathLst>
                <a:path w="124" h="90" extrusionOk="0">
                  <a:moveTo>
                    <a:pt x="42" y="0"/>
                  </a:moveTo>
                  <a:cubicBezTo>
                    <a:pt x="26" y="0"/>
                    <a:pt x="9" y="16"/>
                    <a:pt x="1" y="59"/>
                  </a:cubicBezTo>
                  <a:cubicBezTo>
                    <a:pt x="30" y="59"/>
                    <a:pt x="60" y="89"/>
                    <a:pt x="60" y="89"/>
                  </a:cubicBezTo>
                  <a:cubicBezTo>
                    <a:pt x="123" y="89"/>
                    <a:pt x="82" y="0"/>
                    <a:pt x="4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4687230" y="4112130"/>
              <a:ext cx="10640" cy="5960"/>
            </a:xfrm>
            <a:custGeom>
              <a:avLst/>
              <a:gdLst/>
              <a:ahLst/>
              <a:cxnLst/>
              <a:rect l="l" t="t" r="r" b="b"/>
              <a:pathLst>
                <a:path w="532" h="298" extrusionOk="0">
                  <a:moveTo>
                    <a:pt x="353" y="0"/>
                  </a:moveTo>
                  <a:cubicBezTo>
                    <a:pt x="293" y="30"/>
                    <a:pt x="293" y="90"/>
                    <a:pt x="234" y="119"/>
                  </a:cubicBezTo>
                  <a:cubicBezTo>
                    <a:pt x="224" y="129"/>
                    <a:pt x="217" y="133"/>
                    <a:pt x="211" y="133"/>
                  </a:cubicBezTo>
                  <a:cubicBezTo>
                    <a:pt x="197" y="133"/>
                    <a:pt x="184" y="119"/>
                    <a:pt x="144" y="119"/>
                  </a:cubicBezTo>
                  <a:cubicBezTo>
                    <a:pt x="115" y="149"/>
                    <a:pt x="115" y="179"/>
                    <a:pt x="115" y="209"/>
                  </a:cubicBezTo>
                  <a:cubicBezTo>
                    <a:pt x="85" y="209"/>
                    <a:pt x="55" y="179"/>
                    <a:pt x="25" y="179"/>
                  </a:cubicBezTo>
                  <a:cubicBezTo>
                    <a:pt x="1" y="227"/>
                    <a:pt x="16" y="276"/>
                    <a:pt x="71" y="276"/>
                  </a:cubicBezTo>
                  <a:cubicBezTo>
                    <a:pt x="84" y="276"/>
                    <a:pt x="98" y="274"/>
                    <a:pt x="115" y="268"/>
                  </a:cubicBezTo>
                  <a:lnTo>
                    <a:pt x="85" y="238"/>
                  </a:lnTo>
                  <a:cubicBezTo>
                    <a:pt x="165" y="238"/>
                    <a:pt x="221" y="167"/>
                    <a:pt x="275" y="130"/>
                  </a:cubicBezTo>
                  <a:lnTo>
                    <a:pt x="275" y="130"/>
                  </a:lnTo>
                  <a:cubicBezTo>
                    <a:pt x="334" y="186"/>
                    <a:pt x="418" y="242"/>
                    <a:pt x="502" y="298"/>
                  </a:cubicBezTo>
                  <a:cubicBezTo>
                    <a:pt x="531" y="149"/>
                    <a:pt x="383" y="149"/>
                    <a:pt x="35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4690710" y="4101410"/>
              <a:ext cx="36940" cy="42300"/>
            </a:xfrm>
            <a:custGeom>
              <a:avLst/>
              <a:gdLst/>
              <a:ahLst/>
              <a:cxnLst/>
              <a:rect l="l" t="t" r="r" b="b"/>
              <a:pathLst>
                <a:path w="1847" h="2115" extrusionOk="0">
                  <a:moveTo>
                    <a:pt x="923" y="0"/>
                  </a:moveTo>
                  <a:cubicBezTo>
                    <a:pt x="774" y="0"/>
                    <a:pt x="596" y="0"/>
                    <a:pt x="477" y="30"/>
                  </a:cubicBezTo>
                  <a:cubicBezTo>
                    <a:pt x="417" y="60"/>
                    <a:pt x="357" y="119"/>
                    <a:pt x="298" y="149"/>
                  </a:cubicBezTo>
                  <a:cubicBezTo>
                    <a:pt x="209" y="179"/>
                    <a:pt x="89" y="179"/>
                    <a:pt x="0" y="238"/>
                  </a:cubicBezTo>
                  <a:cubicBezTo>
                    <a:pt x="35" y="246"/>
                    <a:pt x="74" y="249"/>
                    <a:pt x="113" y="249"/>
                  </a:cubicBezTo>
                  <a:cubicBezTo>
                    <a:pt x="241" y="249"/>
                    <a:pt x="379" y="210"/>
                    <a:pt x="447" y="119"/>
                  </a:cubicBezTo>
                  <a:cubicBezTo>
                    <a:pt x="477" y="119"/>
                    <a:pt x="506" y="149"/>
                    <a:pt x="506" y="149"/>
                  </a:cubicBezTo>
                  <a:cubicBezTo>
                    <a:pt x="506" y="149"/>
                    <a:pt x="506" y="179"/>
                    <a:pt x="506" y="179"/>
                  </a:cubicBezTo>
                  <a:cubicBezTo>
                    <a:pt x="536" y="238"/>
                    <a:pt x="596" y="238"/>
                    <a:pt x="625" y="268"/>
                  </a:cubicBezTo>
                  <a:cubicBezTo>
                    <a:pt x="566" y="328"/>
                    <a:pt x="357" y="387"/>
                    <a:pt x="417" y="506"/>
                  </a:cubicBezTo>
                  <a:cubicBezTo>
                    <a:pt x="432" y="477"/>
                    <a:pt x="454" y="462"/>
                    <a:pt x="477" y="462"/>
                  </a:cubicBezTo>
                  <a:cubicBezTo>
                    <a:pt x="499" y="462"/>
                    <a:pt x="521" y="477"/>
                    <a:pt x="536" y="506"/>
                  </a:cubicBezTo>
                  <a:lnTo>
                    <a:pt x="506" y="506"/>
                  </a:lnTo>
                  <a:cubicBezTo>
                    <a:pt x="536" y="506"/>
                    <a:pt x="625" y="536"/>
                    <a:pt x="655" y="566"/>
                  </a:cubicBezTo>
                  <a:cubicBezTo>
                    <a:pt x="713" y="470"/>
                    <a:pt x="908" y="361"/>
                    <a:pt x="1031" y="361"/>
                  </a:cubicBezTo>
                  <a:cubicBezTo>
                    <a:pt x="1097" y="361"/>
                    <a:pt x="1142" y="393"/>
                    <a:pt x="1132" y="477"/>
                  </a:cubicBezTo>
                  <a:cubicBezTo>
                    <a:pt x="1161" y="477"/>
                    <a:pt x="1191" y="477"/>
                    <a:pt x="1191" y="447"/>
                  </a:cubicBezTo>
                  <a:cubicBezTo>
                    <a:pt x="1251" y="506"/>
                    <a:pt x="1221" y="566"/>
                    <a:pt x="1221" y="626"/>
                  </a:cubicBezTo>
                  <a:cubicBezTo>
                    <a:pt x="1251" y="655"/>
                    <a:pt x="1251" y="685"/>
                    <a:pt x="1280" y="715"/>
                  </a:cubicBezTo>
                  <a:cubicBezTo>
                    <a:pt x="1370" y="864"/>
                    <a:pt x="1400" y="953"/>
                    <a:pt x="1429" y="1132"/>
                  </a:cubicBezTo>
                  <a:cubicBezTo>
                    <a:pt x="1429" y="1251"/>
                    <a:pt x="1400" y="1310"/>
                    <a:pt x="1429" y="1429"/>
                  </a:cubicBezTo>
                  <a:cubicBezTo>
                    <a:pt x="1548" y="1668"/>
                    <a:pt x="1727" y="1906"/>
                    <a:pt x="1846" y="2114"/>
                  </a:cubicBezTo>
                  <a:cubicBezTo>
                    <a:pt x="1816" y="1965"/>
                    <a:pt x="1727" y="1846"/>
                    <a:pt x="1668" y="1697"/>
                  </a:cubicBezTo>
                  <a:cubicBezTo>
                    <a:pt x="1608" y="1519"/>
                    <a:pt x="1519" y="1370"/>
                    <a:pt x="1519" y="1221"/>
                  </a:cubicBezTo>
                  <a:cubicBezTo>
                    <a:pt x="1489" y="1102"/>
                    <a:pt x="1459" y="1013"/>
                    <a:pt x="1459" y="894"/>
                  </a:cubicBezTo>
                  <a:cubicBezTo>
                    <a:pt x="1429" y="745"/>
                    <a:pt x="1459" y="655"/>
                    <a:pt x="1459" y="506"/>
                  </a:cubicBezTo>
                  <a:cubicBezTo>
                    <a:pt x="1489" y="179"/>
                    <a:pt x="1221" y="0"/>
                    <a:pt x="92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4682370" y="4110970"/>
              <a:ext cx="4780" cy="5340"/>
            </a:xfrm>
            <a:custGeom>
              <a:avLst/>
              <a:gdLst/>
              <a:ahLst/>
              <a:cxnLst/>
              <a:rect l="l" t="t" r="r" b="b"/>
              <a:pathLst>
                <a:path w="239" h="267" extrusionOk="0">
                  <a:moveTo>
                    <a:pt x="196" y="0"/>
                  </a:moveTo>
                  <a:cubicBezTo>
                    <a:pt x="129" y="0"/>
                    <a:pt x="75" y="212"/>
                    <a:pt x="0" y="237"/>
                  </a:cubicBezTo>
                  <a:lnTo>
                    <a:pt x="60" y="267"/>
                  </a:lnTo>
                  <a:cubicBezTo>
                    <a:pt x="60" y="177"/>
                    <a:pt x="179" y="88"/>
                    <a:pt x="239" y="28"/>
                  </a:cubicBezTo>
                  <a:cubicBezTo>
                    <a:pt x="224" y="9"/>
                    <a:pt x="210" y="0"/>
                    <a:pt x="19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4714530" y="4162150"/>
              <a:ext cx="20260" cy="30380"/>
            </a:xfrm>
            <a:custGeom>
              <a:avLst/>
              <a:gdLst/>
              <a:ahLst/>
              <a:cxnLst/>
              <a:rect l="l" t="t" r="r" b="b"/>
              <a:pathLst>
                <a:path w="1013" h="1519" extrusionOk="0">
                  <a:moveTo>
                    <a:pt x="298" y="0"/>
                  </a:moveTo>
                  <a:lnTo>
                    <a:pt x="298" y="0"/>
                  </a:lnTo>
                  <a:cubicBezTo>
                    <a:pt x="374" y="127"/>
                    <a:pt x="364" y="255"/>
                    <a:pt x="359" y="382"/>
                  </a:cubicBezTo>
                  <a:lnTo>
                    <a:pt x="359" y="382"/>
                  </a:lnTo>
                  <a:cubicBezTo>
                    <a:pt x="389" y="264"/>
                    <a:pt x="445" y="147"/>
                    <a:pt x="328" y="30"/>
                  </a:cubicBezTo>
                  <a:lnTo>
                    <a:pt x="298" y="0"/>
                  </a:lnTo>
                  <a:close/>
                  <a:moveTo>
                    <a:pt x="359" y="382"/>
                  </a:moveTo>
                  <a:lnTo>
                    <a:pt x="359" y="382"/>
                  </a:lnTo>
                  <a:cubicBezTo>
                    <a:pt x="358" y="384"/>
                    <a:pt x="358" y="385"/>
                    <a:pt x="357" y="387"/>
                  </a:cubicBezTo>
                  <a:cubicBezTo>
                    <a:pt x="357" y="394"/>
                    <a:pt x="358" y="401"/>
                    <a:pt x="358" y="408"/>
                  </a:cubicBezTo>
                  <a:lnTo>
                    <a:pt x="358" y="408"/>
                  </a:lnTo>
                  <a:cubicBezTo>
                    <a:pt x="358" y="399"/>
                    <a:pt x="359" y="390"/>
                    <a:pt x="359" y="382"/>
                  </a:cubicBezTo>
                  <a:close/>
                  <a:moveTo>
                    <a:pt x="0" y="238"/>
                  </a:moveTo>
                  <a:cubicBezTo>
                    <a:pt x="60" y="358"/>
                    <a:pt x="119" y="506"/>
                    <a:pt x="179" y="626"/>
                  </a:cubicBezTo>
                  <a:cubicBezTo>
                    <a:pt x="209" y="715"/>
                    <a:pt x="238" y="804"/>
                    <a:pt x="298" y="893"/>
                  </a:cubicBezTo>
                  <a:cubicBezTo>
                    <a:pt x="350" y="928"/>
                    <a:pt x="382" y="943"/>
                    <a:pt x="417" y="943"/>
                  </a:cubicBezTo>
                  <a:cubicBezTo>
                    <a:pt x="442" y="943"/>
                    <a:pt x="469" y="936"/>
                    <a:pt x="506" y="923"/>
                  </a:cubicBezTo>
                  <a:lnTo>
                    <a:pt x="506" y="923"/>
                  </a:lnTo>
                  <a:cubicBezTo>
                    <a:pt x="536" y="1013"/>
                    <a:pt x="357" y="1132"/>
                    <a:pt x="506" y="1221"/>
                  </a:cubicBezTo>
                  <a:cubicBezTo>
                    <a:pt x="527" y="1228"/>
                    <a:pt x="547" y="1230"/>
                    <a:pt x="567" y="1230"/>
                  </a:cubicBezTo>
                  <a:cubicBezTo>
                    <a:pt x="602" y="1230"/>
                    <a:pt x="636" y="1223"/>
                    <a:pt x="668" y="1223"/>
                  </a:cubicBezTo>
                  <a:cubicBezTo>
                    <a:pt x="696" y="1223"/>
                    <a:pt x="722" y="1229"/>
                    <a:pt x="744" y="1251"/>
                  </a:cubicBezTo>
                  <a:cubicBezTo>
                    <a:pt x="864" y="1310"/>
                    <a:pt x="893" y="1400"/>
                    <a:pt x="923" y="1519"/>
                  </a:cubicBezTo>
                  <a:cubicBezTo>
                    <a:pt x="923" y="1459"/>
                    <a:pt x="1012" y="1370"/>
                    <a:pt x="1012" y="1281"/>
                  </a:cubicBezTo>
                  <a:cubicBezTo>
                    <a:pt x="1012" y="1161"/>
                    <a:pt x="834" y="1042"/>
                    <a:pt x="923" y="923"/>
                  </a:cubicBezTo>
                  <a:cubicBezTo>
                    <a:pt x="864" y="834"/>
                    <a:pt x="834" y="715"/>
                    <a:pt x="804" y="626"/>
                  </a:cubicBezTo>
                  <a:cubicBezTo>
                    <a:pt x="717" y="712"/>
                    <a:pt x="678" y="894"/>
                    <a:pt x="594" y="894"/>
                  </a:cubicBezTo>
                  <a:cubicBezTo>
                    <a:pt x="562" y="894"/>
                    <a:pt x="525" y="869"/>
                    <a:pt x="477" y="804"/>
                  </a:cubicBezTo>
                  <a:cubicBezTo>
                    <a:pt x="420" y="664"/>
                    <a:pt x="364" y="523"/>
                    <a:pt x="358" y="408"/>
                  </a:cubicBezTo>
                  <a:lnTo>
                    <a:pt x="358" y="408"/>
                  </a:lnTo>
                  <a:cubicBezTo>
                    <a:pt x="358" y="421"/>
                    <a:pt x="357" y="434"/>
                    <a:pt x="357" y="447"/>
                  </a:cubicBezTo>
                  <a:cubicBezTo>
                    <a:pt x="328" y="536"/>
                    <a:pt x="328" y="566"/>
                    <a:pt x="357" y="685"/>
                  </a:cubicBezTo>
                  <a:cubicBezTo>
                    <a:pt x="387" y="745"/>
                    <a:pt x="447" y="774"/>
                    <a:pt x="387" y="834"/>
                  </a:cubicBezTo>
                  <a:cubicBezTo>
                    <a:pt x="268" y="626"/>
                    <a:pt x="119" y="447"/>
                    <a:pt x="0" y="23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4722850" y="4193870"/>
              <a:ext cx="43500" cy="57220"/>
            </a:xfrm>
            <a:custGeom>
              <a:avLst/>
              <a:gdLst/>
              <a:ahLst/>
              <a:cxnLst/>
              <a:rect l="l" t="t" r="r" b="b"/>
              <a:pathLst>
                <a:path w="2175" h="2861" extrusionOk="0">
                  <a:moveTo>
                    <a:pt x="1096" y="1"/>
                  </a:moveTo>
                  <a:cubicBezTo>
                    <a:pt x="782" y="1"/>
                    <a:pt x="498" y="180"/>
                    <a:pt x="299" y="379"/>
                  </a:cubicBezTo>
                  <a:cubicBezTo>
                    <a:pt x="150" y="528"/>
                    <a:pt x="1" y="766"/>
                    <a:pt x="180" y="945"/>
                  </a:cubicBezTo>
                  <a:cubicBezTo>
                    <a:pt x="328" y="1094"/>
                    <a:pt x="626" y="1124"/>
                    <a:pt x="775" y="1302"/>
                  </a:cubicBezTo>
                  <a:cubicBezTo>
                    <a:pt x="924" y="1511"/>
                    <a:pt x="983" y="1779"/>
                    <a:pt x="1103" y="1987"/>
                  </a:cubicBezTo>
                  <a:cubicBezTo>
                    <a:pt x="1051" y="1973"/>
                    <a:pt x="1010" y="1967"/>
                    <a:pt x="977" y="1967"/>
                  </a:cubicBezTo>
                  <a:cubicBezTo>
                    <a:pt x="722" y="1967"/>
                    <a:pt x="971" y="2335"/>
                    <a:pt x="1103" y="2493"/>
                  </a:cubicBezTo>
                  <a:cubicBezTo>
                    <a:pt x="1234" y="2677"/>
                    <a:pt x="1504" y="2861"/>
                    <a:pt x="1750" y="2861"/>
                  </a:cubicBezTo>
                  <a:cubicBezTo>
                    <a:pt x="1783" y="2861"/>
                    <a:pt x="1815" y="2858"/>
                    <a:pt x="1847" y="2851"/>
                  </a:cubicBezTo>
                  <a:cubicBezTo>
                    <a:pt x="2145" y="2761"/>
                    <a:pt x="2174" y="2404"/>
                    <a:pt x="2145" y="2166"/>
                  </a:cubicBezTo>
                  <a:cubicBezTo>
                    <a:pt x="2121" y="2046"/>
                    <a:pt x="2020" y="1637"/>
                    <a:pt x="1888" y="1637"/>
                  </a:cubicBezTo>
                  <a:cubicBezTo>
                    <a:pt x="1856" y="1637"/>
                    <a:pt x="1822" y="1661"/>
                    <a:pt x="1787" y="1719"/>
                  </a:cubicBezTo>
                  <a:cubicBezTo>
                    <a:pt x="1698" y="1541"/>
                    <a:pt x="1609" y="1332"/>
                    <a:pt x="1609" y="1124"/>
                  </a:cubicBezTo>
                  <a:cubicBezTo>
                    <a:pt x="1609" y="1005"/>
                    <a:pt x="1609" y="915"/>
                    <a:pt x="1639" y="826"/>
                  </a:cubicBezTo>
                  <a:cubicBezTo>
                    <a:pt x="1698" y="618"/>
                    <a:pt x="1996" y="260"/>
                    <a:pt x="1668" y="111"/>
                  </a:cubicBezTo>
                  <a:cubicBezTo>
                    <a:pt x="1579" y="82"/>
                    <a:pt x="1371" y="52"/>
                    <a:pt x="1281" y="22"/>
                  </a:cubicBezTo>
                  <a:cubicBezTo>
                    <a:pt x="1219" y="8"/>
                    <a:pt x="1157" y="1"/>
                    <a:pt x="1096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7"/>
            <p:cNvSpPr/>
            <p:nvPr/>
          </p:nvSpPr>
          <p:spPr>
            <a:xfrm>
              <a:off x="4725830" y="4195330"/>
              <a:ext cx="33380" cy="20420"/>
            </a:xfrm>
            <a:custGeom>
              <a:avLst/>
              <a:gdLst/>
              <a:ahLst/>
              <a:cxnLst/>
              <a:rect l="l" t="t" r="r" b="b"/>
              <a:pathLst>
                <a:path w="1669" h="1021" extrusionOk="0">
                  <a:moveTo>
                    <a:pt x="958" y="0"/>
                  </a:moveTo>
                  <a:cubicBezTo>
                    <a:pt x="837" y="0"/>
                    <a:pt x="717" y="44"/>
                    <a:pt x="596" y="68"/>
                  </a:cubicBezTo>
                  <a:cubicBezTo>
                    <a:pt x="626" y="98"/>
                    <a:pt x="864" y="68"/>
                    <a:pt x="775" y="157"/>
                  </a:cubicBezTo>
                  <a:cubicBezTo>
                    <a:pt x="745" y="277"/>
                    <a:pt x="626" y="277"/>
                    <a:pt x="567" y="396"/>
                  </a:cubicBezTo>
                  <a:cubicBezTo>
                    <a:pt x="544" y="381"/>
                    <a:pt x="509" y="377"/>
                    <a:pt x="471" y="377"/>
                  </a:cubicBezTo>
                  <a:cubicBezTo>
                    <a:pt x="433" y="377"/>
                    <a:pt x="392" y="381"/>
                    <a:pt x="358" y="381"/>
                  </a:cubicBezTo>
                  <a:cubicBezTo>
                    <a:pt x="291" y="381"/>
                    <a:pt x="254" y="366"/>
                    <a:pt x="328" y="277"/>
                  </a:cubicBezTo>
                  <a:cubicBezTo>
                    <a:pt x="269" y="277"/>
                    <a:pt x="150" y="336"/>
                    <a:pt x="120" y="396"/>
                  </a:cubicBezTo>
                  <a:cubicBezTo>
                    <a:pt x="209" y="455"/>
                    <a:pt x="328" y="455"/>
                    <a:pt x="388" y="515"/>
                  </a:cubicBezTo>
                  <a:cubicBezTo>
                    <a:pt x="377" y="520"/>
                    <a:pt x="363" y="523"/>
                    <a:pt x="347" y="523"/>
                  </a:cubicBezTo>
                  <a:cubicBezTo>
                    <a:pt x="277" y="523"/>
                    <a:pt x="169" y="474"/>
                    <a:pt x="120" y="425"/>
                  </a:cubicBezTo>
                  <a:cubicBezTo>
                    <a:pt x="90" y="455"/>
                    <a:pt x="1" y="545"/>
                    <a:pt x="60" y="604"/>
                  </a:cubicBezTo>
                  <a:cubicBezTo>
                    <a:pt x="66" y="610"/>
                    <a:pt x="81" y="612"/>
                    <a:pt x="100" y="612"/>
                  </a:cubicBezTo>
                  <a:cubicBezTo>
                    <a:pt x="177" y="612"/>
                    <a:pt x="334" y="574"/>
                    <a:pt x="358" y="574"/>
                  </a:cubicBezTo>
                  <a:cubicBezTo>
                    <a:pt x="406" y="574"/>
                    <a:pt x="472" y="536"/>
                    <a:pt x="528" y="536"/>
                  </a:cubicBezTo>
                  <a:cubicBezTo>
                    <a:pt x="542" y="536"/>
                    <a:pt x="555" y="539"/>
                    <a:pt x="567" y="545"/>
                  </a:cubicBezTo>
                  <a:cubicBezTo>
                    <a:pt x="656" y="545"/>
                    <a:pt x="656" y="604"/>
                    <a:pt x="686" y="693"/>
                  </a:cubicBezTo>
                  <a:lnTo>
                    <a:pt x="656" y="693"/>
                  </a:lnTo>
                  <a:cubicBezTo>
                    <a:pt x="686" y="723"/>
                    <a:pt x="686" y="723"/>
                    <a:pt x="686" y="753"/>
                  </a:cubicBezTo>
                  <a:lnTo>
                    <a:pt x="596" y="753"/>
                  </a:lnTo>
                  <a:cubicBezTo>
                    <a:pt x="656" y="813"/>
                    <a:pt x="715" y="842"/>
                    <a:pt x="745" y="902"/>
                  </a:cubicBezTo>
                  <a:cubicBezTo>
                    <a:pt x="727" y="884"/>
                    <a:pt x="687" y="855"/>
                    <a:pt x="652" y="855"/>
                  </a:cubicBezTo>
                  <a:cubicBezTo>
                    <a:pt x="637" y="855"/>
                    <a:pt x="623" y="860"/>
                    <a:pt x="612" y="872"/>
                  </a:cubicBezTo>
                  <a:lnTo>
                    <a:pt x="596" y="872"/>
                  </a:lnTo>
                  <a:cubicBezTo>
                    <a:pt x="599" y="877"/>
                    <a:pt x="601" y="881"/>
                    <a:pt x="604" y="884"/>
                  </a:cubicBezTo>
                  <a:lnTo>
                    <a:pt x="604" y="884"/>
                  </a:lnTo>
                  <a:cubicBezTo>
                    <a:pt x="601" y="889"/>
                    <a:pt x="598" y="895"/>
                    <a:pt x="596" y="902"/>
                  </a:cubicBezTo>
                  <a:lnTo>
                    <a:pt x="608" y="890"/>
                  </a:lnTo>
                  <a:lnTo>
                    <a:pt x="608" y="890"/>
                  </a:lnTo>
                  <a:cubicBezTo>
                    <a:pt x="640" y="925"/>
                    <a:pt x="693" y="905"/>
                    <a:pt x="745" y="932"/>
                  </a:cubicBezTo>
                  <a:cubicBezTo>
                    <a:pt x="805" y="932"/>
                    <a:pt x="864" y="961"/>
                    <a:pt x="924" y="1021"/>
                  </a:cubicBezTo>
                  <a:cubicBezTo>
                    <a:pt x="924" y="961"/>
                    <a:pt x="894" y="902"/>
                    <a:pt x="864" y="872"/>
                  </a:cubicBezTo>
                  <a:cubicBezTo>
                    <a:pt x="834" y="872"/>
                    <a:pt x="834" y="872"/>
                    <a:pt x="805" y="902"/>
                  </a:cubicBezTo>
                  <a:cubicBezTo>
                    <a:pt x="805" y="872"/>
                    <a:pt x="745" y="842"/>
                    <a:pt x="745" y="813"/>
                  </a:cubicBezTo>
                  <a:cubicBezTo>
                    <a:pt x="715" y="783"/>
                    <a:pt x="745" y="753"/>
                    <a:pt x="745" y="723"/>
                  </a:cubicBezTo>
                  <a:cubicBezTo>
                    <a:pt x="745" y="664"/>
                    <a:pt x="745" y="664"/>
                    <a:pt x="715" y="604"/>
                  </a:cubicBezTo>
                  <a:cubicBezTo>
                    <a:pt x="715" y="574"/>
                    <a:pt x="686" y="574"/>
                    <a:pt x="686" y="515"/>
                  </a:cubicBezTo>
                  <a:cubicBezTo>
                    <a:pt x="764" y="456"/>
                    <a:pt x="919" y="385"/>
                    <a:pt x="1050" y="385"/>
                  </a:cubicBezTo>
                  <a:cubicBezTo>
                    <a:pt x="1119" y="385"/>
                    <a:pt x="1181" y="404"/>
                    <a:pt x="1222" y="455"/>
                  </a:cubicBezTo>
                  <a:cubicBezTo>
                    <a:pt x="1247" y="404"/>
                    <a:pt x="1295" y="330"/>
                    <a:pt x="1365" y="330"/>
                  </a:cubicBezTo>
                  <a:cubicBezTo>
                    <a:pt x="1376" y="330"/>
                    <a:pt x="1388" y="332"/>
                    <a:pt x="1400" y="336"/>
                  </a:cubicBezTo>
                  <a:cubicBezTo>
                    <a:pt x="1519" y="366"/>
                    <a:pt x="1490" y="545"/>
                    <a:pt x="1460" y="634"/>
                  </a:cubicBezTo>
                  <a:cubicBezTo>
                    <a:pt x="1549" y="574"/>
                    <a:pt x="1668" y="306"/>
                    <a:pt x="1638" y="187"/>
                  </a:cubicBezTo>
                  <a:cubicBezTo>
                    <a:pt x="1609" y="98"/>
                    <a:pt x="1460" y="68"/>
                    <a:pt x="1400" y="38"/>
                  </a:cubicBezTo>
                  <a:cubicBezTo>
                    <a:pt x="1281" y="38"/>
                    <a:pt x="1162" y="9"/>
                    <a:pt x="1043" y="9"/>
                  </a:cubicBezTo>
                  <a:cubicBezTo>
                    <a:pt x="1014" y="3"/>
                    <a:pt x="986" y="0"/>
                    <a:pt x="95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7"/>
            <p:cNvSpPr/>
            <p:nvPr/>
          </p:nvSpPr>
          <p:spPr>
            <a:xfrm>
              <a:off x="4747330" y="4209790"/>
              <a:ext cx="1720" cy="3000"/>
            </a:xfrm>
            <a:custGeom>
              <a:avLst/>
              <a:gdLst/>
              <a:ahLst/>
              <a:cxnLst/>
              <a:rect l="l" t="t" r="r" b="b"/>
              <a:pathLst>
                <a:path w="86" h="150" extrusionOk="0">
                  <a:moveTo>
                    <a:pt x="27" y="0"/>
                  </a:moveTo>
                  <a:lnTo>
                    <a:pt x="27" y="0"/>
                  </a:lnTo>
                  <a:cubicBezTo>
                    <a:pt x="0" y="55"/>
                    <a:pt x="23" y="84"/>
                    <a:pt x="50" y="134"/>
                  </a:cubicBezTo>
                  <a:lnTo>
                    <a:pt x="50" y="134"/>
                  </a:lnTo>
                  <a:cubicBezTo>
                    <a:pt x="86" y="102"/>
                    <a:pt x="78" y="51"/>
                    <a:pt x="27" y="0"/>
                  </a:cubicBezTo>
                  <a:close/>
                  <a:moveTo>
                    <a:pt x="50" y="134"/>
                  </a:moveTo>
                  <a:cubicBezTo>
                    <a:pt x="43" y="140"/>
                    <a:pt x="36" y="145"/>
                    <a:pt x="27" y="149"/>
                  </a:cubicBezTo>
                  <a:lnTo>
                    <a:pt x="57" y="149"/>
                  </a:lnTo>
                  <a:cubicBezTo>
                    <a:pt x="55" y="144"/>
                    <a:pt x="52" y="139"/>
                    <a:pt x="50" y="13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4744290" y="4207990"/>
              <a:ext cx="16100" cy="35760"/>
            </a:xfrm>
            <a:custGeom>
              <a:avLst/>
              <a:gdLst/>
              <a:ahLst/>
              <a:cxnLst/>
              <a:rect l="l" t="t" r="r" b="b"/>
              <a:pathLst>
                <a:path w="805" h="1788" extrusionOk="0">
                  <a:moveTo>
                    <a:pt x="28" y="1327"/>
                  </a:moveTo>
                  <a:cubicBezTo>
                    <a:pt x="19" y="1330"/>
                    <a:pt x="10" y="1335"/>
                    <a:pt x="1" y="1341"/>
                  </a:cubicBezTo>
                  <a:cubicBezTo>
                    <a:pt x="10" y="1341"/>
                    <a:pt x="19" y="1335"/>
                    <a:pt x="28" y="1327"/>
                  </a:cubicBezTo>
                  <a:close/>
                  <a:moveTo>
                    <a:pt x="328" y="1"/>
                  </a:moveTo>
                  <a:lnTo>
                    <a:pt x="328" y="1"/>
                  </a:lnTo>
                  <a:cubicBezTo>
                    <a:pt x="299" y="60"/>
                    <a:pt x="328" y="120"/>
                    <a:pt x="388" y="150"/>
                  </a:cubicBezTo>
                  <a:lnTo>
                    <a:pt x="358" y="120"/>
                  </a:lnTo>
                  <a:cubicBezTo>
                    <a:pt x="352" y="108"/>
                    <a:pt x="351" y="104"/>
                    <a:pt x="353" y="104"/>
                  </a:cubicBezTo>
                  <a:lnTo>
                    <a:pt x="353" y="104"/>
                  </a:lnTo>
                  <a:cubicBezTo>
                    <a:pt x="360" y="104"/>
                    <a:pt x="418" y="185"/>
                    <a:pt x="418" y="209"/>
                  </a:cubicBezTo>
                  <a:cubicBezTo>
                    <a:pt x="447" y="269"/>
                    <a:pt x="447" y="358"/>
                    <a:pt x="418" y="388"/>
                  </a:cubicBezTo>
                  <a:cubicBezTo>
                    <a:pt x="299" y="358"/>
                    <a:pt x="388" y="209"/>
                    <a:pt x="328" y="150"/>
                  </a:cubicBezTo>
                  <a:lnTo>
                    <a:pt x="328" y="150"/>
                  </a:lnTo>
                  <a:cubicBezTo>
                    <a:pt x="299" y="239"/>
                    <a:pt x="328" y="328"/>
                    <a:pt x="328" y="388"/>
                  </a:cubicBezTo>
                  <a:cubicBezTo>
                    <a:pt x="299" y="447"/>
                    <a:pt x="239" y="477"/>
                    <a:pt x="269" y="537"/>
                  </a:cubicBezTo>
                  <a:cubicBezTo>
                    <a:pt x="299" y="626"/>
                    <a:pt x="507" y="686"/>
                    <a:pt x="418" y="805"/>
                  </a:cubicBezTo>
                  <a:cubicBezTo>
                    <a:pt x="447" y="864"/>
                    <a:pt x="537" y="1013"/>
                    <a:pt x="447" y="1073"/>
                  </a:cubicBezTo>
                  <a:cubicBezTo>
                    <a:pt x="428" y="1098"/>
                    <a:pt x="410" y="1109"/>
                    <a:pt x="394" y="1109"/>
                  </a:cubicBezTo>
                  <a:cubicBezTo>
                    <a:pt x="334" y="1109"/>
                    <a:pt x="292" y="971"/>
                    <a:pt x="269" y="924"/>
                  </a:cubicBezTo>
                  <a:cubicBezTo>
                    <a:pt x="239" y="924"/>
                    <a:pt x="239" y="954"/>
                    <a:pt x="239" y="954"/>
                  </a:cubicBezTo>
                  <a:cubicBezTo>
                    <a:pt x="209" y="894"/>
                    <a:pt x="179" y="835"/>
                    <a:pt x="120" y="805"/>
                  </a:cubicBezTo>
                  <a:lnTo>
                    <a:pt x="120" y="805"/>
                  </a:lnTo>
                  <a:cubicBezTo>
                    <a:pt x="150" y="864"/>
                    <a:pt x="150" y="954"/>
                    <a:pt x="179" y="1013"/>
                  </a:cubicBezTo>
                  <a:cubicBezTo>
                    <a:pt x="209" y="1073"/>
                    <a:pt x="299" y="1103"/>
                    <a:pt x="299" y="1192"/>
                  </a:cubicBezTo>
                  <a:cubicBezTo>
                    <a:pt x="288" y="1235"/>
                    <a:pt x="258" y="1251"/>
                    <a:pt x="220" y="1251"/>
                  </a:cubicBezTo>
                  <a:cubicBezTo>
                    <a:pt x="152" y="1251"/>
                    <a:pt x="58" y="1200"/>
                    <a:pt x="1" y="1162"/>
                  </a:cubicBezTo>
                  <a:lnTo>
                    <a:pt x="1" y="1162"/>
                  </a:lnTo>
                  <a:cubicBezTo>
                    <a:pt x="1" y="1222"/>
                    <a:pt x="31" y="1251"/>
                    <a:pt x="60" y="1281"/>
                  </a:cubicBezTo>
                  <a:cubicBezTo>
                    <a:pt x="60" y="1281"/>
                    <a:pt x="46" y="1309"/>
                    <a:pt x="28" y="1327"/>
                  </a:cubicBezTo>
                  <a:lnTo>
                    <a:pt x="28" y="1327"/>
                  </a:lnTo>
                  <a:cubicBezTo>
                    <a:pt x="39" y="1323"/>
                    <a:pt x="50" y="1321"/>
                    <a:pt x="61" y="1321"/>
                  </a:cubicBezTo>
                  <a:cubicBezTo>
                    <a:pt x="122" y="1321"/>
                    <a:pt x="159" y="1384"/>
                    <a:pt x="90" y="1430"/>
                  </a:cubicBezTo>
                  <a:cubicBezTo>
                    <a:pt x="150" y="1460"/>
                    <a:pt x="209" y="1490"/>
                    <a:pt x="269" y="1519"/>
                  </a:cubicBezTo>
                  <a:cubicBezTo>
                    <a:pt x="269" y="1490"/>
                    <a:pt x="299" y="1460"/>
                    <a:pt x="299" y="1400"/>
                  </a:cubicBezTo>
                  <a:cubicBezTo>
                    <a:pt x="358" y="1460"/>
                    <a:pt x="418" y="1579"/>
                    <a:pt x="388" y="1638"/>
                  </a:cubicBezTo>
                  <a:cubicBezTo>
                    <a:pt x="425" y="1638"/>
                    <a:pt x="457" y="1637"/>
                    <a:pt x="484" y="1637"/>
                  </a:cubicBezTo>
                  <a:cubicBezTo>
                    <a:pt x="567" y="1637"/>
                    <a:pt x="611" y="1653"/>
                    <a:pt x="656" y="1787"/>
                  </a:cubicBezTo>
                  <a:cubicBezTo>
                    <a:pt x="715" y="1698"/>
                    <a:pt x="715" y="1519"/>
                    <a:pt x="626" y="1460"/>
                  </a:cubicBezTo>
                  <a:cubicBezTo>
                    <a:pt x="626" y="1460"/>
                    <a:pt x="596" y="1490"/>
                    <a:pt x="596" y="1490"/>
                  </a:cubicBezTo>
                  <a:cubicBezTo>
                    <a:pt x="537" y="1460"/>
                    <a:pt x="507" y="1430"/>
                    <a:pt x="507" y="1370"/>
                  </a:cubicBezTo>
                  <a:cubicBezTo>
                    <a:pt x="537" y="1370"/>
                    <a:pt x="567" y="1370"/>
                    <a:pt x="596" y="1400"/>
                  </a:cubicBezTo>
                  <a:cubicBezTo>
                    <a:pt x="596" y="1341"/>
                    <a:pt x="656" y="1311"/>
                    <a:pt x="626" y="1251"/>
                  </a:cubicBezTo>
                  <a:cubicBezTo>
                    <a:pt x="805" y="1103"/>
                    <a:pt x="567" y="835"/>
                    <a:pt x="537" y="656"/>
                  </a:cubicBezTo>
                  <a:cubicBezTo>
                    <a:pt x="507" y="537"/>
                    <a:pt x="418" y="209"/>
                    <a:pt x="507" y="90"/>
                  </a:cubicBezTo>
                  <a:lnTo>
                    <a:pt x="507" y="90"/>
                  </a:lnTo>
                  <a:cubicBezTo>
                    <a:pt x="491" y="96"/>
                    <a:pt x="476" y="98"/>
                    <a:pt x="463" y="98"/>
                  </a:cubicBezTo>
                  <a:cubicBezTo>
                    <a:pt x="406" y="98"/>
                    <a:pt x="377" y="49"/>
                    <a:pt x="32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4758590" y="4227850"/>
              <a:ext cx="6560" cy="20660"/>
            </a:xfrm>
            <a:custGeom>
              <a:avLst/>
              <a:gdLst/>
              <a:ahLst/>
              <a:cxnLst/>
              <a:rect l="l" t="t" r="r" b="b"/>
              <a:pathLst>
                <a:path w="328" h="1033" extrusionOk="0">
                  <a:moveTo>
                    <a:pt x="60" y="794"/>
                  </a:moveTo>
                  <a:cubicBezTo>
                    <a:pt x="60" y="824"/>
                    <a:pt x="60" y="824"/>
                    <a:pt x="60" y="824"/>
                  </a:cubicBezTo>
                  <a:cubicBezTo>
                    <a:pt x="60" y="824"/>
                    <a:pt x="63" y="821"/>
                    <a:pt x="67" y="817"/>
                  </a:cubicBezTo>
                  <a:lnTo>
                    <a:pt x="67" y="817"/>
                  </a:lnTo>
                  <a:cubicBezTo>
                    <a:pt x="66" y="809"/>
                    <a:pt x="64" y="802"/>
                    <a:pt x="60" y="794"/>
                  </a:cubicBezTo>
                  <a:close/>
                  <a:moveTo>
                    <a:pt x="118" y="0"/>
                  </a:moveTo>
                  <a:cubicBezTo>
                    <a:pt x="100" y="0"/>
                    <a:pt x="81" y="6"/>
                    <a:pt x="60" y="20"/>
                  </a:cubicBezTo>
                  <a:lnTo>
                    <a:pt x="90" y="20"/>
                  </a:lnTo>
                  <a:cubicBezTo>
                    <a:pt x="114" y="69"/>
                    <a:pt x="139" y="259"/>
                    <a:pt x="64" y="259"/>
                  </a:cubicBezTo>
                  <a:cubicBezTo>
                    <a:pt x="48" y="259"/>
                    <a:pt x="27" y="250"/>
                    <a:pt x="0" y="229"/>
                  </a:cubicBezTo>
                  <a:lnTo>
                    <a:pt x="0" y="229"/>
                  </a:lnTo>
                  <a:cubicBezTo>
                    <a:pt x="90" y="318"/>
                    <a:pt x="60" y="377"/>
                    <a:pt x="60" y="467"/>
                  </a:cubicBezTo>
                  <a:cubicBezTo>
                    <a:pt x="60" y="556"/>
                    <a:pt x="149" y="675"/>
                    <a:pt x="60" y="705"/>
                  </a:cubicBezTo>
                  <a:cubicBezTo>
                    <a:pt x="60" y="735"/>
                    <a:pt x="60" y="765"/>
                    <a:pt x="90" y="794"/>
                  </a:cubicBezTo>
                  <a:cubicBezTo>
                    <a:pt x="90" y="794"/>
                    <a:pt x="76" y="808"/>
                    <a:pt x="67" y="817"/>
                  </a:cubicBezTo>
                  <a:lnTo>
                    <a:pt x="67" y="817"/>
                  </a:lnTo>
                  <a:cubicBezTo>
                    <a:pt x="77" y="869"/>
                    <a:pt x="38" y="921"/>
                    <a:pt x="90" y="973"/>
                  </a:cubicBezTo>
                  <a:cubicBezTo>
                    <a:pt x="101" y="882"/>
                    <a:pt x="125" y="848"/>
                    <a:pt x="148" y="848"/>
                  </a:cubicBezTo>
                  <a:cubicBezTo>
                    <a:pt x="184" y="848"/>
                    <a:pt x="216" y="940"/>
                    <a:pt x="179" y="1032"/>
                  </a:cubicBezTo>
                  <a:cubicBezTo>
                    <a:pt x="328" y="824"/>
                    <a:pt x="328" y="675"/>
                    <a:pt x="298" y="437"/>
                  </a:cubicBezTo>
                  <a:cubicBezTo>
                    <a:pt x="298" y="358"/>
                    <a:pt x="252" y="0"/>
                    <a:pt x="11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7"/>
            <p:cNvSpPr/>
            <p:nvPr/>
          </p:nvSpPr>
          <p:spPr>
            <a:xfrm>
              <a:off x="4548390" y="3947770"/>
              <a:ext cx="74440" cy="109000"/>
            </a:xfrm>
            <a:custGeom>
              <a:avLst/>
              <a:gdLst/>
              <a:ahLst/>
              <a:cxnLst/>
              <a:rect l="l" t="t" r="r" b="b"/>
              <a:pathLst>
                <a:path w="3722" h="5450" extrusionOk="0">
                  <a:moveTo>
                    <a:pt x="1876" y="1"/>
                  </a:moveTo>
                  <a:cubicBezTo>
                    <a:pt x="1697" y="209"/>
                    <a:pt x="1429" y="149"/>
                    <a:pt x="1221" y="179"/>
                  </a:cubicBezTo>
                  <a:cubicBezTo>
                    <a:pt x="953" y="209"/>
                    <a:pt x="804" y="388"/>
                    <a:pt x="566" y="447"/>
                  </a:cubicBezTo>
                  <a:cubicBezTo>
                    <a:pt x="539" y="454"/>
                    <a:pt x="512" y="456"/>
                    <a:pt x="485" y="456"/>
                  </a:cubicBezTo>
                  <a:cubicBezTo>
                    <a:pt x="438" y="456"/>
                    <a:pt x="391" y="449"/>
                    <a:pt x="348" y="449"/>
                  </a:cubicBezTo>
                  <a:cubicBezTo>
                    <a:pt x="308" y="449"/>
                    <a:pt x="271" y="455"/>
                    <a:pt x="238" y="477"/>
                  </a:cubicBezTo>
                  <a:cubicBezTo>
                    <a:pt x="179" y="477"/>
                    <a:pt x="89" y="626"/>
                    <a:pt x="89" y="685"/>
                  </a:cubicBezTo>
                  <a:cubicBezTo>
                    <a:pt x="0" y="953"/>
                    <a:pt x="238" y="1221"/>
                    <a:pt x="387" y="1400"/>
                  </a:cubicBezTo>
                  <a:cubicBezTo>
                    <a:pt x="715" y="1817"/>
                    <a:pt x="983" y="2174"/>
                    <a:pt x="1191" y="2621"/>
                  </a:cubicBezTo>
                  <a:cubicBezTo>
                    <a:pt x="1340" y="2948"/>
                    <a:pt x="1429" y="3276"/>
                    <a:pt x="1548" y="3603"/>
                  </a:cubicBezTo>
                  <a:cubicBezTo>
                    <a:pt x="1638" y="3841"/>
                    <a:pt x="1757" y="4080"/>
                    <a:pt x="1787" y="4348"/>
                  </a:cubicBezTo>
                  <a:cubicBezTo>
                    <a:pt x="1816" y="4556"/>
                    <a:pt x="1727" y="4794"/>
                    <a:pt x="1846" y="4973"/>
                  </a:cubicBezTo>
                  <a:cubicBezTo>
                    <a:pt x="1906" y="5062"/>
                    <a:pt x="1995" y="5122"/>
                    <a:pt x="2055" y="5211"/>
                  </a:cubicBezTo>
                  <a:cubicBezTo>
                    <a:pt x="2084" y="5271"/>
                    <a:pt x="2084" y="5390"/>
                    <a:pt x="2114" y="5449"/>
                  </a:cubicBezTo>
                  <a:cubicBezTo>
                    <a:pt x="2471" y="5419"/>
                    <a:pt x="2888" y="5330"/>
                    <a:pt x="3246" y="5181"/>
                  </a:cubicBezTo>
                  <a:cubicBezTo>
                    <a:pt x="3722" y="4973"/>
                    <a:pt x="3365" y="4467"/>
                    <a:pt x="3186" y="4169"/>
                  </a:cubicBezTo>
                  <a:cubicBezTo>
                    <a:pt x="2888" y="3693"/>
                    <a:pt x="2650" y="3216"/>
                    <a:pt x="2561" y="2650"/>
                  </a:cubicBezTo>
                  <a:cubicBezTo>
                    <a:pt x="2471" y="2115"/>
                    <a:pt x="2293" y="1638"/>
                    <a:pt x="2203" y="1132"/>
                  </a:cubicBezTo>
                  <a:cubicBezTo>
                    <a:pt x="2174" y="924"/>
                    <a:pt x="2203" y="685"/>
                    <a:pt x="2174" y="477"/>
                  </a:cubicBezTo>
                  <a:cubicBezTo>
                    <a:pt x="2114" y="328"/>
                    <a:pt x="1935" y="149"/>
                    <a:pt x="1876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7"/>
            <p:cNvSpPr/>
            <p:nvPr/>
          </p:nvSpPr>
          <p:spPr>
            <a:xfrm>
              <a:off x="4591850" y="4039470"/>
              <a:ext cx="25620" cy="15900"/>
            </a:xfrm>
            <a:custGeom>
              <a:avLst/>
              <a:gdLst/>
              <a:ahLst/>
              <a:cxnLst/>
              <a:rect l="l" t="t" r="r" b="b"/>
              <a:pathLst>
                <a:path w="1281" h="795" extrusionOk="0">
                  <a:moveTo>
                    <a:pt x="1073" y="1"/>
                  </a:moveTo>
                  <a:cubicBezTo>
                    <a:pt x="1102" y="120"/>
                    <a:pt x="1162" y="269"/>
                    <a:pt x="1073" y="388"/>
                  </a:cubicBezTo>
                  <a:cubicBezTo>
                    <a:pt x="983" y="477"/>
                    <a:pt x="805" y="447"/>
                    <a:pt x="685" y="537"/>
                  </a:cubicBezTo>
                  <a:cubicBezTo>
                    <a:pt x="626" y="477"/>
                    <a:pt x="596" y="418"/>
                    <a:pt x="566" y="328"/>
                  </a:cubicBezTo>
                  <a:cubicBezTo>
                    <a:pt x="547" y="249"/>
                    <a:pt x="553" y="209"/>
                    <a:pt x="533" y="209"/>
                  </a:cubicBezTo>
                  <a:cubicBezTo>
                    <a:pt x="523" y="209"/>
                    <a:pt x="507" y="219"/>
                    <a:pt x="477" y="239"/>
                  </a:cubicBezTo>
                  <a:cubicBezTo>
                    <a:pt x="388" y="239"/>
                    <a:pt x="328" y="328"/>
                    <a:pt x="269" y="358"/>
                  </a:cubicBezTo>
                  <a:cubicBezTo>
                    <a:pt x="209" y="388"/>
                    <a:pt x="172" y="395"/>
                    <a:pt x="135" y="395"/>
                  </a:cubicBezTo>
                  <a:cubicBezTo>
                    <a:pt x="97" y="395"/>
                    <a:pt x="60" y="388"/>
                    <a:pt x="1" y="388"/>
                  </a:cubicBezTo>
                  <a:cubicBezTo>
                    <a:pt x="60" y="447"/>
                    <a:pt x="120" y="507"/>
                    <a:pt x="179" y="567"/>
                  </a:cubicBezTo>
                  <a:cubicBezTo>
                    <a:pt x="181" y="568"/>
                    <a:pt x="184" y="569"/>
                    <a:pt x="187" y="569"/>
                  </a:cubicBezTo>
                  <a:cubicBezTo>
                    <a:pt x="217" y="569"/>
                    <a:pt x="306" y="497"/>
                    <a:pt x="365" y="497"/>
                  </a:cubicBezTo>
                  <a:cubicBezTo>
                    <a:pt x="403" y="497"/>
                    <a:pt x="428" y="527"/>
                    <a:pt x="417" y="626"/>
                  </a:cubicBezTo>
                  <a:cubicBezTo>
                    <a:pt x="417" y="715"/>
                    <a:pt x="298" y="775"/>
                    <a:pt x="239" y="775"/>
                  </a:cubicBezTo>
                  <a:cubicBezTo>
                    <a:pt x="267" y="789"/>
                    <a:pt x="294" y="795"/>
                    <a:pt x="322" y="795"/>
                  </a:cubicBezTo>
                  <a:cubicBezTo>
                    <a:pt x="413" y="795"/>
                    <a:pt x="505" y="731"/>
                    <a:pt x="596" y="686"/>
                  </a:cubicBezTo>
                  <a:cubicBezTo>
                    <a:pt x="745" y="626"/>
                    <a:pt x="894" y="626"/>
                    <a:pt x="1013" y="567"/>
                  </a:cubicBezTo>
                  <a:cubicBezTo>
                    <a:pt x="1162" y="507"/>
                    <a:pt x="1281" y="418"/>
                    <a:pt x="1281" y="299"/>
                  </a:cubicBezTo>
                  <a:cubicBezTo>
                    <a:pt x="1281" y="150"/>
                    <a:pt x="1192" y="1"/>
                    <a:pt x="107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4566250" y="3965050"/>
              <a:ext cx="49440" cy="80400"/>
            </a:xfrm>
            <a:custGeom>
              <a:avLst/>
              <a:gdLst/>
              <a:ahLst/>
              <a:cxnLst/>
              <a:rect l="l" t="t" r="r" b="b"/>
              <a:pathLst>
                <a:path w="2472" h="4020" extrusionOk="0">
                  <a:moveTo>
                    <a:pt x="745" y="2888"/>
                  </a:moveTo>
                  <a:cubicBezTo>
                    <a:pt x="749" y="2900"/>
                    <a:pt x="754" y="2911"/>
                    <a:pt x="759" y="2923"/>
                  </a:cubicBezTo>
                  <a:lnTo>
                    <a:pt x="759" y="2923"/>
                  </a:lnTo>
                  <a:cubicBezTo>
                    <a:pt x="755" y="2911"/>
                    <a:pt x="750" y="2900"/>
                    <a:pt x="745" y="2888"/>
                  </a:cubicBezTo>
                  <a:close/>
                  <a:moveTo>
                    <a:pt x="0" y="0"/>
                  </a:moveTo>
                  <a:cubicBezTo>
                    <a:pt x="0" y="89"/>
                    <a:pt x="119" y="238"/>
                    <a:pt x="149" y="328"/>
                  </a:cubicBezTo>
                  <a:cubicBezTo>
                    <a:pt x="239" y="506"/>
                    <a:pt x="447" y="625"/>
                    <a:pt x="477" y="834"/>
                  </a:cubicBezTo>
                  <a:cubicBezTo>
                    <a:pt x="447" y="834"/>
                    <a:pt x="417" y="863"/>
                    <a:pt x="387" y="863"/>
                  </a:cubicBezTo>
                  <a:cubicBezTo>
                    <a:pt x="477" y="923"/>
                    <a:pt x="655" y="1042"/>
                    <a:pt x="685" y="1161"/>
                  </a:cubicBezTo>
                  <a:cubicBezTo>
                    <a:pt x="685" y="1251"/>
                    <a:pt x="596" y="1251"/>
                    <a:pt x="596" y="1370"/>
                  </a:cubicBezTo>
                  <a:cubicBezTo>
                    <a:pt x="596" y="1608"/>
                    <a:pt x="894" y="1816"/>
                    <a:pt x="923" y="2084"/>
                  </a:cubicBezTo>
                  <a:cubicBezTo>
                    <a:pt x="1072" y="2114"/>
                    <a:pt x="1132" y="2501"/>
                    <a:pt x="1162" y="2650"/>
                  </a:cubicBezTo>
                  <a:cubicBezTo>
                    <a:pt x="1162" y="2709"/>
                    <a:pt x="1132" y="2769"/>
                    <a:pt x="1132" y="2858"/>
                  </a:cubicBezTo>
                  <a:cubicBezTo>
                    <a:pt x="1132" y="2888"/>
                    <a:pt x="1102" y="2918"/>
                    <a:pt x="1102" y="2948"/>
                  </a:cubicBezTo>
                  <a:cubicBezTo>
                    <a:pt x="1102" y="2977"/>
                    <a:pt x="1132" y="2977"/>
                    <a:pt x="1132" y="2977"/>
                  </a:cubicBezTo>
                  <a:cubicBezTo>
                    <a:pt x="1162" y="3097"/>
                    <a:pt x="1162" y="3245"/>
                    <a:pt x="1102" y="3335"/>
                  </a:cubicBezTo>
                  <a:cubicBezTo>
                    <a:pt x="1069" y="3384"/>
                    <a:pt x="1064" y="3406"/>
                    <a:pt x="1050" y="3406"/>
                  </a:cubicBezTo>
                  <a:cubicBezTo>
                    <a:pt x="1039" y="3406"/>
                    <a:pt x="1023" y="3391"/>
                    <a:pt x="983" y="3365"/>
                  </a:cubicBezTo>
                  <a:cubicBezTo>
                    <a:pt x="953" y="3335"/>
                    <a:pt x="923" y="3186"/>
                    <a:pt x="894" y="3156"/>
                  </a:cubicBezTo>
                  <a:cubicBezTo>
                    <a:pt x="868" y="3078"/>
                    <a:pt x="797" y="3001"/>
                    <a:pt x="759" y="2923"/>
                  </a:cubicBezTo>
                  <a:lnTo>
                    <a:pt x="759" y="2923"/>
                  </a:lnTo>
                  <a:cubicBezTo>
                    <a:pt x="837" y="3120"/>
                    <a:pt x="867" y="3318"/>
                    <a:pt x="923" y="3543"/>
                  </a:cubicBezTo>
                  <a:cubicBezTo>
                    <a:pt x="923" y="3603"/>
                    <a:pt x="953" y="3811"/>
                    <a:pt x="983" y="3811"/>
                  </a:cubicBezTo>
                  <a:lnTo>
                    <a:pt x="983" y="3871"/>
                  </a:lnTo>
                  <a:cubicBezTo>
                    <a:pt x="1025" y="3837"/>
                    <a:pt x="1070" y="3822"/>
                    <a:pt x="1112" y="3822"/>
                  </a:cubicBezTo>
                  <a:cubicBezTo>
                    <a:pt x="1217" y="3822"/>
                    <a:pt x="1302" y="3913"/>
                    <a:pt x="1281" y="4020"/>
                  </a:cubicBezTo>
                  <a:cubicBezTo>
                    <a:pt x="1459" y="3900"/>
                    <a:pt x="1727" y="3900"/>
                    <a:pt x="1846" y="3662"/>
                  </a:cubicBezTo>
                  <a:cubicBezTo>
                    <a:pt x="1919" y="3686"/>
                    <a:pt x="2030" y="3730"/>
                    <a:pt x="2117" y="3730"/>
                  </a:cubicBezTo>
                  <a:cubicBezTo>
                    <a:pt x="2138" y="3730"/>
                    <a:pt x="2157" y="3727"/>
                    <a:pt x="2174" y="3722"/>
                  </a:cubicBezTo>
                  <a:cubicBezTo>
                    <a:pt x="2236" y="3701"/>
                    <a:pt x="2255" y="3667"/>
                    <a:pt x="2300" y="3667"/>
                  </a:cubicBezTo>
                  <a:cubicBezTo>
                    <a:pt x="2320" y="3667"/>
                    <a:pt x="2345" y="3674"/>
                    <a:pt x="2382" y="3692"/>
                  </a:cubicBezTo>
                  <a:cubicBezTo>
                    <a:pt x="2472" y="3543"/>
                    <a:pt x="2055" y="3156"/>
                    <a:pt x="1995" y="3007"/>
                  </a:cubicBezTo>
                  <a:cubicBezTo>
                    <a:pt x="1817" y="2650"/>
                    <a:pt x="1697" y="2263"/>
                    <a:pt x="1608" y="1906"/>
                  </a:cubicBezTo>
                  <a:cubicBezTo>
                    <a:pt x="1549" y="1697"/>
                    <a:pt x="1370" y="1667"/>
                    <a:pt x="1310" y="1489"/>
                  </a:cubicBezTo>
                  <a:cubicBezTo>
                    <a:pt x="1221" y="1280"/>
                    <a:pt x="1162" y="1102"/>
                    <a:pt x="1162" y="863"/>
                  </a:cubicBezTo>
                  <a:cubicBezTo>
                    <a:pt x="1132" y="715"/>
                    <a:pt x="1132" y="566"/>
                    <a:pt x="1132" y="417"/>
                  </a:cubicBezTo>
                  <a:cubicBezTo>
                    <a:pt x="1132" y="328"/>
                    <a:pt x="1132" y="179"/>
                    <a:pt x="1102" y="119"/>
                  </a:cubicBezTo>
                  <a:lnTo>
                    <a:pt x="1102" y="119"/>
                  </a:lnTo>
                  <a:cubicBezTo>
                    <a:pt x="1102" y="417"/>
                    <a:pt x="1132" y="774"/>
                    <a:pt x="1072" y="1102"/>
                  </a:cubicBezTo>
                  <a:cubicBezTo>
                    <a:pt x="894" y="923"/>
                    <a:pt x="774" y="685"/>
                    <a:pt x="715" y="447"/>
                  </a:cubicBezTo>
                  <a:cubicBezTo>
                    <a:pt x="685" y="506"/>
                    <a:pt x="685" y="596"/>
                    <a:pt x="685" y="625"/>
                  </a:cubicBezTo>
                  <a:cubicBezTo>
                    <a:pt x="566" y="506"/>
                    <a:pt x="447" y="357"/>
                    <a:pt x="298" y="238"/>
                  </a:cubicBezTo>
                  <a:cubicBezTo>
                    <a:pt x="209" y="149"/>
                    <a:pt x="90" y="89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4559690" y="3973370"/>
              <a:ext cx="23840" cy="34560"/>
            </a:xfrm>
            <a:custGeom>
              <a:avLst/>
              <a:gdLst/>
              <a:ahLst/>
              <a:cxnLst/>
              <a:rect l="l" t="t" r="r" b="b"/>
              <a:pathLst>
                <a:path w="1192" h="1728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24"/>
                    <a:pt x="26" y="47"/>
                    <a:pt x="41" y="70"/>
                  </a:cubicBezTo>
                  <a:lnTo>
                    <a:pt x="41" y="70"/>
                  </a:lnTo>
                  <a:cubicBezTo>
                    <a:pt x="28" y="47"/>
                    <a:pt x="14" y="24"/>
                    <a:pt x="1" y="1"/>
                  </a:cubicBezTo>
                  <a:close/>
                  <a:moveTo>
                    <a:pt x="41" y="70"/>
                  </a:moveTo>
                  <a:cubicBezTo>
                    <a:pt x="147" y="249"/>
                    <a:pt x="259" y="408"/>
                    <a:pt x="418" y="567"/>
                  </a:cubicBezTo>
                  <a:cubicBezTo>
                    <a:pt x="537" y="715"/>
                    <a:pt x="567" y="835"/>
                    <a:pt x="656" y="983"/>
                  </a:cubicBezTo>
                  <a:cubicBezTo>
                    <a:pt x="715" y="1132"/>
                    <a:pt x="805" y="1281"/>
                    <a:pt x="894" y="1400"/>
                  </a:cubicBezTo>
                  <a:cubicBezTo>
                    <a:pt x="924" y="1490"/>
                    <a:pt x="954" y="1549"/>
                    <a:pt x="1013" y="1638"/>
                  </a:cubicBezTo>
                  <a:cubicBezTo>
                    <a:pt x="1013" y="1668"/>
                    <a:pt x="1043" y="1698"/>
                    <a:pt x="1102" y="1728"/>
                  </a:cubicBezTo>
                  <a:cubicBezTo>
                    <a:pt x="1192" y="1519"/>
                    <a:pt x="954" y="1341"/>
                    <a:pt x="835" y="1192"/>
                  </a:cubicBezTo>
                  <a:cubicBezTo>
                    <a:pt x="775" y="1103"/>
                    <a:pt x="686" y="1013"/>
                    <a:pt x="656" y="924"/>
                  </a:cubicBezTo>
                  <a:cubicBezTo>
                    <a:pt x="626" y="864"/>
                    <a:pt x="656" y="835"/>
                    <a:pt x="656" y="805"/>
                  </a:cubicBezTo>
                  <a:cubicBezTo>
                    <a:pt x="596" y="686"/>
                    <a:pt x="537" y="567"/>
                    <a:pt x="447" y="477"/>
                  </a:cubicBezTo>
                  <a:cubicBezTo>
                    <a:pt x="318" y="374"/>
                    <a:pt x="143" y="225"/>
                    <a:pt x="41" y="7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7"/>
            <p:cNvSpPr/>
            <p:nvPr/>
          </p:nvSpPr>
          <p:spPr>
            <a:xfrm>
              <a:off x="4550770" y="3949550"/>
              <a:ext cx="39320" cy="18480"/>
            </a:xfrm>
            <a:custGeom>
              <a:avLst/>
              <a:gdLst/>
              <a:ahLst/>
              <a:cxnLst/>
              <a:rect l="l" t="t" r="r" b="b"/>
              <a:pathLst>
                <a:path w="1966" h="924" extrusionOk="0">
                  <a:moveTo>
                    <a:pt x="1668" y="1"/>
                  </a:moveTo>
                  <a:cubicBezTo>
                    <a:pt x="1608" y="90"/>
                    <a:pt x="1489" y="90"/>
                    <a:pt x="1400" y="90"/>
                  </a:cubicBezTo>
                  <a:cubicBezTo>
                    <a:pt x="1251" y="90"/>
                    <a:pt x="1102" y="90"/>
                    <a:pt x="953" y="150"/>
                  </a:cubicBezTo>
                  <a:cubicBezTo>
                    <a:pt x="804" y="180"/>
                    <a:pt x="536" y="299"/>
                    <a:pt x="447" y="448"/>
                  </a:cubicBezTo>
                  <a:cubicBezTo>
                    <a:pt x="379" y="448"/>
                    <a:pt x="311" y="428"/>
                    <a:pt x="248" y="428"/>
                  </a:cubicBezTo>
                  <a:cubicBezTo>
                    <a:pt x="201" y="428"/>
                    <a:pt x="158" y="439"/>
                    <a:pt x="119" y="477"/>
                  </a:cubicBezTo>
                  <a:cubicBezTo>
                    <a:pt x="0" y="567"/>
                    <a:pt x="0" y="805"/>
                    <a:pt x="60" y="894"/>
                  </a:cubicBezTo>
                  <a:cubicBezTo>
                    <a:pt x="60" y="816"/>
                    <a:pt x="82" y="580"/>
                    <a:pt x="207" y="580"/>
                  </a:cubicBezTo>
                  <a:cubicBezTo>
                    <a:pt x="225" y="580"/>
                    <a:pt x="245" y="585"/>
                    <a:pt x="268" y="596"/>
                  </a:cubicBezTo>
                  <a:cubicBezTo>
                    <a:pt x="158" y="651"/>
                    <a:pt x="150" y="783"/>
                    <a:pt x="196" y="873"/>
                  </a:cubicBezTo>
                  <a:lnTo>
                    <a:pt x="196" y="873"/>
                  </a:lnTo>
                  <a:cubicBezTo>
                    <a:pt x="179" y="762"/>
                    <a:pt x="237" y="685"/>
                    <a:pt x="333" y="685"/>
                  </a:cubicBezTo>
                  <a:cubicBezTo>
                    <a:pt x="367" y="685"/>
                    <a:pt x="405" y="695"/>
                    <a:pt x="447" y="715"/>
                  </a:cubicBezTo>
                  <a:cubicBezTo>
                    <a:pt x="491" y="737"/>
                    <a:pt x="534" y="808"/>
                    <a:pt x="578" y="808"/>
                  </a:cubicBezTo>
                  <a:cubicBezTo>
                    <a:pt x="594" y="808"/>
                    <a:pt x="610" y="799"/>
                    <a:pt x="626" y="775"/>
                  </a:cubicBezTo>
                  <a:cubicBezTo>
                    <a:pt x="358" y="626"/>
                    <a:pt x="953" y="567"/>
                    <a:pt x="1013" y="507"/>
                  </a:cubicBezTo>
                  <a:cubicBezTo>
                    <a:pt x="983" y="448"/>
                    <a:pt x="893" y="418"/>
                    <a:pt x="953" y="328"/>
                  </a:cubicBezTo>
                  <a:cubicBezTo>
                    <a:pt x="984" y="297"/>
                    <a:pt x="1015" y="285"/>
                    <a:pt x="1044" y="285"/>
                  </a:cubicBezTo>
                  <a:cubicBezTo>
                    <a:pt x="1128" y="285"/>
                    <a:pt x="1199" y="389"/>
                    <a:pt x="1221" y="477"/>
                  </a:cubicBezTo>
                  <a:cubicBezTo>
                    <a:pt x="1324" y="426"/>
                    <a:pt x="1293" y="352"/>
                    <a:pt x="1379" y="352"/>
                  </a:cubicBezTo>
                  <a:cubicBezTo>
                    <a:pt x="1393" y="352"/>
                    <a:pt x="1409" y="354"/>
                    <a:pt x="1429" y="358"/>
                  </a:cubicBezTo>
                  <a:cubicBezTo>
                    <a:pt x="1483" y="358"/>
                    <a:pt x="1547" y="390"/>
                    <a:pt x="1603" y="390"/>
                  </a:cubicBezTo>
                  <a:cubicBezTo>
                    <a:pt x="1640" y="390"/>
                    <a:pt x="1674" y="376"/>
                    <a:pt x="1697" y="328"/>
                  </a:cubicBezTo>
                  <a:cubicBezTo>
                    <a:pt x="1787" y="448"/>
                    <a:pt x="1816" y="567"/>
                    <a:pt x="1846" y="686"/>
                  </a:cubicBezTo>
                  <a:cubicBezTo>
                    <a:pt x="1846" y="661"/>
                    <a:pt x="1804" y="384"/>
                    <a:pt x="1879" y="384"/>
                  </a:cubicBezTo>
                  <a:cubicBezTo>
                    <a:pt x="1893" y="384"/>
                    <a:pt x="1912" y="394"/>
                    <a:pt x="1936" y="418"/>
                  </a:cubicBezTo>
                  <a:cubicBezTo>
                    <a:pt x="1965" y="269"/>
                    <a:pt x="1757" y="90"/>
                    <a:pt x="1668" y="1"/>
                  </a:cubicBezTo>
                  <a:close/>
                  <a:moveTo>
                    <a:pt x="196" y="873"/>
                  </a:moveTo>
                  <a:cubicBezTo>
                    <a:pt x="199" y="889"/>
                    <a:pt x="203" y="906"/>
                    <a:pt x="209" y="924"/>
                  </a:cubicBezTo>
                  <a:lnTo>
                    <a:pt x="209" y="894"/>
                  </a:lnTo>
                  <a:cubicBezTo>
                    <a:pt x="204" y="887"/>
                    <a:pt x="200" y="880"/>
                    <a:pt x="196" y="87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4592450" y="4025770"/>
              <a:ext cx="8960" cy="17960"/>
            </a:xfrm>
            <a:custGeom>
              <a:avLst/>
              <a:gdLst/>
              <a:ahLst/>
              <a:cxnLst/>
              <a:rect l="l" t="t" r="r" b="b"/>
              <a:pathLst>
                <a:path w="448" h="898" extrusionOk="0">
                  <a:moveTo>
                    <a:pt x="0" y="1"/>
                  </a:moveTo>
                  <a:lnTo>
                    <a:pt x="0" y="1"/>
                  </a:lnTo>
                  <a:cubicBezTo>
                    <a:pt x="30" y="120"/>
                    <a:pt x="149" y="239"/>
                    <a:pt x="120" y="358"/>
                  </a:cubicBezTo>
                  <a:cubicBezTo>
                    <a:pt x="120" y="397"/>
                    <a:pt x="114" y="407"/>
                    <a:pt x="101" y="407"/>
                  </a:cubicBezTo>
                  <a:cubicBezTo>
                    <a:pt x="83" y="407"/>
                    <a:pt x="51" y="388"/>
                    <a:pt x="0" y="388"/>
                  </a:cubicBezTo>
                  <a:cubicBezTo>
                    <a:pt x="30" y="418"/>
                    <a:pt x="60" y="477"/>
                    <a:pt x="90" y="507"/>
                  </a:cubicBezTo>
                  <a:cubicBezTo>
                    <a:pt x="120" y="537"/>
                    <a:pt x="179" y="567"/>
                    <a:pt x="209" y="596"/>
                  </a:cubicBezTo>
                  <a:cubicBezTo>
                    <a:pt x="209" y="656"/>
                    <a:pt x="149" y="716"/>
                    <a:pt x="120" y="745"/>
                  </a:cubicBezTo>
                  <a:cubicBezTo>
                    <a:pt x="149" y="745"/>
                    <a:pt x="149" y="775"/>
                    <a:pt x="179" y="775"/>
                  </a:cubicBezTo>
                  <a:cubicBezTo>
                    <a:pt x="149" y="835"/>
                    <a:pt x="120" y="864"/>
                    <a:pt x="60" y="894"/>
                  </a:cubicBezTo>
                  <a:cubicBezTo>
                    <a:pt x="69" y="896"/>
                    <a:pt x="78" y="898"/>
                    <a:pt x="87" y="898"/>
                  </a:cubicBezTo>
                  <a:cubicBezTo>
                    <a:pt x="197" y="898"/>
                    <a:pt x="305" y="741"/>
                    <a:pt x="387" y="686"/>
                  </a:cubicBezTo>
                  <a:lnTo>
                    <a:pt x="387" y="686"/>
                  </a:lnTo>
                  <a:lnTo>
                    <a:pt x="358" y="745"/>
                  </a:lnTo>
                  <a:cubicBezTo>
                    <a:pt x="387" y="686"/>
                    <a:pt x="447" y="626"/>
                    <a:pt x="447" y="567"/>
                  </a:cubicBezTo>
                  <a:lnTo>
                    <a:pt x="358" y="567"/>
                  </a:lnTo>
                  <a:cubicBezTo>
                    <a:pt x="417" y="507"/>
                    <a:pt x="328" y="477"/>
                    <a:pt x="298" y="418"/>
                  </a:cubicBezTo>
                  <a:cubicBezTo>
                    <a:pt x="209" y="299"/>
                    <a:pt x="120" y="90"/>
                    <a:pt x="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4597210" y="4006730"/>
              <a:ext cx="16700" cy="29780"/>
            </a:xfrm>
            <a:custGeom>
              <a:avLst/>
              <a:gdLst/>
              <a:ahLst/>
              <a:cxnLst/>
              <a:rect l="l" t="t" r="r" b="b"/>
              <a:pathLst>
                <a:path w="835" h="1489" extrusionOk="0">
                  <a:moveTo>
                    <a:pt x="1" y="0"/>
                  </a:moveTo>
                  <a:cubicBezTo>
                    <a:pt x="1" y="90"/>
                    <a:pt x="60" y="179"/>
                    <a:pt x="60" y="268"/>
                  </a:cubicBezTo>
                  <a:cubicBezTo>
                    <a:pt x="60" y="268"/>
                    <a:pt x="30" y="238"/>
                    <a:pt x="1" y="238"/>
                  </a:cubicBezTo>
                  <a:cubicBezTo>
                    <a:pt x="90" y="506"/>
                    <a:pt x="209" y="745"/>
                    <a:pt x="358" y="983"/>
                  </a:cubicBezTo>
                  <a:cubicBezTo>
                    <a:pt x="447" y="1102"/>
                    <a:pt x="685" y="1340"/>
                    <a:pt x="685" y="1489"/>
                  </a:cubicBezTo>
                  <a:cubicBezTo>
                    <a:pt x="700" y="1474"/>
                    <a:pt x="723" y="1467"/>
                    <a:pt x="745" y="1467"/>
                  </a:cubicBezTo>
                  <a:cubicBezTo>
                    <a:pt x="767" y="1467"/>
                    <a:pt x="790" y="1474"/>
                    <a:pt x="805" y="1489"/>
                  </a:cubicBezTo>
                  <a:lnTo>
                    <a:pt x="834" y="1489"/>
                  </a:lnTo>
                  <a:cubicBezTo>
                    <a:pt x="715" y="1310"/>
                    <a:pt x="596" y="1132"/>
                    <a:pt x="477" y="953"/>
                  </a:cubicBezTo>
                  <a:cubicBezTo>
                    <a:pt x="388" y="804"/>
                    <a:pt x="269" y="655"/>
                    <a:pt x="209" y="477"/>
                  </a:cubicBezTo>
                  <a:cubicBezTo>
                    <a:pt x="120" y="328"/>
                    <a:pt x="90" y="149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4571610" y="3951770"/>
              <a:ext cx="6560" cy="3760"/>
            </a:xfrm>
            <a:custGeom>
              <a:avLst/>
              <a:gdLst/>
              <a:ahLst/>
              <a:cxnLst/>
              <a:rect l="l" t="t" r="r" b="b"/>
              <a:pathLst>
                <a:path w="328" h="188" extrusionOk="0">
                  <a:moveTo>
                    <a:pt x="199" y="1"/>
                  </a:moveTo>
                  <a:cubicBezTo>
                    <a:pt x="136" y="1"/>
                    <a:pt x="49" y="44"/>
                    <a:pt x="0" y="69"/>
                  </a:cubicBezTo>
                  <a:cubicBezTo>
                    <a:pt x="60" y="98"/>
                    <a:pt x="149" y="98"/>
                    <a:pt x="209" y="158"/>
                  </a:cubicBezTo>
                  <a:lnTo>
                    <a:pt x="328" y="188"/>
                  </a:lnTo>
                  <a:cubicBezTo>
                    <a:pt x="209" y="128"/>
                    <a:pt x="119" y="98"/>
                    <a:pt x="239" y="9"/>
                  </a:cubicBezTo>
                  <a:cubicBezTo>
                    <a:pt x="227" y="3"/>
                    <a:pt x="214" y="1"/>
                    <a:pt x="19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4588290" y="4051550"/>
              <a:ext cx="54200" cy="72500"/>
            </a:xfrm>
            <a:custGeom>
              <a:avLst/>
              <a:gdLst/>
              <a:ahLst/>
              <a:cxnLst/>
              <a:rect l="l" t="t" r="r" b="b"/>
              <a:pathLst>
                <a:path w="2710" h="3625" extrusionOk="0">
                  <a:moveTo>
                    <a:pt x="1252" y="1"/>
                  </a:moveTo>
                  <a:cubicBezTo>
                    <a:pt x="963" y="1"/>
                    <a:pt x="756" y="180"/>
                    <a:pt x="506" y="379"/>
                  </a:cubicBezTo>
                  <a:cubicBezTo>
                    <a:pt x="387" y="498"/>
                    <a:pt x="208" y="588"/>
                    <a:pt x="119" y="737"/>
                  </a:cubicBezTo>
                  <a:cubicBezTo>
                    <a:pt x="0" y="885"/>
                    <a:pt x="60" y="885"/>
                    <a:pt x="89" y="1034"/>
                  </a:cubicBezTo>
                  <a:cubicBezTo>
                    <a:pt x="179" y="1273"/>
                    <a:pt x="238" y="1302"/>
                    <a:pt x="447" y="1451"/>
                  </a:cubicBezTo>
                  <a:cubicBezTo>
                    <a:pt x="744" y="1660"/>
                    <a:pt x="893" y="1987"/>
                    <a:pt x="1042" y="2315"/>
                  </a:cubicBezTo>
                  <a:cubicBezTo>
                    <a:pt x="1131" y="2553"/>
                    <a:pt x="1191" y="2761"/>
                    <a:pt x="1131" y="3059"/>
                  </a:cubicBezTo>
                  <a:cubicBezTo>
                    <a:pt x="1072" y="3387"/>
                    <a:pt x="1221" y="3625"/>
                    <a:pt x="1578" y="3625"/>
                  </a:cubicBezTo>
                  <a:cubicBezTo>
                    <a:pt x="1727" y="3595"/>
                    <a:pt x="1876" y="3535"/>
                    <a:pt x="1995" y="3506"/>
                  </a:cubicBezTo>
                  <a:cubicBezTo>
                    <a:pt x="2174" y="3446"/>
                    <a:pt x="2412" y="3535"/>
                    <a:pt x="2561" y="3387"/>
                  </a:cubicBezTo>
                  <a:cubicBezTo>
                    <a:pt x="2709" y="3238"/>
                    <a:pt x="2680" y="2970"/>
                    <a:pt x="2620" y="2821"/>
                  </a:cubicBezTo>
                  <a:cubicBezTo>
                    <a:pt x="2382" y="2344"/>
                    <a:pt x="2054" y="1868"/>
                    <a:pt x="1965" y="1332"/>
                  </a:cubicBezTo>
                  <a:cubicBezTo>
                    <a:pt x="1935" y="1153"/>
                    <a:pt x="1906" y="1005"/>
                    <a:pt x="1935" y="826"/>
                  </a:cubicBezTo>
                  <a:cubicBezTo>
                    <a:pt x="1935" y="707"/>
                    <a:pt x="1995" y="558"/>
                    <a:pt x="1965" y="439"/>
                  </a:cubicBezTo>
                  <a:cubicBezTo>
                    <a:pt x="1935" y="141"/>
                    <a:pt x="1667" y="52"/>
                    <a:pt x="1429" y="22"/>
                  </a:cubicBezTo>
                  <a:cubicBezTo>
                    <a:pt x="1367" y="8"/>
                    <a:pt x="1308" y="1"/>
                    <a:pt x="1252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4590670" y="4061510"/>
              <a:ext cx="48240" cy="61560"/>
            </a:xfrm>
            <a:custGeom>
              <a:avLst/>
              <a:gdLst/>
              <a:ahLst/>
              <a:cxnLst/>
              <a:rect l="l" t="t" r="r" b="b"/>
              <a:pathLst>
                <a:path w="2412" h="3078" extrusionOk="0">
                  <a:moveTo>
                    <a:pt x="1876" y="1221"/>
                  </a:moveTo>
                  <a:lnTo>
                    <a:pt x="1876" y="1221"/>
                  </a:lnTo>
                  <a:cubicBezTo>
                    <a:pt x="1879" y="1237"/>
                    <a:pt x="1883" y="1252"/>
                    <a:pt x="1888" y="1267"/>
                  </a:cubicBezTo>
                  <a:lnTo>
                    <a:pt x="1888" y="1267"/>
                  </a:lnTo>
                  <a:cubicBezTo>
                    <a:pt x="1887" y="1252"/>
                    <a:pt x="1884" y="1237"/>
                    <a:pt x="1876" y="1221"/>
                  </a:cubicBezTo>
                  <a:close/>
                  <a:moveTo>
                    <a:pt x="1519" y="0"/>
                  </a:moveTo>
                  <a:cubicBezTo>
                    <a:pt x="1459" y="60"/>
                    <a:pt x="1399" y="209"/>
                    <a:pt x="1340" y="239"/>
                  </a:cubicBezTo>
                  <a:cubicBezTo>
                    <a:pt x="1329" y="244"/>
                    <a:pt x="1317" y="247"/>
                    <a:pt x="1306" y="247"/>
                  </a:cubicBezTo>
                  <a:cubicBezTo>
                    <a:pt x="1258" y="247"/>
                    <a:pt x="1209" y="203"/>
                    <a:pt x="1161" y="179"/>
                  </a:cubicBezTo>
                  <a:cubicBezTo>
                    <a:pt x="1111" y="280"/>
                    <a:pt x="1070" y="315"/>
                    <a:pt x="1011" y="315"/>
                  </a:cubicBezTo>
                  <a:cubicBezTo>
                    <a:pt x="966" y="315"/>
                    <a:pt x="911" y="294"/>
                    <a:pt x="834" y="268"/>
                  </a:cubicBezTo>
                  <a:cubicBezTo>
                    <a:pt x="744" y="209"/>
                    <a:pt x="655" y="120"/>
                    <a:pt x="566" y="120"/>
                  </a:cubicBezTo>
                  <a:cubicBezTo>
                    <a:pt x="549" y="114"/>
                    <a:pt x="531" y="111"/>
                    <a:pt x="512" y="111"/>
                  </a:cubicBezTo>
                  <a:cubicBezTo>
                    <a:pt x="433" y="111"/>
                    <a:pt x="346" y="155"/>
                    <a:pt x="298" y="179"/>
                  </a:cubicBezTo>
                  <a:cubicBezTo>
                    <a:pt x="417" y="209"/>
                    <a:pt x="834" y="268"/>
                    <a:pt x="715" y="447"/>
                  </a:cubicBezTo>
                  <a:cubicBezTo>
                    <a:pt x="684" y="509"/>
                    <a:pt x="579" y="555"/>
                    <a:pt x="500" y="555"/>
                  </a:cubicBezTo>
                  <a:cubicBezTo>
                    <a:pt x="427" y="555"/>
                    <a:pt x="374" y="517"/>
                    <a:pt x="417" y="417"/>
                  </a:cubicBezTo>
                  <a:lnTo>
                    <a:pt x="417" y="417"/>
                  </a:lnTo>
                  <a:cubicBezTo>
                    <a:pt x="402" y="440"/>
                    <a:pt x="382" y="449"/>
                    <a:pt x="362" y="449"/>
                  </a:cubicBezTo>
                  <a:cubicBezTo>
                    <a:pt x="302" y="449"/>
                    <a:pt x="231" y="372"/>
                    <a:pt x="209" y="328"/>
                  </a:cubicBezTo>
                  <a:lnTo>
                    <a:pt x="209" y="328"/>
                  </a:lnTo>
                  <a:cubicBezTo>
                    <a:pt x="149" y="477"/>
                    <a:pt x="0" y="596"/>
                    <a:pt x="238" y="626"/>
                  </a:cubicBezTo>
                  <a:cubicBezTo>
                    <a:pt x="238" y="655"/>
                    <a:pt x="238" y="655"/>
                    <a:pt x="238" y="685"/>
                  </a:cubicBezTo>
                  <a:cubicBezTo>
                    <a:pt x="506" y="715"/>
                    <a:pt x="596" y="1102"/>
                    <a:pt x="834" y="1191"/>
                  </a:cubicBezTo>
                  <a:cubicBezTo>
                    <a:pt x="774" y="953"/>
                    <a:pt x="536" y="775"/>
                    <a:pt x="387" y="596"/>
                  </a:cubicBezTo>
                  <a:lnTo>
                    <a:pt x="387" y="596"/>
                  </a:lnTo>
                  <a:cubicBezTo>
                    <a:pt x="506" y="655"/>
                    <a:pt x="625" y="745"/>
                    <a:pt x="715" y="834"/>
                  </a:cubicBezTo>
                  <a:cubicBezTo>
                    <a:pt x="744" y="894"/>
                    <a:pt x="804" y="1013"/>
                    <a:pt x="893" y="1043"/>
                  </a:cubicBezTo>
                  <a:cubicBezTo>
                    <a:pt x="902" y="1043"/>
                    <a:pt x="910" y="1044"/>
                    <a:pt x="917" y="1044"/>
                  </a:cubicBezTo>
                  <a:cubicBezTo>
                    <a:pt x="1129" y="1044"/>
                    <a:pt x="653" y="625"/>
                    <a:pt x="596" y="596"/>
                  </a:cubicBezTo>
                  <a:cubicBezTo>
                    <a:pt x="642" y="587"/>
                    <a:pt x="699" y="580"/>
                    <a:pt x="760" y="580"/>
                  </a:cubicBezTo>
                  <a:cubicBezTo>
                    <a:pt x="896" y="580"/>
                    <a:pt x="1049" y="612"/>
                    <a:pt x="1132" y="715"/>
                  </a:cubicBezTo>
                  <a:cubicBezTo>
                    <a:pt x="1161" y="804"/>
                    <a:pt x="1191" y="953"/>
                    <a:pt x="1161" y="1043"/>
                  </a:cubicBezTo>
                  <a:cubicBezTo>
                    <a:pt x="1161" y="1072"/>
                    <a:pt x="1042" y="1072"/>
                    <a:pt x="1102" y="1162"/>
                  </a:cubicBezTo>
                  <a:cubicBezTo>
                    <a:pt x="1042" y="1162"/>
                    <a:pt x="1042" y="1191"/>
                    <a:pt x="1042" y="1251"/>
                  </a:cubicBezTo>
                  <a:cubicBezTo>
                    <a:pt x="1161" y="1340"/>
                    <a:pt x="1251" y="1519"/>
                    <a:pt x="1310" y="1668"/>
                  </a:cubicBezTo>
                  <a:cubicBezTo>
                    <a:pt x="1310" y="1727"/>
                    <a:pt x="1370" y="1906"/>
                    <a:pt x="1340" y="1966"/>
                  </a:cubicBezTo>
                  <a:cubicBezTo>
                    <a:pt x="1340" y="1995"/>
                    <a:pt x="1251" y="1966"/>
                    <a:pt x="1251" y="2055"/>
                  </a:cubicBezTo>
                  <a:cubicBezTo>
                    <a:pt x="1198" y="2002"/>
                    <a:pt x="1121" y="1901"/>
                    <a:pt x="1041" y="1901"/>
                  </a:cubicBezTo>
                  <a:cubicBezTo>
                    <a:pt x="1032" y="1901"/>
                    <a:pt x="1022" y="1903"/>
                    <a:pt x="1012" y="1906"/>
                  </a:cubicBezTo>
                  <a:cubicBezTo>
                    <a:pt x="1072" y="2025"/>
                    <a:pt x="1132" y="2144"/>
                    <a:pt x="1132" y="2263"/>
                  </a:cubicBezTo>
                  <a:cubicBezTo>
                    <a:pt x="1132" y="2382"/>
                    <a:pt x="1012" y="2531"/>
                    <a:pt x="1102" y="2621"/>
                  </a:cubicBezTo>
                  <a:cubicBezTo>
                    <a:pt x="1132" y="2591"/>
                    <a:pt x="1132" y="2501"/>
                    <a:pt x="1161" y="2501"/>
                  </a:cubicBezTo>
                  <a:cubicBezTo>
                    <a:pt x="1172" y="2496"/>
                    <a:pt x="1182" y="2494"/>
                    <a:pt x="1191" y="2494"/>
                  </a:cubicBezTo>
                  <a:cubicBezTo>
                    <a:pt x="1231" y="2494"/>
                    <a:pt x="1251" y="2542"/>
                    <a:pt x="1251" y="2591"/>
                  </a:cubicBezTo>
                  <a:cubicBezTo>
                    <a:pt x="1280" y="2561"/>
                    <a:pt x="1340" y="2531"/>
                    <a:pt x="1370" y="2531"/>
                  </a:cubicBezTo>
                  <a:cubicBezTo>
                    <a:pt x="1392" y="2520"/>
                    <a:pt x="1417" y="2513"/>
                    <a:pt x="1437" y="2513"/>
                  </a:cubicBezTo>
                  <a:cubicBezTo>
                    <a:pt x="1471" y="2513"/>
                    <a:pt x="1486" y="2534"/>
                    <a:pt x="1429" y="2591"/>
                  </a:cubicBezTo>
                  <a:cubicBezTo>
                    <a:pt x="1451" y="2580"/>
                    <a:pt x="1473" y="2575"/>
                    <a:pt x="1494" y="2575"/>
                  </a:cubicBezTo>
                  <a:cubicBezTo>
                    <a:pt x="1588" y="2575"/>
                    <a:pt x="1667" y="2672"/>
                    <a:pt x="1667" y="2769"/>
                  </a:cubicBezTo>
                  <a:cubicBezTo>
                    <a:pt x="1638" y="2948"/>
                    <a:pt x="1429" y="2978"/>
                    <a:pt x="1310" y="3037"/>
                  </a:cubicBezTo>
                  <a:cubicBezTo>
                    <a:pt x="1364" y="3064"/>
                    <a:pt x="1431" y="3078"/>
                    <a:pt x="1500" y="3078"/>
                  </a:cubicBezTo>
                  <a:cubicBezTo>
                    <a:pt x="1661" y="3078"/>
                    <a:pt x="1834" y="3005"/>
                    <a:pt x="1876" y="2859"/>
                  </a:cubicBezTo>
                  <a:cubicBezTo>
                    <a:pt x="1876" y="2769"/>
                    <a:pt x="1876" y="2680"/>
                    <a:pt x="1846" y="2591"/>
                  </a:cubicBezTo>
                  <a:cubicBezTo>
                    <a:pt x="1816" y="2501"/>
                    <a:pt x="1727" y="2442"/>
                    <a:pt x="1727" y="2353"/>
                  </a:cubicBezTo>
                  <a:cubicBezTo>
                    <a:pt x="2055" y="2353"/>
                    <a:pt x="1667" y="1846"/>
                    <a:pt x="1608" y="1757"/>
                  </a:cubicBezTo>
                  <a:lnTo>
                    <a:pt x="1608" y="1757"/>
                  </a:lnTo>
                  <a:cubicBezTo>
                    <a:pt x="1638" y="1787"/>
                    <a:pt x="1667" y="1817"/>
                    <a:pt x="1697" y="1846"/>
                  </a:cubicBezTo>
                  <a:cubicBezTo>
                    <a:pt x="1727" y="1817"/>
                    <a:pt x="1757" y="1757"/>
                    <a:pt x="1816" y="1757"/>
                  </a:cubicBezTo>
                  <a:cubicBezTo>
                    <a:pt x="1816" y="1826"/>
                    <a:pt x="1781" y="1984"/>
                    <a:pt x="1847" y="1984"/>
                  </a:cubicBezTo>
                  <a:cubicBezTo>
                    <a:pt x="1866" y="1984"/>
                    <a:pt x="1895" y="1970"/>
                    <a:pt x="1935" y="1936"/>
                  </a:cubicBezTo>
                  <a:lnTo>
                    <a:pt x="1935" y="1936"/>
                  </a:lnTo>
                  <a:cubicBezTo>
                    <a:pt x="2055" y="2144"/>
                    <a:pt x="1906" y="2263"/>
                    <a:pt x="1876" y="2472"/>
                  </a:cubicBezTo>
                  <a:cubicBezTo>
                    <a:pt x="1956" y="2371"/>
                    <a:pt x="2105" y="2284"/>
                    <a:pt x="2238" y="2284"/>
                  </a:cubicBezTo>
                  <a:cubicBezTo>
                    <a:pt x="2303" y="2284"/>
                    <a:pt x="2363" y="2304"/>
                    <a:pt x="2412" y="2353"/>
                  </a:cubicBezTo>
                  <a:cubicBezTo>
                    <a:pt x="2382" y="2233"/>
                    <a:pt x="2322" y="2174"/>
                    <a:pt x="2203" y="2144"/>
                  </a:cubicBezTo>
                  <a:cubicBezTo>
                    <a:pt x="2084" y="2085"/>
                    <a:pt x="2055" y="2085"/>
                    <a:pt x="2025" y="1936"/>
                  </a:cubicBezTo>
                  <a:cubicBezTo>
                    <a:pt x="2055" y="1936"/>
                    <a:pt x="2069" y="1928"/>
                    <a:pt x="2084" y="1928"/>
                  </a:cubicBezTo>
                  <a:cubicBezTo>
                    <a:pt x="2099" y="1928"/>
                    <a:pt x="2114" y="1936"/>
                    <a:pt x="2144" y="1966"/>
                  </a:cubicBezTo>
                  <a:cubicBezTo>
                    <a:pt x="2203" y="1936"/>
                    <a:pt x="2144" y="1876"/>
                    <a:pt x="2144" y="1817"/>
                  </a:cubicBezTo>
                  <a:cubicBezTo>
                    <a:pt x="2114" y="1757"/>
                    <a:pt x="2084" y="1698"/>
                    <a:pt x="2084" y="1608"/>
                  </a:cubicBezTo>
                  <a:cubicBezTo>
                    <a:pt x="2031" y="1502"/>
                    <a:pt x="1930" y="1395"/>
                    <a:pt x="1888" y="1267"/>
                  </a:cubicBezTo>
                  <a:lnTo>
                    <a:pt x="1888" y="1267"/>
                  </a:lnTo>
                  <a:cubicBezTo>
                    <a:pt x="1890" y="1310"/>
                    <a:pt x="1868" y="1348"/>
                    <a:pt x="1846" y="1370"/>
                  </a:cubicBezTo>
                  <a:cubicBezTo>
                    <a:pt x="1727" y="1221"/>
                    <a:pt x="1727" y="894"/>
                    <a:pt x="1667" y="715"/>
                  </a:cubicBezTo>
                  <a:cubicBezTo>
                    <a:pt x="1608" y="477"/>
                    <a:pt x="1638" y="268"/>
                    <a:pt x="1638" y="30"/>
                  </a:cubicBezTo>
                  <a:lnTo>
                    <a:pt x="1638" y="30"/>
                  </a:lnTo>
                  <a:cubicBezTo>
                    <a:pt x="1613" y="43"/>
                    <a:pt x="1593" y="50"/>
                    <a:pt x="1577" y="50"/>
                  </a:cubicBezTo>
                  <a:cubicBezTo>
                    <a:pt x="1553" y="50"/>
                    <a:pt x="1536" y="35"/>
                    <a:pt x="151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7"/>
            <p:cNvSpPr/>
            <p:nvPr/>
          </p:nvSpPr>
          <p:spPr>
            <a:xfrm>
              <a:off x="4596610" y="4053350"/>
              <a:ext cx="29800" cy="8780"/>
            </a:xfrm>
            <a:custGeom>
              <a:avLst/>
              <a:gdLst/>
              <a:ahLst/>
              <a:cxnLst/>
              <a:rect l="l" t="t" r="r" b="b"/>
              <a:pathLst>
                <a:path w="1490" h="439" extrusionOk="0">
                  <a:moveTo>
                    <a:pt x="969" y="1"/>
                  </a:moveTo>
                  <a:cubicBezTo>
                    <a:pt x="901" y="1"/>
                    <a:pt x="835" y="8"/>
                    <a:pt x="775" y="21"/>
                  </a:cubicBezTo>
                  <a:cubicBezTo>
                    <a:pt x="715" y="21"/>
                    <a:pt x="1" y="230"/>
                    <a:pt x="209" y="408"/>
                  </a:cubicBezTo>
                  <a:cubicBezTo>
                    <a:pt x="222" y="371"/>
                    <a:pt x="245" y="355"/>
                    <a:pt x="267" y="355"/>
                  </a:cubicBezTo>
                  <a:cubicBezTo>
                    <a:pt x="281" y="355"/>
                    <a:pt x="294" y="360"/>
                    <a:pt x="305" y="371"/>
                  </a:cubicBezTo>
                  <a:lnTo>
                    <a:pt x="305" y="371"/>
                  </a:lnTo>
                  <a:cubicBezTo>
                    <a:pt x="318" y="313"/>
                    <a:pt x="343" y="294"/>
                    <a:pt x="375" y="294"/>
                  </a:cubicBezTo>
                  <a:cubicBezTo>
                    <a:pt x="436" y="294"/>
                    <a:pt x="520" y="366"/>
                    <a:pt x="583" y="366"/>
                  </a:cubicBezTo>
                  <a:cubicBezTo>
                    <a:pt x="599" y="366"/>
                    <a:pt x="614" y="361"/>
                    <a:pt x="626" y="349"/>
                  </a:cubicBezTo>
                  <a:cubicBezTo>
                    <a:pt x="571" y="211"/>
                    <a:pt x="694" y="48"/>
                    <a:pt x="855" y="48"/>
                  </a:cubicBezTo>
                  <a:cubicBezTo>
                    <a:pt x="868" y="48"/>
                    <a:pt x="881" y="49"/>
                    <a:pt x="894" y="51"/>
                  </a:cubicBezTo>
                  <a:cubicBezTo>
                    <a:pt x="983" y="81"/>
                    <a:pt x="1043" y="111"/>
                    <a:pt x="1102" y="200"/>
                  </a:cubicBezTo>
                  <a:cubicBezTo>
                    <a:pt x="1132" y="260"/>
                    <a:pt x="1073" y="319"/>
                    <a:pt x="1192" y="319"/>
                  </a:cubicBezTo>
                  <a:cubicBezTo>
                    <a:pt x="1205" y="254"/>
                    <a:pt x="1247" y="228"/>
                    <a:pt x="1297" y="228"/>
                  </a:cubicBezTo>
                  <a:cubicBezTo>
                    <a:pt x="1362" y="228"/>
                    <a:pt x="1440" y="269"/>
                    <a:pt x="1490" y="319"/>
                  </a:cubicBezTo>
                  <a:cubicBezTo>
                    <a:pt x="1443" y="88"/>
                    <a:pt x="1200" y="1"/>
                    <a:pt x="969" y="1"/>
                  </a:cubicBezTo>
                  <a:close/>
                  <a:moveTo>
                    <a:pt x="305" y="371"/>
                  </a:moveTo>
                  <a:cubicBezTo>
                    <a:pt x="302" y="382"/>
                    <a:pt x="300" y="395"/>
                    <a:pt x="299" y="408"/>
                  </a:cubicBezTo>
                  <a:lnTo>
                    <a:pt x="328" y="438"/>
                  </a:lnTo>
                  <a:cubicBezTo>
                    <a:pt x="328" y="409"/>
                    <a:pt x="319" y="386"/>
                    <a:pt x="305" y="37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7"/>
            <p:cNvSpPr/>
            <p:nvPr/>
          </p:nvSpPr>
          <p:spPr>
            <a:xfrm>
              <a:off x="4613290" y="4058530"/>
              <a:ext cx="2400" cy="3000"/>
            </a:xfrm>
            <a:custGeom>
              <a:avLst/>
              <a:gdLst/>
              <a:ahLst/>
              <a:cxnLst/>
              <a:rect l="l" t="t" r="r" b="b"/>
              <a:pathLst>
                <a:path w="120" h="150" extrusionOk="0">
                  <a:moveTo>
                    <a:pt x="1" y="1"/>
                  </a:moveTo>
                  <a:cubicBezTo>
                    <a:pt x="1" y="54"/>
                    <a:pt x="25" y="108"/>
                    <a:pt x="94" y="139"/>
                  </a:cubicBezTo>
                  <a:lnTo>
                    <a:pt x="94" y="139"/>
                  </a:lnTo>
                  <a:cubicBezTo>
                    <a:pt x="116" y="80"/>
                    <a:pt x="85" y="1"/>
                    <a:pt x="1" y="1"/>
                  </a:cubicBezTo>
                  <a:close/>
                  <a:moveTo>
                    <a:pt x="94" y="139"/>
                  </a:moveTo>
                  <a:cubicBezTo>
                    <a:pt x="93" y="143"/>
                    <a:pt x="91" y="146"/>
                    <a:pt x="90" y="149"/>
                  </a:cubicBezTo>
                  <a:lnTo>
                    <a:pt x="120" y="149"/>
                  </a:lnTo>
                  <a:cubicBezTo>
                    <a:pt x="111" y="146"/>
                    <a:pt x="102" y="143"/>
                    <a:pt x="94" y="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4612090" y="4104390"/>
              <a:ext cx="10160" cy="7760"/>
            </a:xfrm>
            <a:custGeom>
              <a:avLst/>
              <a:gdLst/>
              <a:ahLst/>
              <a:cxnLst/>
              <a:rect l="l" t="t" r="r" b="b"/>
              <a:pathLst>
                <a:path w="508" h="388" extrusionOk="0">
                  <a:moveTo>
                    <a:pt x="1" y="0"/>
                  </a:moveTo>
                  <a:cubicBezTo>
                    <a:pt x="31" y="60"/>
                    <a:pt x="61" y="119"/>
                    <a:pt x="61" y="179"/>
                  </a:cubicBezTo>
                  <a:cubicBezTo>
                    <a:pt x="61" y="238"/>
                    <a:pt x="1" y="238"/>
                    <a:pt x="31" y="268"/>
                  </a:cubicBezTo>
                  <a:cubicBezTo>
                    <a:pt x="31" y="298"/>
                    <a:pt x="31" y="298"/>
                    <a:pt x="1" y="298"/>
                  </a:cubicBezTo>
                  <a:cubicBezTo>
                    <a:pt x="61" y="328"/>
                    <a:pt x="90" y="357"/>
                    <a:pt x="150" y="387"/>
                  </a:cubicBezTo>
                  <a:lnTo>
                    <a:pt x="180" y="357"/>
                  </a:lnTo>
                  <a:cubicBezTo>
                    <a:pt x="192" y="345"/>
                    <a:pt x="209" y="338"/>
                    <a:pt x="228" y="338"/>
                  </a:cubicBezTo>
                  <a:cubicBezTo>
                    <a:pt x="254" y="338"/>
                    <a:pt x="281" y="352"/>
                    <a:pt x="299" y="387"/>
                  </a:cubicBezTo>
                  <a:cubicBezTo>
                    <a:pt x="299" y="298"/>
                    <a:pt x="418" y="238"/>
                    <a:pt x="507" y="209"/>
                  </a:cubicBezTo>
                  <a:cubicBezTo>
                    <a:pt x="477" y="179"/>
                    <a:pt x="448" y="149"/>
                    <a:pt x="388" y="119"/>
                  </a:cubicBezTo>
                  <a:cubicBezTo>
                    <a:pt x="388" y="119"/>
                    <a:pt x="388" y="149"/>
                    <a:pt x="388" y="149"/>
                  </a:cubicBezTo>
                  <a:cubicBezTo>
                    <a:pt x="324" y="149"/>
                    <a:pt x="291" y="225"/>
                    <a:pt x="244" y="225"/>
                  </a:cubicBezTo>
                  <a:cubicBezTo>
                    <a:pt x="226" y="225"/>
                    <a:pt x="205" y="213"/>
                    <a:pt x="180" y="179"/>
                  </a:cubicBezTo>
                  <a:cubicBezTo>
                    <a:pt x="150" y="179"/>
                    <a:pt x="150" y="179"/>
                    <a:pt x="150" y="209"/>
                  </a:cubicBezTo>
                  <a:cubicBezTo>
                    <a:pt x="90" y="149"/>
                    <a:pt x="61" y="30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4629370" y="4089490"/>
              <a:ext cx="9540" cy="20280"/>
            </a:xfrm>
            <a:custGeom>
              <a:avLst/>
              <a:gdLst/>
              <a:ahLst/>
              <a:cxnLst/>
              <a:rect l="l" t="t" r="r" b="b"/>
              <a:pathLst>
                <a:path w="477" h="1014" extrusionOk="0">
                  <a:moveTo>
                    <a:pt x="0" y="1"/>
                  </a:moveTo>
                  <a:cubicBezTo>
                    <a:pt x="28" y="64"/>
                    <a:pt x="57" y="127"/>
                    <a:pt x="89" y="191"/>
                  </a:cubicBezTo>
                  <a:lnTo>
                    <a:pt x="89" y="191"/>
                  </a:lnTo>
                  <a:cubicBezTo>
                    <a:pt x="75" y="125"/>
                    <a:pt x="19" y="39"/>
                    <a:pt x="0" y="1"/>
                  </a:cubicBezTo>
                  <a:close/>
                  <a:moveTo>
                    <a:pt x="89" y="191"/>
                  </a:moveTo>
                  <a:cubicBezTo>
                    <a:pt x="97" y="228"/>
                    <a:pt x="92" y="258"/>
                    <a:pt x="60" y="269"/>
                  </a:cubicBezTo>
                  <a:cubicBezTo>
                    <a:pt x="60" y="388"/>
                    <a:pt x="358" y="686"/>
                    <a:pt x="179" y="775"/>
                  </a:cubicBezTo>
                  <a:cubicBezTo>
                    <a:pt x="237" y="794"/>
                    <a:pt x="295" y="814"/>
                    <a:pt x="345" y="841"/>
                  </a:cubicBezTo>
                  <a:lnTo>
                    <a:pt x="345" y="841"/>
                  </a:lnTo>
                  <a:cubicBezTo>
                    <a:pt x="383" y="904"/>
                    <a:pt x="451" y="937"/>
                    <a:pt x="477" y="1013"/>
                  </a:cubicBezTo>
                  <a:cubicBezTo>
                    <a:pt x="447" y="894"/>
                    <a:pt x="358" y="745"/>
                    <a:pt x="328" y="626"/>
                  </a:cubicBezTo>
                  <a:cubicBezTo>
                    <a:pt x="245" y="481"/>
                    <a:pt x="162" y="336"/>
                    <a:pt x="89" y="19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7"/>
            <p:cNvSpPr/>
            <p:nvPr/>
          </p:nvSpPr>
          <p:spPr>
            <a:xfrm>
              <a:off x="4616270" y="4055550"/>
              <a:ext cx="10140" cy="4780"/>
            </a:xfrm>
            <a:custGeom>
              <a:avLst/>
              <a:gdLst/>
              <a:ahLst/>
              <a:cxnLst/>
              <a:rect l="l" t="t" r="r" b="b"/>
              <a:pathLst>
                <a:path w="507" h="239" extrusionOk="0">
                  <a:moveTo>
                    <a:pt x="298" y="1"/>
                  </a:moveTo>
                  <a:cubicBezTo>
                    <a:pt x="239" y="1"/>
                    <a:pt x="166" y="27"/>
                    <a:pt x="97" y="27"/>
                  </a:cubicBezTo>
                  <a:cubicBezTo>
                    <a:pt x="63" y="27"/>
                    <a:pt x="30" y="21"/>
                    <a:pt x="0" y="1"/>
                  </a:cubicBezTo>
                  <a:lnTo>
                    <a:pt x="0" y="1"/>
                  </a:lnTo>
                  <a:cubicBezTo>
                    <a:pt x="60" y="60"/>
                    <a:pt x="119" y="90"/>
                    <a:pt x="179" y="150"/>
                  </a:cubicBezTo>
                  <a:cubicBezTo>
                    <a:pt x="199" y="150"/>
                    <a:pt x="219" y="136"/>
                    <a:pt x="239" y="136"/>
                  </a:cubicBezTo>
                  <a:cubicBezTo>
                    <a:pt x="249" y="136"/>
                    <a:pt x="258" y="140"/>
                    <a:pt x="268" y="150"/>
                  </a:cubicBezTo>
                  <a:cubicBezTo>
                    <a:pt x="268" y="150"/>
                    <a:pt x="268" y="150"/>
                    <a:pt x="268" y="179"/>
                  </a:cubicBezTo>
                  <a:cubicBezTo>
                    <a:pt x="290" y="168"/>
                    <a:pt x="316" y="162"/>
                    <a:pt x="341" y="162"/>
                  </a:cubicBezTo>
                  <a:cubicBezTo>
                    <a:pt x="385" y="162"/>
                    <a:pt x="428" y="182"/>
                    <a:pt x="447" y="239"/>
                  </a:cubicBezTo>
                  <a:lnTo>
                    <a:pt x="477" y="209"/>
                  </a:lnTo>
                  <a:cubicBezTo>
                    <a:pt x="507" y="120"/>
                    <a:pt x="358" y="30"/>
                    <a:pt x="29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7"/>
            <p:cNvSpPr/>
            <p:nvPr/>
          </p:nvSpPr>
          <p:spPr>
            <a:xfrm>
              <a:off x="4617450" y="4121390"/>
              <a:ext cx="50040" cy="56860"/>
            </a:xfrm>
            <a:custGeom>
              <a:avLst/>
              <a:gdLst/>
              <a:ahLst/>
              <a:cxnLst/>
              <a:rect l="l" t="t" r="r" b="b"/>
              <a:pathLst>
                <a:path w="2502" h="2843" extrusionOk="0">
                  <a:moveTo>
                    <a:pt x="1430" y="0"/>
                  </a:moveTo>
                  <a:cubicBezTo>
                    <a:pt x="1410" y="0"/>
                    <a:pt x="1390" y="14"/>
                    <a:pt x="1371" y="14"/>
                  </a:cubicBezTo>
                  <a:cubicBezTo>
                    <a:pt x="1281" y="43"/>
                    <a:pt x="1222" y="43"/>
                    <a:pt x="1132" y="43"/>
                  </a:cubicBezTo>
                  <a:cubicBezTo>
                    <a:pt x="835" y="73"/>
                    <a:pt x="507" y="252"/>
                    <a:pt x="388" y="520"/>
                  </a:cubicBezTo>
                  <a:cubicBezTo>
                    <a:pt x="352" y="484"/>
                    <a:pt x="322" y="470"/>
                    <a:pt x="295" y="470"/>
                  </a:cubicBezTo>
                  <a:cubicBezTo>
                    <a:pt x="233" y="470"/>
                    <a:pt x="191" y="547"/>
                    <a:pt x="150" y="609"/>
                  </a:cubicBezTo>
                  <a:cubicBezTo>
                    <a:pt x="1" y="788"/>
                    <a:pt x="209" y="818"/>
                    <a:pt x="269" y="966"/>
                  </a:cubicBezTo>
                  <a:cubicBezTo>
                    <a:pt x="328" y="1085"/>
                    <a:pt x="328" y="1115"/>
                    <a:pt x="477" y="1145"/>
                  </a:cubicBezTo>
                  <a:cubicBezTo>
                    <a:pt x="656" y="1175"/>
                    <a:pt x="805" y="1175"/>
                    <a:pt x="924" y="1264"/>
                  </a:cubicBezTo>
                  <a:cubicBezTo>
                    <a:pt x="1103" y="1383"/>
                    <a:pt x="1371" y="1741"/>
                    <a:pt x="1222" y="1889"/>
                  </a:cubicBezTo>
                  <a:cubicBezTo>
                    <a:pt x="1103" y="2008"/>
                    <a:pt x="1073" y="1979"/>
                    <a:pt x="1132" y="2128"/>
                  </a:cubicBezTo>
                  <a:cubicBezTo>
                    <a:pt x="1192" y="2247"/>
                    <a:pt x="1281" y="2336"/>
                    <a:pt x="1400" y="2455"/>
                  </a:cubicBezTo>
                  <a:cubicBezTo>
                    <a:pt x="1430" y="2515"/>
                    <a:pt x="1490" y="2544"/>
                    <a:pt x="1519" y="2574"/>
                  </a:cubicBezTo>
                  <a:cubicBezTo>
                    <a:pt x="1579" y="2634"/>
                    <a:pt x="1609" y="2664"/>
                    <a:pt x="1668" y="2723"/>
                  </a:cubicBezTo>
                  <a:cubicBezTo>
                    <a:pt x="1698" y="2753"/>
                    <a:pt x="1758" y="2783"/>
                    <a:pt x="1817" y="2783"/>
                  </a:cubicBezTo>
                  <a:cubicBezTo>
                    <a:pt x="1877" y="2812"/>
                    <a:pt x="2026" y="2842"/>
                    <a:pt x="2055" y="2842"/>
                  </a:cubicBezTo>
                  <a:cubicBezTo>
                    <a:pt x="2145" y="2812"/>
                    <a:pt x="2174" y="2693"/>
                    <a:pt x="2264" y="2664"/>
                  </a:cubicBezTo>
                  <a:cubicBezTo>
                    <a:pt x="2323" y="2634"/>
                    <a:pt x="2383" y="2604"/>
                    <a:pt x="2413" y="2574"/>
                  </a:cubicBezTo>
                  <a:cubicBezTo>
                    <a:pt x="2472" y="2455"/>
                    <a:pt x="2502" y="2157"/>
                    <a:pt x="2442" y="2068"/>
                  </a:cubicBezTo>
                  <a:cubicBezTo>
                    <a:pt x="2413" y="2008"/>
                    <a:pt x="2353" y="1949"/>
                    <a:pt x="2323" y="1860"/>
                  </a:cubicBezTo>
                  <a:cubicBezTo>
                    <a:pt x="2264" y="1800"/>
                    <a:pt x="2204" y="1711"/>
                    <a:pt x="2174" y="1651"/>
                  </a:cubicBezTo>
                  <a:cubicBezTo>
                    <a:pt x="2145" y="1562"/>
                    <a:pt x="2174" y="1473"/>
                    <a:pt x="2085" y="1443"/>
                  </a:cubicBezTo>
                  <a:cubicBezTo>
                    <a:pt x="2069" y="1439"/>
                    <a:pt x="2054" y="1437"/>
                    <a:pt x="2039" y="1437"/>
                  </a:cubicBezTo>
                  <a:cubicBezTo>
                    <a:pt x="1944" y="1437"/>
                    <a:pt x="1881" y="1514"/>
                    <a:pt x="1906" y="1592"/>
                  </a:cubicBezTo>
                  <a:cubicBezTo>
                    <a:pt x="1728" y="1532"/>
                    <a:pt x="1668" y="1205"/>
                    <a:pt x="1639" y="1026"/>
                  </a:cubicBezTo>
                  <a:cubicBezTo>
                    <a:pt x="1609" y="877"/>
                    <a:pt x="1549" y="550"/>
                    <a:pt x="1698" y="460"/>
                  </a:cubicBezTo>
                  <a:cubicBezTo>
                    <a:pt x="1668" y="430"/>
                    <a:pt x="1639" y="401"/>
                    <a:pt x="1609" y="401"/>
                  </a:cubicBezTo>
                  <a:cubicBezTo>
                    <a:pt x="1668" y="252"/>
                    <a:pt x="1609" y="192"/>
                    <a:pt x="1519" y="73"/>
                  </a:cubicBezTo>
                  <a:cubicBezTo>
                    <a:pt x="1490" y="43"/>
                    <a:pt x="1519" y="43"/>
                    <a:pt x="1460" y="14"/>
                  </a:cubicBezTo>
                  <a:cubicBezTo>
                    <a:pt x="1450" y="4"/>
                    <a:pt x="1440" y="0"/>
                    <a:pt x="143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4640090" y="4130590"/>
              <a:ext cx="24440" cy="44080"/>
            </a:xfrm>
            <a:custGeom>
              <a:avLst/>
              <a:gdLst/>
              <a:ahLst/>
              <a:cxnLst/>
              <a:rect l="l" t="t" r="r" b="b"/>
              <a:pathLst>
                <a:path w="1222" h="2204" extrusionOk="0">
                  <a:moveTo>
                    <a:pt x="477" y="0"/>
                  </a:moveTo>
                  <a:cubicBezTo>
                    <a:pt x="417" y="119"/>
                    <a:pt x="328" y="149"/>
                    <a:pt x="298" y="298"/>
                  </a:cubicBezTo>
                  <a:cubicBezTo>
                    <a:pt x="298" y="417"/>
                    <a:pt x="328" y="566"/>
                    <a:pt x="298" y="685"/>
                  </a:cubicBezTo>
                  <a:cubicBezTo>
                    <a:pt x="239" y="655"/>
                    <a:pt x="179" y="625"/>
                    <a:pt x="119" y="596"/>
                  </a:cubicBezTo>
                  <a:lnTo>
                    <a:pt x="119" y="596"/>
                  </a:lnTo>
                  <a:cubicBezTo>
                    <a:pt x="239" y="745"/>
                    <a:pt x="328" y="864"/>
                    <a:pt x="387" y="1042"/>
                  </a:cubicBezTo>
                  <a:cubicBezTo>
                    <a:pt x="417" y="1132"/>
                    <a:pt x="507" y="1281"/>
                    <a:pt x="477" y="1340"/>
                  </a:cubicBezTo>
                  <a:cubicBezTo>
                    <a:pt x="450" y="1380"/>
                    <a:pt x="405" y="1396"/>
                    <a:pt x="355" y="1396"/>
                  </a:cubicBezTo>
                  <a:cubicBezTo>
                    <a:pt x="295" y="1396"/>
                    <a:pt x="228" y="1373"/>
                    <a:pt x="179" y="1340"/>
                  </a:cubicBezTo>
                  <a:cubicBezTo>
                    <a:pt x="90" y="1429"/>
                    <a:pt x="0" y="1548"/>
                    <a:pt x="119" y="1608"/>
                  </a:cubicBezTo>
                  <a:cubicBezTo>
                    <a:pt x="127" y="1579"/>
                    <a:pt x="139" y="1568"/>
                    <a:pt x="155" y="1568"/>
                  </a:cubicBezTo>
                  <a:cubicBezTo>
                    <a:pt x="202" y="1568"/>
                    <a:pt x="276" y="1675"/>
                    <a:pt x="298" y="1697"/>
                  </a:cubicBezTo>
                  <a:cubicBezTo>
                    <a:pt x="341" y="1697"/>
                    <a:pt x="369" y="1634"/>
                    <a:pt x="404" y="1634"/>
                  </a:cubicBezTo>
                  <a:cubicBezTo>
                    <a:pt x="417" y="1634"/>
                    <a:pt x="431" y="1643"/>
                    <a:pt x="447" y="1668"/>
                  </a:cubicBezTo>
                  <a:cubicBezTo>
                    <a:pt x="507" y="1727"/>
                    <a:pt x="447" y="1816"/>
                    <a:pt x="447" y="1846"/>
                  </a:cubicBezTo>
                  <a:cubicBezTo>
                    <a:pt x="467" y="1797"/>
                    <a:pt x="490" y="1777"/>
                    <a:pt x="513" y="1777"/>
                  </a:cubicBezTo>
                  <a:cubicBezTo>
                    <a:pt x="559" y="1777"/>
                    <a:pt x="606" y="1856"/>
                    <a:pt x="626" y="1936"/>
                  </a:cubicBezTo>
                  <a:cubicBezTo>
                    <a:pt x="655" y="2025"/>
                    <a:pt x="566" y="2174"/>
                    <a:pt x="655" y="2204"/>
                  </a:cubicBezTo>
                  <a:cubicBezTo>
                    <a:pt x="685" y="2174"/>
                    <a:pt x="685" y="1906"/>
                    <a:pt x="745" y="1876"/>
                  </a:cubicBezTo>
                  <a:cubicBezTo>
                    <a:pt x="774" y="1876"/>
                    <a:pt x="894" y="2025"/>
                    <a:pt x="923" y="2055"/>
                  </a:cubicBezTo>
                  <a:cubicBezTo>
                    <a:pt x="923" y="1965"/>
                    <a:pt x="983" y="1846"/>
                    <a:pt x="1072" y="1846"/>
                  </a:cubicBezTo>
                  <a:cubicBezTo>
                    <a:pt x="1132" y="1876"/>
                    <a:pt x="1191" y="1906"/>
                    <a:pt x="1221" y="1936"/>
                  </a:cubicBezTo>
                  <a:cubicBezTo>
                    <a:pt x="1162" y="1846"/>
                    <a:pt x="1221" y="1727"/>
                    <a:pt x="1102" y="1727"/>
                  </a:cubicBezTo>
                  <a:cubicBezTo>
                    <a:pt x="1042" y="1727"/>
                    <a:pt x="983" y="1757"/>
                    <a:pt x="923" y="1757"/>
                  </a:cubicBezTo>
                  <a:cubicBezTo>
                    <a:pt x="834" y="1757"/>
                    <a:pt x="685" y="1668"/>
                    <a:pt x="655" y="1548"/>
                  </a:cubicBezTo>
                  <a:cubicBezTo>
                    <a:pt x="587" y="1378"/>
                    <a:pt x="734" y="1256"/>
                    <a:pt x="855" y="1256"/>
                  </a:cubicBezTo>
                  <a:cubicBezTo>
                    <a:pt x="945" y="1256"/>
                    <a:pt x="1021" y="1324"/>
                    <a:pt x="983" y="1489"/>
                  </a:cubicBezTo>
                  <a:cubicBezTo>
                    <a:pt x="988" y="1486"/>
                    <a:pt x="994" y="1485"/>
                    <a:pt x="1000" y="1485"/>
                  </a:cubicBezTo>
                  <a:cubicBezTo>
                    <a:pt x="1063" y="1485"/>
                    <a:pt x="1167" y="1613"/>
                    <a:pt x="1221" y="1668"/>
                  </a:cubicBezTo>
                  <a:cubicBezTo>
                    <a:pt x="1221" y="1638"/>
                    <a:pt x="1162" y="1519"/>
                    <a:pt x="1162" y="1489"/>
                  </a:cubicBezTo>
                  <a:cubicBezTo>
                    <a:pt x="1132" y="1429"/>
                    <a:pt x="1102" y="1370"/>
                    <a:pt x="1072" y="1310"/>
                  </a:cubicBezTo>
                  <a:cubicBezTo>
                    <a:pt x="1042" y="1251"/>
                    <a:pt x="1013" y="1132"/>
                    <a:pt x="953" y="1102"/>
                  </a:cubicBezTo>
                  <a:cubicBezTo>
                    <a:pt x="927" y="1076"/>
                    <a:pt x="903" y="1065"/>
                    <a:pt x="881" y="1065"/>
                  </a:cubicBezTo>
                  <a:cubicBezTo>
                    <a:pt x="826" y="1065"/>
                    <a:pt x="778" y="1128"/>
                    <a:pt x="715" y="1191"/>
                  </a:cubicBezTo>
                  <a:cubicBezTo>
                    <a:pt x="626" y="1042"/>
                    <a:pt x="507" y="745"/>
                    <a:pt x="447" y="566"/>
                  </a:cubicBezTo>
                  <a:cubicBezTo>
                    <a:pt x="417" y="477"/>
                    <a:pt x="417" y="358"/>
                    <a:pt x="417" y="268"/>
                  </a:cubicBezTo>
                  <a:cubicBezTo>
                    <a:pt x="417" y="179"/>
                    <a:pt x="507" y="60"/>
                    <a:pt x="47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4619570" y="4122850"/>
              <a:ext cx="30660" cy="20260"/>
            </a:xfrm>
            <a:custGeom>
              <a:avLst/>
              <a:gdLst/>
              <a:ahLst/>
              <a:cxnLst/>
              <a:rect l="l" t="t" r="r" b="b"/>
              <a:pathLst>
                <a:path w="1533" h="1013" extrusionOk="0">
                  <a:moveTo>
                    <a:pt x="1354" y="0"/>
                  </a:moveTo>
                  <a:cubicBezTo>
                    <a:pt x="1324" y="89"/>
                    <a:pt x="1265" y="60"/>
                    <a:pt x="1205" y="89"/>
                  </a:cubicBezTo>
                  <a:cubicBezTo>
                    <a:pt x="1145" y="149"/>
                    <a:pt x="1145" y="119"/>
                    <a:pt x="1116" y="209"/>
                  </a:cubicBezTo>
                  <a:cubicBezTo>
                    <a:pt x="1086" y="268"/>
                    <a:pt x="1175" y="298"/>
                    <a:pt x="1056" y="298"/>
                  </a:cubicBezTo>
                  <a:cubicBezTo>
                    <a:pt x="1008" y="298"/>
                    <a:pt x="980" y="222"/>
                    <a:pt x="925" y="222"/>
                  </a:cubicBezTo>
                  <a:cubicBezTo>
                    <a:pt x="911" y="222"/>
                    <a:pt x="895" y="226"/>
                    <a:pt x="877" y="238"/>
                  </a:cubicBezTo>
                  <a:cubicBezTo>
                    <a:pt x="1011" y="345"/>
                    <a:pt x="787" y="451"/>
                    <a:pt x="674" y="451"/>
                  </a:cubicBezTo>
                  <a:cubicBezTo>
                    <a:pt x="660" y="451"/>
                    <a:pt x="649" y="450"/>
                    <a:pt x="639" y="447"/>
                  </a:cubicBezTo>
                  <a:cubicBezTo>
                    <a:pt x="639" y="357"/>
                    <a:pt x="729" y="357"/>
                    <a:pt x="788" y="298"/>
                  </a:cubicBezTo>
                  <a:cubicBezTo>
                    <a:pt x="764" y="279"/>
                    <a:pt x="735" y="270"/>
                    <a:pt x="705" y="270"/>
                  </a:cubicBezTo>
                  <a:cubicBezTo>
                    <a:pt x="547" y="270"/>
                    <a:pt x="345" y="496"/>
                    <a:pt x="520" y="596"/>
                  </a:cubicBezTo>
                  <a:cubicBezTo>
                    <a:pt x="545" y="562"/>
                    <a:pt x="586" y="548"/>
                    <a:pt x="632" y="548"/>
                  </a:cubicBezTo>
                  <a:cubicBezTo>
                    <a:pt x="678" y="548"/>
                    <a:pt x="729" y="563"/>
                    <a:pt x="773" y="589"/>
                  </a:cubicBezTo>
                  <a:lnTo>
                    <a:pt x="773" y="589"/>
                  </a:lnTo>
                  <a:cubicBezTo>
                    <a:pt x="764" y="579"/>
                    <a:pt x="758" y="572"/>
                    <a:pt x="758" y="566"/>
                  </a:cubicBezTo>
                  <a:cubicBezTo>
                    <a:pt x="749" y="509"/>
                    <a:pt x="775" y="489"/>
                    <a:pt x="818" y="489"/>
                  </a:cubicBezTo>
                  <a:cubicBezTo>
                    <a:pt x="909" y="489"/>
                    <a:pt x="1075" y="585"/>
                    <a:pt x="1116" y="625"/>
                  </a:cubicBezTo>
                  <a:cubicBezTo>
                    <a:pt x="1086" y="566"/>
                    <a:pt x="937" y="477"/>
                    <a:pt x="967" y="417"/>
                  </a:cubicBezTo>
                  <a:cubicBezTo>
                    <a:pt x="967" y="357"/>
                    <a:pt x="1086" y="357"/>
                    <a:pt x="1145" y="328"/>
                  </a:cubicBezTo>
                  <a:cubicBezTo>
                    <a:pt x="1175" y="328"/>
                    <a:pt x="1190" y="320"/>
                    <a:pt x="1209" y="320"/>
                  </a:cubicBezTo>
                  <a:cubicBezTo>
                    <a:pt x="1227" y="320"/>
                    <a:pt x="1250" y="328"/>
                    <a:pt x="1294" y="357"/>
                  </a:cubicBezTo>
                  <a:cubicBezTo>
                    <a:pt x="1324" y="387"/>
                    <a:pt x="1354" y="417"/>
                    <a:pt x="1413" y="447"/>
                  </a:cubicBezTo>
                  <a:cubicBezTo>
                    <a:pt x="1413" y="298"/>
                    <a:pt x="1533" y="149"/>
                    <a:pt x="1354" y="0"/>
                  </a:cubicBezTo>
                  <a:close/>
                  <a:moveTo>
                    <a:pt x="773" y="589"/>
                  </a:moveTo>
                  <a:cubicBezTo>
                    <a:pt x="787" y="603"/>
                    <a:pt x="810" y="621"/>
                    <a:pt x="834" y="638"/>
                  </a:cubicBezTo>
                  <a:lnTo>
                    <a:pt x="834" y="638"/>
                  </a:lnTo>
                  <a:cubicBezTo>
                    <a:pt x="817" y="619"/>
                    <a:pt x="796" y="602"/>
                    <a:pt x="773" y="589"/>
                  </a:cubicBezTo>
                  <a:close/>
                  <a:moveTo>
                    <a:pt x="174" y="799"/>
                  </a:moveTo>
                  <a:lnTo>
                    <a:pt x="174" y="799"/>
                  </a:lnTo>
                  <a:cubicBezTo>
                    <a:pt x="163" y="821"/>
                    <a:pt x="163" y="842"/>
                    <a:pt x="163" y="864"/>
                  </a:cubicBezTo>
                  <a:lnTo>
                    <a:pt x="193" y="834"/>
                  </a:lnTo>
                  <a:cubicBezTo>
                    <a:pt x="188" y="820"/>
                    <a:pt x="182" y="809"/>
                    <a:pt x="174" y="799"/>
                  </a:cubicBezTo>
                  <a:close/>
                  <a:moveTo>
                    <a:pt x="198" y="488"/>
                  </a:moveTo>
                  <a:cubicBezTo>
                    <a:pt x="146" y="488"/>
                    <a:pt x="92" y="551"/>
                    <a:pt x="74" y="625"/>
                  </a:cubicBezTo>
                  <a:cubicBezTo>
                    <a:pt x="48" y="727"/>
                    <a:pt x="131" y="742"/>
                    <a:pt x="174" y="799"/>
                  </a:cubicBezTo>
                  <a:lnTo>
                    <a:pt x="174" y="799"/>
                  </a:lnTo>
                  <a:cubicBezTo>
                    <a:pt x="178" y="791"/>
                    <a:pt x="184" y="783"/>
                    <a:pt x="193" y="774"/>
                  </a:cubicBezTo>
                  <a:cubicBezTo>
                    <a:pt x="214" y="763"/>
                    <a:pt x="244" y="756"/>
                    <a:pt x="273" y="756"/>
                  </a:cubicBezTo>
                  <a:cubicBezTo>
                    <a:pt x="323" y="756"/>
                    <a:pt x="371" y="777"/>
                    <a:pt x="371" y="834"/>
                  </a:cubicBezTo>
                  <a:cubicBezTo>
                    <a:pt x="461" y="834"/>
                    <a:pt x="550" y="893"/>
                    <a:pt x="639" y="923"/>
                  </a:cubicBezTo>
                  <a:cubicBezTo>
                    <a:pt x="758" y="983"/>
                    <a:pt x="907" y="983"/>
                    <a:pt x="1056" y="1012"/>
                  </a:cubicBezTo>
                  <a:cubicBezTo>
                    <a:pt x="997" y="983"/>
                    <a:pt x="848" y="923"/>
                    <a:pt x="997" y="864"/>
                  </a:cubicBezTo>
                  <a:cubicBezTo>
                    <a:pt x="967" y="804"/>
                    <a:pt x="997" y="774"/>
                    <a:pt x="937" y="715"/>
                  </a:cubicBezTo>
                  <a:cubicBezTo>
                    <a:pt x="922" y="700"/>
                    <a:pt x="876" y="669"/>
                    <a:pt x="834" y="638"/>
                  </a:cubicBezTo>
                  <a:lnTo>
                    <a:pt x="834" y="638"/>
                  </a:lnTo>
                  <a:cubicBezTo>
                    <a:pt x="867" y="676"/>
                    <a:pt x="886" y="723"/>
                    <a:pt x="877" y="774"/>
                  </a:cubicBezTo>
                  <a:cubicBezTo>
                    <a:pt x="869" y="831"/>
                    <a:pt x="846" y="852"/>
                    <a:pt x="815" y="852"/>
                  </a:cubicBezTo>
                  <a:cubicBezTo>
                    <a:pt x="731" y="852"/>
                    <a:pt x="593" y="699"/>
                    <a:pt x="550" y="655"/>
                  </a:cubicBezTo>
                  <a:cubicBezTo>
                    <a:pt x="513" y="692"/>
                    <a:pt x="476" y="717"/>
                    <a:pt x="440" y="717"/>
                  </a:cubicBezTo>
                  <a:cubicBezTo>
                    <a:pt x="417" y="717"/>
                    <a:pt x="394" y="708"/>
                    <a:pt x="371" y="685"/>
                  </a:cubicBezTo>
                  <a:cubicBezTo>
                    <a:pt x="371" y="723"/>
                    <a:pt x="366" y="734"/>
                    <a:pt x="355" y="734"/>
                  </a:cubicBezTo>
                  <a:cubicBezTo>
                    <a:pt x="340" y="734"/>
                    <a:pt x="316" y="715"/>
                    <a:pt x="282" y="715"/>
                  </a:cubicBezTo>
                  <a:cubicBezTo>
                    <a:pt x="282" y="715"/>
                    <a:pt x="222" y="685"/>
                    <a:pt x="222" y="685"/>
                  </a:cubicBezTo>
                  <a:cubicBezTo>
                    <a:pt x="199" y="685"/>
                    <a:pt x="175" y="723"/>
                    <a:pt x="151" y="723"/>
                  </a:cubicBezTo>
                  <a:cubicBezTo>
                    <a:pt x="145" y="723"/>
                    <a:pt x="139" y="721"/>
                    <a:pt x="133" y="715"/>
                  </a:cubicBezTo>
                  <a:cubicBezTo>
                    <a:pt x="0" y="662"/>
                    <a:pt x="128" y="561"/>
                    <a:pt x="242" y="561"/>
                  </a:cubicBezTo>
                  <a:cubicBezTo>
                    <a:pt x="256" y="561"/>
                    <a:pt x="269" y="563"/>
                    <a:pt x="282" y="566"/>
                  </a:cubicBezTo>
                  <a:cubicBezTo>
                    <a:pt x="260" y="510"/>
                    <a:pt x="229" y="488"/>
                    <a:pt x="198" y="48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4643670" y="4123430"/>
              <a:ext cx="5360" cy="7180"/>
            </a:xfrm>
            <a:custGeom>
              <a:avLst/>
              <a:gdLst/>
              <a:ahLst/>
              <a:cxnLst/>
              <a:rect l="l" t="t" r="r" b="b"/>
              <a:pathLst>
                <a:path w="268" h="359" extrusionOk="0">
                  <a:moveTo>
                    <a:pt x="149" y="1"/>
                  </a:moveTo>
                  <a:lnTo>
                    <a:pt x="149" y="1"/>
                  </a:lnTo>
                  <a:cubicBezTo>
                    <a:pt x="152" y="7"/>
                    <a:pt x="155" y="12"/>
                    <a:pt x="160" y="17"/>
                  </a:cubicBezTo>
                  <a:lnTo>
                    <a:pt x="160" y="17"/>
                  </a:lnTo>
                  <a:cubicBezTo>
                    <a:pt x="157" y="12"/>
                    <a:pt x="153" y="7"/>
                    <a:pt x="149" y="1"/>
                  </a:cubicBezTo>
                  <a:close/>
                  <a:moveTo>
                    <a:pt x="160" y="17"/>
                  </a:moveTo>
                  <a:lnTo>
                    <a:pt x="160" y="17"/>
                  </a:lnTo>
                  <a:cubicBezTo>
                    <a:pt x="219" y="126"/>
                    <a:pt x="31" y="182"/>
                    <a:pt x="60" y="239"/>
                  </a:cubicBezTo>
                  <a:lnTo>
                    <a:pt x="0" y="239"/>
                  </a:lnTo>
                  <a:cubicBezTo>
                    <a:pt x="60" y="299"/>
                    <a:pt x="149" y="328"/>
                    <a:pt x="208" y="358"/>
                  </a:cubicBezTo>
                  <a:cubicBezTo>
                    <a:pt x="238" y="299"/>
                    <a:pt x="268" y="239"/>
                    <a:pt x="268" y="180"/>
                  </a:cubicBezTo>
                  <a:cubicBezTo>
                    <a:pt x="268" y="72"/>
                    <a:pt x="196" y="62"/>
                    <a:pt x="160" y="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4622230" y="4130590"/>
              <a:ext cx="5380" cy="4180"/>
            </a:xfrm>
            <a:custGeom>
              <a:avLst/>
              <a:gdLst/>
              <a:ahLst/>
              <a:cxnLst/>
              <a:rect l="l" t="t" r="r" b="b"/>
              <a:pathLst>
                <a:path w="269" h="209" extrusionOk="0">
                  <a:moveTo>
                    <a:pt x="238" y="0"/>
                  </a:moveTo>
                  <a:cubicBezTo>
                    <a:pt x="179" y="30"/>
                    <a:pt x="149" y="90"/>
                    <a:pt x="119" y="119"/>
                  </a:cubicBezTo>
                  <a:cubicBezTo>
                    <a:pt x="119" y="119"/>
                    <a:pt x="60" y="30"/>
                    <a:pt x="60" y="30"/>
                  </a:cubicBezTo>
                  <a:cubicBezTo>
                    <a:pt x="0" y="60"/>
                    <a:pt x="0" y="149"/>
                    <a:pt x="0" y="149"/>
                  </a:cubicBezTo>
                  <a:cubicBezTo>
                    <a:pt x="16" y="141"/>
                    <a:pt x="32" y="137"/>
                    <a:pt x="47" y="137"/>
                  </a:cubicBezTo>
                  <a:cubicBezTo>
                    <a:pt x="87" y="137"/>
                    <a:pt x="119" y="165"/>
                    <a:pt x="119" y="209"/>
                  </a:cubicBezTo>
                  <a:cubicBezTo>
                    <a:pt x="149" y="149"/>
                    <a:pt x="209" y="30"/>
                    <a:pt x="26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4571010" y="3763090"/>
              <a:ext cx="104240" cy="210240"/>
            </a:xfrm>
            <a:custGeom>
              <a:avLst/>
              <a:gdLst/>
              <a:ahLst/>
              <a:cxnLst/>
              <a:rect l="l" t="t" r="r" b="b"/>
              <a:pathLst>
                <a:path w="5212" h="10512" extrusionOk="0">
                  <a:moveTo>
                    <a:pt x="1241" y="1"/>
                  </a:moveTo>
                  <a:cubicBezTo>
                    <a:pt x="1225" y="1"/>
                    <a:pt x="1208" y="2"/>
                    <a:pt x="1192" y="5"/>
                  </a:cubicBezTo>
                  <a:cubicBezTo>
                    <a:pt x="1132" y="34"/>
                    <a:pt x="1043" y="94"/>
                    <a:pt x="983" y="124"/>
                  </a:cubicBezTo>
                  <a:cubicBezTo>
                    <a:pt x="963" y="130"/>
                    <a:pt x="944" y="133"/>
                    <a:pt x="926" y="133"/>
                  </a:cubicBezTo>
                  <a:cubicBezTo>
                    <a:pt x="894" y="133"/>
                    <a:pt x="865" y="126"/>
                    <a:pt x="835" y="126"/>
                  </a:cubicBezTo>
                  <a:cubicBezTo>
                    <a:pt x="807" y="126"/>
                    <a:pt x="778" y="131"/>
                    <a:pt x="745" y="153"/>
                  </a:cubicBezTo>
                  <a:cubicBezTo>
                    <a:pt x="566" y="273"/>
                    <a:pt x="626" y="541"/>
                    <a:pt x="536" y="719"/>
                  </a:cubicBezTo>
                  <a:cubicBezTo>
                    <a:pt x="487" y="843"/>
                    <a:pt x="334" y="1009"/>
                    <a:pt x="164" y="1009"/>
                  </a:cubicBezTo>
                  <a:cubicBezTo>
                    <a:pt x="130" y="1009"/>
                    <a:pt x="95" y="1002"/>
                    <a:pt x="60" y="987"/>
                  </a:cubicBezTo>
                  <a:cubicBezTo>
                    <a:pt x="1" y="1106"/>
                    <a:pt x="1" y="1434"/>
                    <a:pt x="1" y="1583"/>
                  </a:cubicBezTo>
                  <a:cubicBezTo>
                    <a:pt x="1" y="1821"/>
                    <a:pt x="90" y="2029"/>
                    <a:pt x="239" y="2208"/>
                  </a:cubicBezTo>
                  <a:cubicBezTo>
                    <a:pt x="507" y="2535"/>
                    <a:pt x="894" y="2803"/>
                    <a:pt x="1043" y="3250"/>
                  </a:cubicBezTo>
                  <a:cubicBezTo>
                    <a:pt x="1281" y="4024"/>
                    <a:pt x="1579" y="4768"/>
                    <a:pt x="1817" y="5543"/>
                  </a:cubicBezTo>
                  <a:cubicBezTo>
                    <a:pt x="2025" y="6257"/>
                    <a:pt x="2234" y="6942"/>
                    <a:pt x="2323" y="7657"/>
                  </a:cubicBezTo>
                  <a:cubicBezTo>
                    <a:pt x="2382" y="8222"/>
                    <a:pt x="2055" y="8848"/>
                    <a:pt x="2472" y="9324"/>
                  </a:cubicBezTo>
                  <a:cubicBezTo>
                    <a:pt x="2710" y="9622"/>
                    <a:pt x="2859" y="9890"/>
                    <a:pt x="3038" y="10187"/>
                  </a:cubicBezTo>
                  <a:cubicBezTo>
                    <a:pt x="3161" y="10414"/>
                    <a:pt x="3540" y="10512"/>
                    <a:pt x="3861" y="10512"/>
                  </a:cubicBezTo>
                  <a:cubicBezTo>
                    <a:pt x="4004" y="10512"/>
                    <a:pt x="4136" y="10492"/>
                    <a:pt x="4228" y="10455"/>
                  </a:cubicBezTo>
                  <a:cubicBezTo>
                    <a:pt x="4467" y="10366"/>
                    <a:pt x="4675" y="10247"/>
                    <a:pt x="4854" y="10068"/>
                  </a:cubicBezTo>
                  <a:cubicBezTo>
                    <a:pt x="5062" y="9890"/>
                    <a:pt x="5211" y="9473"/>
                    <a:pt x="5181" y="9235"/>
                  </a:cubicBezTo>
                  <a:cubicBezTo>
                    <a:pt x="5122" y="8967"/>
                    <a:pt x="5062" y="8669"/>
                    <a:pt x="4973" y="8431"/>
                  </a:cubicBezTo>
                  <a:cubicBezTo>
                    <a:pt x="4854" y="8103"/>
                    <a:pt x="4586" y="8073"/>
                    <a:pt x="4348" y="7865"/>
                  </a:cubicBezTo>
                  <a:cubicBezTo>
                    <a:pt x="4109" y="7686"/>
                    <a:pt x="3931" y="7418"/>
                    <a:pt x="3812" y="7150"/>
                  </a:cubicBezTo>
                  <a:cubicBezTo>
                    <a:pt x="3603" y="6704"/>
                    <a:pt x="3425" y="6227"/>
                    <a:pt x="3246" y="5751"/>
                  </a:cubicBezTo>
                  <a:cubicBezTo>
                    <a:pt x="3097" y="5304"/>
                    <a:pt x="2918" y="4858"/>
                    <a:pt x="2829" y="4381"/>
                  </a:cubicBezTo>
                  <a:cubicBezTo>
                    <a:pt x="2740" y="4024"/>
                    <a:pt x="2561" y="3637"/>
                    <a:pt x="2531" y="3280"/>
                  </a:cubicBezTo>
                  <a:cubicBezTo>
                    <a:pt x="2502" y="3071"/>
                    <a:pt x="2621" y="3042"/>
                    <a:pt x="2710" y="2893"/>
                  </a:cubicBezTo>
                  <a:cubicBezTo>
                    <a:pt x="2829" y="2595"/>
                    <a:pt x="2531" y="2267"/>
                    <a:pt x="2680" y="1999"/>
                  </a:cubicBezTo>
                  <a:cubicBezTo>
                    <a:pt x="2621" y="1851"/>
                    <a:pt x="2561" y="1672"/>
                    <a:pt x="2472" y="1523"/>
                  </a:cubicBezTo>
                  <a:cubicBezTo>
                    <a:pt x="2412" y="1374"/>
                    <a:pt x="2263" y="1255"/>
                    <a:pt x="2204" y="1106"/>
                  </a:cubicBezTo>
                  <a:cubicBezTo>
                    <a:pt x="2144" y="957"/>
                    <a:pt x="2144" y="749"/>
                    <a:pt x="2025" y="600"/>
                  </a:cubicBezTo>
                  <a:cubicBezTo>
                    <a:pt x="1936" y="392"/>
                    <a:pt x="1817" y="213"/>
                    <a:pt x="1698" y="34"/>
                  </a:cubicBezTo>
                  <a:cubicBezTo>
                    <a:pt x="1655" y="56"/>
                    <a:pt x="1615" y="63"/>
                    <a:pt x="1575" y="63"/>
                  </a:cubicBezTo>
                  <a:cubicBezTo>
                    <a:pt x="1463" y="63"/>
                    <a:pt x="1357" y="1"/>
                    <a:pt x="1241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4615930" y="3899530"/>
              <a:ext cx="9880" cy="41920"/>
            </a:xfrm>
            <a:custGeom>
              <a:avLst/>
              <a:gdLst/>
              <a:ahLst/>
              <a:cxnLst/>
              <a:rect l="l" t="t" r="r" b="b"/>
              <a:pathLst>
                <a:path w="494" h="2096" extrusionOk="0">
                  <a:moveTo>
                    <a:pt x="17" y="1"/>
                  </a:moveTo>
                  <a:cubicBezTo>
                    <a:pt x="47" y="180"/>
                    <a:pt x="47" y="358"/>
                    <a:pt x="47" y="537"/>
                  </a:cubicBezTo>
                  <a:cubicBezTo>
                    <a:pt x="77" y="775"/>
                    <a:pt x="166" y="983"/>
                    <a:pt x="136" y="1222"/>
                  </a:cubicBezTo>
                  <a:cubicBezTo>
                    <a:pt x="136" y="1311"/>
                    <a:pt x="107" y="1430"/>
                    <a:pt x="77" y="1549"/>
                  </a:cubicBezTo>
                  <a:cubicBezTo>
                    <a:pt x="77" y="1632"/>
                    <a:pt x="1" y="2095"/>
                    <a:pt x="153" y="2095"/>
                  </a:cubicBezTo>
                  <a:cubicBezTo>
                    <a:pt x="166" y="2095"/>
                    <a:pt x="180" y="2092"/>
                    <a:pt x="196" y="2085"/>
                  </a:cubicBezTo>
                  <a:lnTo>
                    <a:pt x="136" y="2085"/>
                  </a:lnTo>
                  <a:cubicBezTo>
                    <a:pt x="166" y="2055"/>
                    <a:pt x="256" y="2026"/>
                    <a:pt x="285" y="1966"/>
                  </a:cubicBezTo>
                  <a:cubicBezTo>
                    <a:pt x="285" y="1936"/>
                    <a:pt x="285" y="1906"/>
                    <a:pt x="285" y="1847"/>
                  </a:cubicBezTo>
                  <a:cubicBezTo>
                    <a:pt x="345" y="1728"/>
                    <a:pt x="404" y="1579"/>
                    <a:pt x="494" y="1490"/>
                  </a:cubicBezTo>
                  <a:cubicBezTo>
                    <a:pt x="404" y="1311"/>
                    <a:pt x="345" y="1132"/>
                    <a:pt x="285" y="983"/>
                  </a:cubicBezTo>
                  <a:cubicBezTo>
                    <a:pt x="196" y="805"/>
                    <a:pt x="166" y="626"/>
                    <a:pt x="136" y="447"/>
                  </a:cubicBezTo>
                  <a:cubicBezTo>
                    <a:pt x="77" y="299"/>
                    <a:pt x="77" y="120"/>
                    <a:pt x="1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4593630" y="3793470"/>
              <a:ext cx="79820" cy="171000"/>
            </a:xfrm>
            <a:custGeom>
              <a:avLst/>
              <a:gdLst/>
              <a:ahLst/>
              <a:cxnLst/>
              <a:rect l="l" t="t" r="r" b="b"/>
              <a:pathLst>
                <a:path w="3991" h="8550" extrusionOk="0">
                  <a:moveTo>
                    <a:pt x="1733" y="7667"/>
                  </a:moveTo>
                  <a:cubicBezTo>
                    <a:pt x="1748" y="7741"/>
                    <a:pt x="1777" y="7811"/>
                    <a:pt x="1811" y="7880"/>
                  </a:cubicBezTo>
                  <a:lnTo>
                    <a:pt x="1811" y="7880"/>
                  </a:lnTo>
                  <a:cubicBezTo>
                    <a:pt x="1787" y="7811"/>
                    <a:pt x="1757" y="7739"/>
                    <a:pt x="1733" y="7667"/>
                  </a:cubicBezTo>
                  <a:close/>
                  <a:moveTo>
                    <a:pt x="1285" y="1"/>
                  </a:moveTo>
                  <a:cubicBezTo>
                    <a:pt x="1183" y="1"/>
                    <a:pt x="1123" y="157"/>
                    <a:pt x="1013" y="213"/>
                  </a:cubicBezTo>
                  <a:cubicBezTo>
                    <a:pt x="1020" y="211"/>
                    <a:pt x="1027" y="211"/>
                    <a:pt x="1034" y="211"/>
                  </a:cubicBezTo>
                  <a:cubicBezTo>
                    <a:pt x="1224" y="211"/>
                    <a:pt x="1251" y="604"/>
                    <a:pt x="1251" y="719"/>
                  </a:cubicBezTo>
                  <a:lnTo>
                    <a:pt x="1222" y="719"/>
                  </a:lnTo>
                  <a:cubicBezTo>
                    <a:pt x="1251" y="748"/>
                    <a:pt x="1281" y="778"/>
                    <a:pt x="1311" y="808"/>
                  </a:cubicBezTo>
                  <a:cubicBezTo>
                    <a:pt x="1284" y="827"/>
                    <a:pt x="1258" y="836"/>
                    <a:pt x="1232" y="836"/>
                  </a:cubicBezTo>
                  <a:cubicBezTo>
                    <a:pt x="1084" y="836"/>
                    <a:pt x="961" y="551"/>
                    <a:pt x="810" y="551"/>
                  </a:cubicBezTo>
                  <a:cubicBezTo>
                    <a:pt x="789" y="551"/>
                    <a:pt x="768" y="557"/>
                    <a:pt x="745" y="570"/>
                  </a:cubicBezTo>
                  <a:cubicBezTo>
                    <a:pt x="686" y="480"/>
                    <a:pt x="656" y="361"/>
                    <a:pt x="567" y="302"/>
                  </a:cubicBezTo>
                  <a:cubicBezTo>
                    <a:pt x="529" y="327"/>
                    <a:pt x="497" y="336"/>
                    <a:pt x="465" y="336"/>
                  </a:cubicBezTo>
                  <a:cubicBezTo>
                    <a:pt x="422" y="336"/>
                    <a:pt x="380" y="319"/>
                    <a:pt x="328" y="302"/>
                  </a:cubicBezTo>
                  <a:cubicBezTo>
                    <a:pt x="269" y="272"/>
                    <a:pt x="209" y="213"/>
                    <a:pt x="150" y="183"/>
                  </a:cubicBezTo>
                  <a:cubicBezTo>
                    <a:pt x="110" y="183"/>
                    <a:pt x="84" y="196"/>
                    <a:pt x="53" y="196"/>
                  </a:cubicBezTo>
                  <a:cubicBezTo>
                    <a:pt x="37" y="196"/>
                    <a:pt x="21" y="193"/>
                    <a:pt x="1" y="183"/>
                  </a:cubicBezTo>
                  <a:lnTo>
                    <a:pt x="1" y="183"/>
                  </a:lnTo>
                  <a:cubicBezTo>
                    <a:pt x="90" y="272"/>
                    <a:pt x="180" y="361"/>
                    <a:pt x="299" y="421"/>
                  </a:cubicBezTo>
                  <a:cubicBezTo>
                    <a:pt x="358" y="451"/>
                    <a:pt x="507" y="451"/>
                    <a:pt x="507" y="570"/>
                  </a:cubicBezTo>
                  <a:cubicBezTo>
                    <a:pt x="507" y="635"/>
                    <a:pt x="443" y="653"/>
                    <a:pt x="373" y="657"/>
                  </a:cubicBezTo>
                  <a:lnTo>
                    <a:pt x="373" y="657"/>
                  </a:lnTo>
                  <a:cubicBezTo>
                    <a:pt x="362" y="656"/>
                    <a:pt x="351" y="655"/>
                    <a:pt x="340" y="655"/>
                  </a:cubicBezTo>
                  <a:cubicBezTo>
                    <a:pt x="326" y="655"/>
                    <a:pt x="312" y="656"/>
                    <a:pt x="299" y="659"/>
                  </a:cubicBezTo>
                  <a:cubicBezTo>
                    <a:pt x="322" y="659"/>
                    <a:pt x="348" y="659"/>
                    <a:pt x="373" y="657"/>
                  </a:cubicBezTo>
                  <a:lnTo>
                    <a:pt x="373" y="657"/>
                  </a:lnTo>
                  <a:cubicBezTo>
                    <a:pt x="511" y="675"/>
                    <a:pt x="675" y="792"/>
                    <a:pt x="775" y="868"/>
                  </a:cubicBezTo>
                  <a:cubicBezTo>
                    <a:pt x="924" y="927"/>
                    <a:pt x="1043" y="1016"/>
                    <a:pt x="1103" y="1165"/>
                  </a:cubicBezTo>
                  <a:cubicBezTo>
                    <a:pt x="1192" y="1463"/>
                    <a:pt x="954" y="1671"/>
                    <a:pt x="894" y="1910"/>
                  </a:cubicBezTo>
                  <a:cubicBezTo>
                    <a:pt x="805" y="1820"/>
                    <a:pt x="775" y="1612"/>
                    <a:pt x="656" y="1552"/>
                  </a:cubicBezTo>
                  <a:lnTo>
                    <a:pt x="656" y="1552"/>
                  </a:lnTo>
                  <a:cubicBezTo>
                    <a:pt x="656" y="1701"/>
                    <a:pt x="656" y="1969"/>
                    <a:pt x="775" y="2059"/>
                  </a:cubicBezTo>
                  <a:cubicBezTo>
                    <a:pt x="775" y="2029"/>
                    <a:pt x="775" y="1969"/>
                    <a:pt x="805" y="1939"/>
                  </a:cubicBezTo>
                  <a:cubicBezTo>
                    <a:pt x="894" y="1969"/>
                    <a:pt x="835" y="2207"/>
                    <a:pt x="864" y="2326"/>
                  </a:cubicBezTo>
                  <a:cubicBezTo>
                    <a:pt x="894" y="2416"/>
                    <a:pt x="924" y="2505"/>
                    <a:pt x="954" y="2624"/>
                  </a:cubicBezTo>
                  <a:cubicBezTo>
                    <a:pt x="1013" y="3011"/>
                    <a:pt x="1132" y="3369"/>
                    <a:pt x="1281" y="3726"/>
                  </a:cubicBezTo>
                  <a:cubicBezTo>
                    <a:pt x="1460" y="4083"/>
                    <a:pt x="1609" y="4470"/>
                    <a:pt x="1758" y="4857"/>
                  </a:cubicBezTo>
                  <a:cubicBezTo>
                    <a:pt x="1877" y="5155"/>
                    <a:pt x="1936" y="5483"/>
                    <a:pt x="2026" y="5780"/>
                  </a:cubicBezTo>
                  <a:cubicBezTo>
                    <a:pt x="2055" y="5959"/>
                    <a:pt x="2174" y="6167"/>
                    <a:pt x="2204" y="6376"/>
                  </a:cubicBezTo>
                  <a:cubicBezTo>
                    <a:pt x="2204" y="6584"/>
                    <a:pt x="2115" y="6733"/>
                    <a:pt x="1996" y="6941"/>
                  </a:cubicBezTo>
                  <a:cubicBezTo>
                    <a:pt x="1907" y="7090"/>
                    <a:pt x="1698" y="7239"/>
                    <a:pt x="1698" y="7418"/>
                  </a:cubicBezTo>
                  <a:cubicBezTo>
                    <a:pt x="1686" y="7493"/>
                    <a:pt x="1705" y="7579"/>
                    <a:pt x="1733" y="7667"/>
                  </a:cubicBezTo>
                  <a:lnTo>
                    <a:pt x="1733" y="7667"/>
                  </a:lnTo>
                  <a:cubicBezTo>
                    <a:pt x="1724" y="7616"/>
                    <a:pt x="1721" y="7563"/>
                    <a:pt x="1728" y="7507"/>
                  </a:cubicBezTo>
                  <a:cubicBezTo>
                    <a:pt x="1748" y="7394"/>
                    <a:pt x="1816" y="7348"/>
                    <a:pt x="1893" y="7348"/>
                  </a:cubicBezTo>
                  <a:cubicBezTo>
                    <a:pt x="2040" y="7348"/>
                    <a:pt x="2224" y="7511"/>
                    <a:pt x="2204" y="7686"/>
                  </a:cubicBezTo>
                  <a:cubicBezTo>
                    <a:pt x="2353" y="7656"/>
                    <a:pt x="2294" y="7567"/>
                    <a:pt x="2353" y="7537"/>
                  </a:cubicBezTo>
                  <a:cubicBezTo>
                    <a:pt x="2353" y="7537"/>
                    <a:pt x="2502" y="7567"/>
                    <a:pt x="2502" y="7567"/>
                  </a:cubicBezTo>
                  <a:cubicBezTo>
                    <a:pt x="2547" y="7582"/>
                    <a:pt x="2591" y="7589"/>
                    <a:pt x="2636" y="7589"/>
                  </a:cubicBezTo>
                  <a:cubicBezTo>
                    <a:pt x="2681" y="7589"/>
                    <a:pt x="2725" y="7582"/>
                    <a:pt x="2770" y="7567"/>
                  </a:cubicBezTo>
                  <a:cubicBezTo>
                    <a:pt x="3187" y="7507"/>
                    <a:pt x="3395" y="7239"/>
                    <a:pt x="3336" y="6822"/>
                  </a:cubicBezTo>
                  <a:cubicBezTo>
                    <a:pt x="3301" y="6707"/>
                    <a:pt x="3342" y="6663"/>
                    <a:pt x="3410" y="6663"/>
                  </a:cubicBezTo>
                  <a:cubicBezTo>
                    <a:pt x="3516" y="6663"/>
                    <a:pt x="3686" y="6773"/>
                    <a:pt x="3723" y="6882"/>
                  </a:cubicBezTo>
                  <a:cubicBezTo>
                    <a:pt x="3782" y="7001"/>
                    <a:pt x="3723" y="7329"/>
                    <a:pt x="3604" y="7388"/>
                  </a:cubicBezTo>
                  <a:cubicBezTo>
                    <a:pt x="3604" y="7304"/>
                    <a:pt x="3735" y="6906"/>
                    <a:pt x="3579" y="6906"/>
                  </a:cubicBezTo>
                  <a:cubicBezTo>
                    <a:pt x="3569" y="6906"/>
                    <a:pt x="3557" y="6908"/>
                    <a:pt x="3544" y="6912"/>
                  </a:cubicBezTo>
                  <a:cubicBezTo>
                    <a:pt x="3395" y="7001"/>
                    <a:pt x="3455" y="7269"/>
                    <a:pt x="3485" y="7388"/>
                  </a:cubicBezTo>
                  <a:cubicBezTo>
                    <a:pt x="3514" y="7358"/>
                    <a:pt x="3544" y="7358"/>
                    <a:pt x="3544" y="7358"/>
                  </a:cubicBezTo>
                  <a:lnTo>
                    <a:pt x="3544" y="7358"/>
                  </a:lnTo>
                  <a:cubicBezTo>
                    <a:pt x="3633" y="7477"/>
                    <a:pt x="3187" y="7686"/>
                    <a:pt x="3097" y="7716"/>
                  </a:cubicBezTo>
                  <a:cubicBezTo>
                    <a:pt x="2978" y="7745"/>
                    <a:pt x="2830" y="7805"/>
                    <a:pt x="2681" y="7835"/>
                  </a:cubicBezTo>
                  <a:cubicBezTo>
                    <a:pt x="2591" y="7835"/>
                    <a:pt x="2472" y="7805"/>
                    <a:pt x="2383" y="7805"/>
                  </a:cubicBezTo>
                  <a:cubicBezTo>
                    <a:pt x="2442" y="7864"/>
                    <a:pt x="2502" y="7924"/>
                    <a:pt x="2472" y="8013"/>
                  </a:cubicBezTo>
                  <a:cubicBezTo>
                    <a:pt x="2651" y="8013"/>
                    <a:pt x="2800" y="8013"/>
                    <a:pt x="2830" y="8162"/>
                  </a:cubicBezTo>
                  <a:cubicBezTo>
                    <a:pt x="2978" y="8073"/>
                    <a:pt x="3276" y="7924"/>
                    <a:pt x="3455" y="7924"/>
                  </a:cubicBezTo>
                  <a:cubicBezTo>
                    <a:pt x="3723" y="7954"/>
                    <a:pt x="3693" y="8192"/>
                    <a:pt x="3693" y="8400"/>
                  </a:cubicBezTo>
                  <a:cubicBezTo>
                    <a:pt x="3991" y="8252"/>
                    <a:pt x="3931" y="7954"/>
                    <a:pt x="3901" y="7686"/>
                  </a:cubicBezTo>
                  <a:cubicBezTo>
                    <a:pt x="3901" y="7448"/>
                    <a:pt x="3931" y="7209"/>
                    <a:pt x="3842" y="6971"/>
                  </a:cubicBezTo>
                  <a:cubicBezTo>
                    <a:pt x="3782" y="6733"/>
                    <a:pt x="3574" y="6644"/>
                    <a:pt x="3365" y="6554"/>
                  </a:cubicBezTo>
                  <a:cubicBezTo>
                    <a:pt x="3008" y="6376"/>
                    <a:pt x="2830" y="6138"/>
                    <a:pt x="2651" y="5780"/>
                  </a:cubicBezTo>
                  <a:cubicBezTo>
                    <a:pt x="2562" y="5512"/>
                    <a:pt x="2472" y="5274"/>
                    <a:pt x="2383" y="5006"/>
                  </a:cubicBezTo>
                  <a:cubicBezTo>
                    <a:pt x="2145" y="4351"/>
                    <a:pt x="1787" y="3726"/>
                    <a:pt x="1609" y="3071"/>
                  </a:cubicBezTo>
                  <a:cubicBezTo>
                    <a:pt x="1519" y="2743"/>
                    <a:pt x="1460" y="2416"/>
                    <a:pt x="1371" y="2088"/>
                  </a:cubicBezTo>
                  <a:cubicBezTo>
                    <a:pt x="1311" y="1969"/>
                    <a:pt x="1251" y="1820"/>
                    <a:pt x="1281" y="1671"/>
                  </a:cubicBezTo>
                  <a:cubicBezTo>
                    <a:pt x="1311" y="1523"/>
                    <a:pt x="1460" y="1493"/>
                    <a:pt x="1519" y="1344"/>
                  </a:cubicBezTo>
                  <a:cubicBezTo>
                    <a:pt x="1549" y="1225"/>
                    <a:pt x="1490" y="1076"/>
                    <a:pt x="1400" y="987"/>
                  </a:cubicBezTo>
                  <a:cubicBezTo>
                    <a:pt x="1430" y="987"/>
                    <a:pt x="1490" y="987"/>
                    <a:pt x="1519" y="1016"/>
                  </a:cubicBezTo>
                  <a:cubicBezTo>
                    <a:pt x="1519" y="957"/>
                    <a:pt x="1460" y="838"/>
                    <a:pt x="1460" y="748"/>
                  </a:cubicBezTo>
                  <a:cubicBezTo>
                    <a:pt x="1460" y="689"/>
                    <a:pt x="1490" y="629"/>
                    <a:pt x="1460" y="600"/>
                  </a:cubicBezTo>
                  <a:cubicBezTo>
                    <a:pt x="1460" y="540"/>
                    <a:pt x="1430" y="480"/>
                    <a:pt x="1430" y="480"/>
                  </a:cubicBezTo>
                  <a:cubicBezTo>
                    <a:pt x="1430" y="391"/>
                    <a:pt x="1460" y="332"/>
                    <a:pt x="1400" y="213"/>
                  </a:cubicBezTo>
                  <a:cubicBezTo>
                    <a:pt x="1371" y="153"/>
                    <a:pt x="1311" y="123"/>
                    <a:pt x="1311" y="4"/>
                  </a:cubicBezTo>
                  <a:cubicBezTo>
                    <a:pt x="1302" y="2"/>
                    <a:pt x="1293" y="1"/>
                    <a:pt x="1285" y="1"/>
                  </a:cubicBezTo>
                  <a:close/>
                  <a:moveTo>
                    <a:pt x="1811" y="7880"/>
                  </a:moveTo>
                  <a:lnTo>
                    <a:pt x="1811" y="7880"/>
                  </a:lnTo>
                  <a:cubicBezTo>
                    <a:pt x="1827" y="7927"/>
                    <a:pt x="1840" y="7972"/>
                    <a:pt x="1847" y="8013"/>
                  </a:cubicBezTo>
                  <a:cubicBezTo>
                    <a:pt x="1847" y="8252"/>
                    <a:pt x="1787" y="8400"/>
                    <a:pt x="2026" y="8549"/>
                  </a:cubicBezTo>
                  <a:cubicBezTo>
                    <a:pt x="1936" y="8400"/>
                    <a:pt x="1966" y="8252"/>
                    <a:pt x="1936" y="8132"/>
                  </a:cubicBezTo>
                  <a:cubicBezTo>
                    <a:pt x="1899" y="8045"/>
                    <a:pt x="1851" y="7963"/>
                    <a:pt x="1811" y="788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4581190" y="3795930"/>
              <a:ext cx="17820" cy="23640"/>
            </a:xfrm>
            <a:custGeom>
              <a:avLst/>
              <a:gdLst/>
              <a:ahLst/>
              <a:cxnLst/>
              <a:rect l="l" t="t" r="r" b="b"/>
              <a:pathLst>
                <a:path w="891" h="1182" extrusionOk="0">
                  <a:moveTo>
                    <a:pt x="176" y="0"/>
                  </a:moveTo>
                  <a:lnTo>
                    <a:pt x="176" y="0"/>
                  </a:lnTo>
                  <a:cubicBezTo>
                    <a:pt x="1" y="44"/>
                    <a:pt x="36" y="201"/>
                    <a:pt x="90" y="341"/>
                  </a:cubicBezTo>
                  <a:lnTo>
                    <a:pt x="90" y="341"/>
                  </a:lnTo>
                  <a:cubicBezTo>
                    <a:pt x="105" y="213"/>
                    <a:pt x="176" y="107"/>
                    <a:pt x="176" y="0"/>
                  </a:cubicBezTo>
                  <a:close/>
                  <a:moveTo>
                    <a:pt x="90" y="341"/>
                  </a:moveTo>
                  <a:cubicBezTo>
                    <a:pt x="88" y="356"/>
                    <a:pt x="87" y="371"/>
                    <a:pt x="87" y="387"/>
                  </a:cubicBezTo>
                  <a:cubicBezTo>
                    <a:pt x="57" y="566"/>
                    <a:pt x="87" y="774"/>
                    <a:pt x="206" y="923"/>
                  </a:cubicBezTo>
                  <a:cubicBezTo>
                    <a:pt x="191" y="834"/>
                    <a:pt x="206" y="804"/>
                    <a:pt x="232" y="804"/>
                  </a:cubicBezTo>
                  <a:cubicBezTo>
                    <a:pt x="258" y="804"/>
                    <a:pt x="295" y="834"/>
                    <a:pt x="325" y="864"/>
                  </a:cubicBezTo>
                  <a:cubicBezTo>
                    <a:pt x="399" y="938"/>
                    <a:pt x="514" y="1094"/>
                    <a:pt x="637" y="1094"/>
                  </a:cubicBezTo>
                  <a:cubicBezTo>
                    <a:pt x="662" y="1094"/>
                    <a:pt x="687" y="1087"/>
                    <a:pt x="712" y="1072"/>
                  </a:cubicBezTo>
                  <a:cubicBezTo>
                    <a:pt x="731" y="1127"/>
                    <a:pt x="793" y="1181"/>
                    <a:pt x="839" y="1181"/>
                  </a:cubicBezTo>
                  <a:cubicBezTo>
                    <a:pt x="869" y="1181"/>
                    <a:pt x="891" y="1160"/>
                    <a:pt x="891" y="1102"/>
                  </a:cubicBezTo>
                  <a:lnTo>
                    <a:pt x="891" y="1102"/>
                  </a:lnTo>
                  <a:cubicBezTo>
                    <a:pt x="891" y="1105"/>
                    <a:pt x="888" y="1106"/>
                    <a:pt x="884" y="1106"/>
                  </a:cubicBezTo>
                  <a:cubicBezTo>
                    <a:pt x="839" y="1106"/>
                    <a:pt x="593" y="983"/>
                    <a:pt x="593" y="983"/>
                  </a:cubicBezTo>
                  <a:cubicBezTo>
                    <a:pt x="385" y="864"/>
                    <a:pt x="325" y="745"/>
                    <a:pt x="236" y="596"/>
                  </a:cubicBezTo>
                  <a:cubicBezTo>
                    <a:pt x="206" y="566"/>
                    <a:pt x="176" y="506"/>
                    <a:pt x="147" y="477"/>
                  </a:cubicBezTo>
                  <a:cubicBezTo>
                    <a:pt x="131" y="438"/>
                    <a:pt x="109" y="390"/>
                    <a:pt x="90" y="3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7"/>
            <p:cNvSpPr/>
            <p:nvPr/>
          </p:nvSpPr>
          <p:spPr>
            <a:xfrm>
              <a:off x="4598410" y="3785210"/>
              <a:ext cx="22200" cy="11460"/>
            </a:xfrm>
            <a:custGeom>
              <a:avLst/>
              <a:gdLst/>
              <a:ahLst/>
              <a:cxnLst/>
              <a:rect l="l" t="t" r="r" b="b"/>
              <a:pathLst>
                <a:path w="1110" h="573" extrusionOk="0">
                  <a:moveTo>
                    <a:pt x="625" y="0"/>
                  </a:moveTo>
                  <a:cubicBezTo>
                    <a:pt x="580" y="252"/>
                    <a:pt x="411" y="310"/>
                    <a:pt x="214" y="310"/>
                  </a:cubicBezTo>
                  <a:cubicBezTo>
                    <a:pt x="154" y="310"/>
                    <a:pt x="92" y="305"/>
                    <a:pt x="30" y="298"/>
                  </a:cubicBezTo>
                  <a:lnTo>
                    <a:pt x="30" y="298"/>
                  </a:lnTo>
                  <a:cubicBezTo>
                    <a:pt x="30" y="308"/>
                    <a:pt x="33" y="318"/>
                    <a:pt x="40" y="328"/>
                  </a:cubicBezTo>
                  <a:lnTo>
                    <a:pt x="40" y="328"/>
                  </a:lnTo>
                  <a:lnTo>
                    <a:pt x="0" y="298"/>
                  </a:lnTo>
                  <a:lnTo>
                    <a:pt x="0" y="298"/>
                  </a:lnTo>
                  <a:cubicBezTo>
                    <a:pt x="75" y="387"/>
                    <a:pt x="142" y="402"/>
                    <a:pt x="212" y="402"/>
                  </a:cubicBezTo>
                  <a:cubicBezTo>
                    <a:pt x="248" y="402"/>
                    <a:pt x="284" y="398"/>
                    <a:pt x="323" y="398"/>
                  </a:cubicBezTo>
                  <a:cubicBezTo>
                    <a:pt x="361" y="398"/>
                    <a:pt x="402" y="402"/>
                    <a:pt x="447" y="417"/>
                  </a:cubicBezTo>
                  <a:cubicBezTo>
                    <a:pt x="447" y="447"/>
                    <a:pt x="417" y="477"/>
                    <a:pt x="387" y="506"/>
                  </a:cubicBezTo>
                  <a:cubicBezTo>
                    <a:pt x="416" y="553"/>
                    <a:pt x="465" y="572"/>
                    <a:pt x="522" y="572"/>
                  </a:cubicBezTo>
                  <a:cubicBezTo>
                    <a:pt x="752" y="572"/>
                    <a:pt x="1109" y="251"/>
                    <a:pt x="774" y="179"/>
                  </a:cubicBezTo>
                  <a:lnTo>
                    <a:pt x="774" y="179"/>
                  </a:lnTo>
                  <a:cubicBezTo>
                    <a:pt x="723" y="230"/>
                    <a:pt x="694" y="304"/>
                    <a:pt x="629" y="304"/>
                  </a:cubicBezTo>
                  <a:cubicBezTo>
                    <a:pt x="619" y="304"/>
                    <a:pt x="608" y="302"/>
                    <a:pt x="596" y="298"/>
                  </a:cubicBezTo>
                  <a:cubicBezTo>
                    <a:pt x="655" y="238"/>
                    <a:pt x="774" y="30"/>
                    <a:pt x="62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7"/>
            <p:cNvSpPr/>
            <p:nvPr/>
          </p:nvSpPr>
          <p:spPr>
            <a:xfrm>
              <a:off x="4587090" y="3766150"/>
              <a:ext cx="22640" cy="23040"/>
            </a:xfrm>
            <a:custGeom>
              <a:avLst/>
              <a:gdLst/>
              <a:ahLst/>
              <a:cxnLst/>
              <a:rect l="l" t="t" r="r" b="b"/>
              <a:pathLst>
                <a:path w="1132" h="1152" extrusionOk="0">
                  <a:moveTo>
                    <a:pt x="626" y="0"/>
                  </a:moveTo>
                  <a:lnTo>
                    <a:pt x="626" y="0"/>
                  </a:lnTo>
                  <a:cubicBezTo>
                    <a:pt x="655" y="120"/>
                    <a:pt x="566" y="268"/>
                    <a:pt x="507" y="358"/>
                  </a:cubicBezTo>
                  <a:cubicBezTo>
                    <a:pt x="477" y="298"/>
                    <a:pt x="507" y="179"/>
                    <a:pt x="447" y="120"/>
                  </a:cubicBezTo>
                  <a:cubicBezTo>
                    <a:pt x="388" y="149"/>
                    <a:pt x="388" y="209"/>
                    <a:pt x="388" y="268"/>
                  </a:cubicBezTo>
                  <a:cubicBezTo>
                    <a:pt x="367" y="253"/>
                    <a:pt x="343" y="247"/>
                    <a:pt x="317" y="247"/>
                  </a:cubicBezTo>
                  <a:cubicBezTo>
                    <a:pt x="186" y="247"/>
                    <a:pt x="0" y="408"/>
                    <a:pt x="0" y="507"/>
                  </a:cubicBezTo>
                  <a:cubicBezTo>
                    <a:pt x="30" y="596"/>
                    <a:pt x="120" y="626"/>
                    <a:pt x="120" y="685"/>
                  </a:cubicBezTo>
                  <a:cubicBezTo>
                    <a:pt x="120" y="745"/>
                    <a:pt x="30" y="834"/>
                    <a:pt x="30" y="894"/>
                  </a:cubicBezTo>
                  <a:cubicBezTo>
                    <a:pt x="60" y="804"/>
                    <a:pt x="179" y="715"/>
                    <a:pt x="179" y="596"/>
                  </a:cubicBezTo>
                  <a:cubicBezTo>
                    <a:pt x="179" y="596"/>
                    <a:pt x="90" y="566"/>
                    <a:pt x="90" y="536"/>
                  </a:cubicBezTo>
                  <a:cubicBezTo>
                    <a:pt x="60" y="477"/>
                    <a:pt x="90" y="447"/>
                    <a:pt x="120" y="417"/>
                  </a:cubicBezTo>
                  <a:cubicBezTo>
                    <a:pt x="149" y="388"/>
                    <a:pt x="194" y="373"/>
                    <a:pt x="239" y="373"/>
                  </a:cubicBezTo>
                  <a:cubicBezTo>
                    <a:pt x="283" y="373"/>
                    <a:pt x="328" y="388"/>
                    <a:pt x="358" y="417"/>
                  </a:cubicBezTo>
                  <a:cubicBezTo>
                    <a:pt x="417" y="477"/>
                    <a:pt x="328" y="566"/>
                    <a:pt x="417" y="626"/>
                  </a:cubicBezTo>
                  <a:cubicBezTo>
                    <a:pt x="477" y="566"/>
                    <a:pt x="507" y="507"/>
                    <a:pt x="566" y="447"/>
                  </a:cubicBezTo>
                  <a:cubicBezTo>
                    <a:pt x="566" y="477"/>
                    <a:pt x="566" y="507"/>
                    <a:pt x="566" y="536"/>
                  </a:cubicBezTo>
                  <a:cubicBezTo>
                    <a:pt x="592" y="497"/>
                    <a:pt x="652" y="475"/>
                    <a:pt x="707" y="475"/>
                  </a:cubicBezTo>
                  <a:cubicBezTo>
                    <a:pt x="777" y="475"/>
                    <a:pt x="838" y="512"/>
                    <a:pt x="804" y="596"/>
                  </a:cubicBezTo>
                  <a:cubicBezTo>
                    <a:pt x="820" y="594"/>
                    <a:pt x="834" y="593"/>
                    <a:pt x="847" y="593"/>
                  </a:cubicBezTo>
                  <a:cubicBezTo>
                    <a:pt x="1023" y="593"/>
                    <a:pt x="886" y="779"/>
                    <a:pt x="775" y="834"/>
                  </a:cubicBezTo>
                  <a:cubicBezTo>
                    <a:pt x="723" y="854"/>
                    <a:pt x="678" y="862"/>
                    <a:pt x="638" y="862"/>
                  </a:cubicBezTo>
                  <a:cubicBezTo>
                    <a:pt x="492" y="862"/>
                    <a:pt x="402" y="755"/>
                    <a:pt x="239" y="685"/>
                  </a:cubicBezTo>
                  <a:lnTo>
                    <a:pt x="239" y="685"/>
                  </a:lnTo>
                  <a:cubicBezTo>
                    <a:pt x="239" y="864"/>
                    <a:pt x="417" y="1043"/>
                    <a:pt x="566" y="1102"/>
                  </a:cubicBezTo>
                  <a:cubicBezTo>
                    <a:pt x="618" y="1137"/>
                    <a:pt x="671" y="1151"/>
                    <a:pt x="723" y="1151"/>
                  </a:cubicBezTo>
                  <a:cubicBezTo>
                    <a:pt x="760" y="1151"/>
                    <a:pt x="797" y="1144"/>
                    <a:pt x="834" y="1132"/>
                  </a:cubicBezTo>
                  <a:cubicBezTo>
                    <a:pt x="894" y="1132"/>
                    <a:pt x="953" y="1102"/>
                    <a:pt x="1013" y="1072"/>
                  </a:cubicBezTo>
                  <a:cubicBezTo>
                    <a:pt x="1043" y="1043"/>
                    <a:pt x="1072" y="953"/>
                    <a:pt x="1132" y="924"/>
                  </a:cubicBezTo>
                  <a:lnTo>
                    <a:pt x="1132" y="924"/>
                  </a:lnTo>
                  <a:cubicBezTo>
                    <a:pt x="1072" y="953"/>
                    <a:pt x="1043" y="983"/>
                    <a:pt x="983" y="1013"/>
                  </a:cubicBezTo>
                  <a:cubicBezTo>
                    <a:pt x="963" y="1013"/>
                    <a:pt x="943" y="1009"/>
                    <a:pt x="922" y="1006"/>
                  </a:cubicBezTo>
                  <a:lnTo>
                    <a:pt x="922" y="1006"/>
                  </a:lnTo>
                  <a:cubicBezTo>
                    <a:pt x="1073" y="964"/>
                    <a:pt x="1132" y="790"/>
                    <a:pt x="1132" y="596"/>
                  </a:cubicBezTo>
                  <a:cubicBezTo>
                    <a:pt x="1106" y="517"/>
                    <a:pt x="986" y="65"/>
                    <a:pt x="876" y="65"/>
                  </a:cubicBezTo>
                  <a:cubicBezTo>
                    <a:pt x="862" y="65"/>
                    <a:pt x="848" y="73"/>
                    <a:pt x="834" y="90"/>
                  </a:cubicBezTo>
                  <a:cubicBezTo>
                    <a:pt x="804" y="60"/>
                    <a:pt x="626" y="1"/>
                    <a:pt x="62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4523370" y="3758930"/>
              <a:ext cx="70280" cy="198980"/>
            </a:xfrm>
            <a:custGeom>
              <a:avLst/>
              <a:gdLst/>
              <a:ahLst/>
              <a:cxnLst/>
              <a:rect l="l" t="t" r="r" b="b"/>
              <a:pathLst>
                <a:path w="3514" h="9949" extrusionOk="0">
                  <a:moveTo>
                    <a:pt x="951" y="0"/>
                  </a:moveTo>
                  <a:cubicBezTo>
                    <a:pt x="804" y="0"/>
                    <a:pt x="646" y="35"/>
                    <a:pt x="447" y="64"/>
                  </a:cubicBezTo>
                  <a:cubicBezTo>
                    <a:pt x="417" y="183"/>
                    <a:pt x="417" y="332"/>
                    <a:pt x="328" y="421"/>
                  </a:cubicBezTo>
                  <a:cubicBezTo>
                    <a:pt x="269" y="510"/>
                    <a:pt x="209" y="540"/>
                    <a:pt x="150" y="600"/>
                  </a:cubicBezTo>
                  <a:cubicBezTo>
                    <a:pt x="120" y="659"/>
                    <a:pt x="60" y="868"/>
                    <a:pt x="60" y="957"/>
                  </a:cubicBezTo>
                  <a:cubicBezTo>
                    <a:pt x="90" y="1076"/>
                    <a:pt x="150" y="1076"/>
                    <a:pt x="179" y="1165"/>
                  </a:cubicBezTo>
                  <a:cubicBezTo>
                    <a:pt x="239" y="1374"/>
                    <a:pt x="120" y="1701"/>
                    <a:pt x="60" y="1940"/>
                  </a:cubicBezTo>
                  <a:cubicBezTo>
                    <a:pt x="1" y="2207"/>
                    <a:pt x="30" y="2237"/>
                    <a:pt x="150" y="2475"/>
                  </a:cubicBezTo>
                  <a:cubicBezTo>
                    <a:pt x="179" y="2565"/>
                    <a:pt x="209" y="2624"/>
                    <a:pt x="239" y="2684"/>
                  </a:cubicBezTo>
                  <a:cubicBezTo>
                    <a:pt x="239" y="2714"/>
                    <a:pt x="269" y="2773"/>
                    <a:pt x="269" y="2803"/>
                  </a:cubicBezTo>
                  <a:cubicBezTo>
                    <a:pt x="298" y="2863"/>
                    <a:pt x="209" y="2863"/>
                    <a:pt x="209" y="2892"/>
                  </a:cubicBezTo>
                  <a:cubicBezTo>
                    <a:pt x="209" y="3041"/>
                    <a:pt x="328" y="3160"/>
                    <a:pt x="328" y="3309"/>
                  </a:cubicBezTo>
                  <a:cubicBezTo>
                    <a:pt x="328" y="3398"/>
                    <a:pt x="239" y="3398"/>
                    <a:pt x="239" y="3458"/>
                  </a:cubicBezTo>
                  <a:cubicBezTo>
                    <a:pt x="239" y="3547"/>
                    <a:pt x="298" y="3666"/>
                    <a:pt x="328" y="3756"/>
                  </a:cubicBezTo>
                  <a:cubicBezTo>
                    <a:pt x="388" y="3934"/>
                    <a:pt x="417" y="4113"/>
                    <a:pt x="447" y="4321"/>
                  </a:cubicBezTo>
                  <a:cubicBezTo>
                    <a:pt x="477" y="4619"/>
                    <a:pt x="447" y="4947"/>
                    <a:pt x="537" y="5274"/>
                  </a:cubicBezTo>
                  <a:cubicBezTo>
                    <a:pt x="626" y="5721"/>
                    <a:pt x="745" y="6197"/>
                    <a:pt x="864" y="6644"/>
                  </a:cubicBezTo>
                  <a:cubicBezTo>
                    <a:pt x="924" y="7001"/>
                    <a:pt x="894" y="7299"/>
                    <a:pt x="894" y="7656"/>
                  </a:cubicBezTo>
                  <a:cubicBezTo>
                    <a:pt x="924" y="7805"/>
                    <a:pt x="953" y="7984"/>
                    <a:pt x="953" y="8133"/>
                  </a:cubicBezTo>
                  <a:cubicBezTo>
                    <a:pt x="924" y="8281"/>
                    <a:pt x="864" y="8400"/>
                    <a:pt x="894" y="8549"/>
                  </a:cubicBezTo>
                  <a:cubicBezTo>
                    <a:pt x="924" y="8817"/>
                    <a:pt x="1281" y="8996"/>
                    <a:pt x="1340" y="9323"/>
                  </a:cubicBezTo>
                  <a:cubicBezTo>
                    <a:pt x="1400" y="9472"/>
                    <a:pt x="1340" y="9532"/>
                    <a:pt x="1460" y="9651"/>
                  </a:cubicBezTo>
                  <a:cubicBezTo>
                    <a:pt x="1668" y="9830"/>
                    <a:pt x="1936" y="9949"/>
                    <a:pt x="2234" y="9949"/>
                  </a:cubicBezTo>
                  <a:cubicBezTo>
                    <a:pt x="2472" y="9949"/>
                    <a:pt x="2918" y="9859"/>
                    <a:pt x="3097" y="9651"/>
                  </a:cubicBezTo>
                  <a:cubicBezTo>
                    <a:pt x="3514" y="9234"/>
                    <a:pt x="3395" y="8758"/>
                    <a:pt x="3216" y="8311"/>
                  </a:cubicBezTo>
                  <a:cubicBezTo>
                    <a:pt x="3157" y="8133"/>
                    <a:pt x="2948" y="8013"/>
                    <a:pt x="2829" y="7894"/>
                  </a:cubicBezTo>
                  <a:cubicBezTo>
                    <a:pt x="2412" y="7388"/>
                    <a:pt x="2383" y="6644"/>
                    <a:pt x="2353" y="6019"/>
                  </a:cubicBezTo>
                  <a:cubicBezTo>
                    <a:pt x="2353" y="5542"/>
                    <a:pt x="2115" y="5125"/>
                    <a:pt x="2055" y="4649"/>
                  </a:cubicBezTo>
                  <a:cubicBezTo>
                    <a:pt x="1966" y="3994"/>
                    <a:pt x="1876" y="3398"/>
                    <a:pt x="1847" y="2714"/>
                  </a:cubicBezTo>
                  <a:cubicBezTo>
                    <a:pt x="1817" y="2595"/>
                    <a:pt x="1787" y="2535"/>
                    <a:pt x="1817" y="2386"/>
                  </a:cubicBezTo>
                  <a:cubicBezTo>
                    <a:pt x="1847" y="2029"/>
                    <a:pt x="2085" y="1672"/>
                    <a:pt x="2263" y="1374"/>
                  </a:cubicBezTo>
                  <a:cubicBezTo>
                    <a:pt x="2323" y="1314"/>
                    <a:pt x="2353" y="1255"/>
                    <a:pt x="2383" y="1195"/>
                  </a:cubicBezTo>
                  <a:cubicBezTo>
                    <a:pt x="2412" y="1136"/>
                    <a:pt x="2412" y="1076"/>
                    <a:pt x="2412" y="927"/>
                  </a:cubicBezTo>
                  <a:cubicBezTo>
                    <a:pt x="2383" y="868"/>
                    <a:pt x="2144" y="332"/>
                    <a:pt x="2144" y="302"/>
                  </a:cubicBezTo>
                  <a:cubicBezTo>
                    <a:pt x="2059" y="409"/>
                    <a:pt x="1974" y="450"/>
                    <a:pt x="1888" y="450"/>
                  </a:cubicBezTo>
                  <a:cubicBezTo>
                    <a:pt x="1735" y="450"/>
                    <a:pt x="1583" y="317"/>
                    <a:pt x="1430" y="183"/>
                  </a:cubicBezTo>
                  <a:cubicBezTo>
                    <a:pt x="1258" y="43"/>
                    <a:pt x="1111" y="0"/>
                    <a:pt x="95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4549570" y="3939430"/>
              <a:ext cx="5980" cy="11940"/>
            </a:xfrm>
            <a:custGeom>
              <a:avLst/>
              <a:gdLst/>
              <a:ahLst/>
              <a:cxnLst/>
              <a:rect l="l" t="t" r="r" b="b"/>
              <a:pathLst>
                <a:path w="299" h="597" extrusionOk="0">
                  <a:moveTo>
                    <a:pt x="150" y="1"/>
                  </a:moveTo>
                  <a:lnTo>
                    <a:pt x="150" y="1"/>
                  </a:lnTo>
                  <a:cubicBezTo>
                    <a:pt x="120" y="31"/>
                    <a:pt x="60" y="60"/>
                    <a:pt x="1" y="60"/>
                  </a:cubicBezTo>
                  <a:cubicBezTo>
                    <a:pt x="60" y="209"/>
                    <a:pt x="120" y="507"/>
                    <a:pt x="239" y="566"/>
                  </a:cubicBezTo>
                  <a:lnTo>
                    <a:pt x="270" y="582"/>
                  </a:lnTo>
                  <a:lnTo>
                    <a:pt x="270" y="582"/>
                  </a:lnTo>
                  <a:cubicBezTo>
                    <a:pt x="44" y="455"/>
                    <a:pt x="207" y="173"/>
                    <a:pt x="150" y="1"/>
                  </a:cubicBezTo>
                  <a:close/>
                  <a:moveTo>
                    <a:pt x="270" y="582"/>
                  </a:moveTo>
                  <a:lnTo>
                    <a:pt x="270" y="582"/>
                  </a:lnTo>
                  <a:cubicBezTo>
                    <a:pt x="279" y="587"/>
                    <a:pt x="288" y="592"/>
                    <a:pt x="298" y="596"/>
                  </a:cubicBezTo>
                  <a:lnTo>
                    <a:pt x="270" y="582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4525750" y="3761350"/>
              <a:ext cx="64340" cy="187040"/>
            </a:xfrm>
            <a:custGeom>
              <a:avLst/>
              <a:gdLst/>
              <a:ahLst/>
              <a:cxnLst/>
              <a:rect l="l" t="t" r="r" b="b"/>
              <a:pathLst>
                <a:path w="3217" h="9352" extrusionOk="0">
                  <a:moveTo>
                    <a:pt x="683" y="183"/>
                  </a:moveTo>
                  <a:cubicBezTo>
                    <a:pt x="664" y="196"/>
                    <a:pt x="645" y="211"/>
                    <a:pt x="628" y="227"/>
                  </a:cubicBezTo>
                  <a:lnTo>
                    <a:pt x="628" y="227"/>
                  </a:lnTo>
                  <a:cubicBezTo>
                    <a:pt x="647" y="216"/>
                    <a:pt x="665" y="201"/>
                    <a:pt x="683" y="183"/>
                  </a:cubicBezTo>
                  <a:close/>
                  <a:moveTo>
                    <a:pt x="418" y="151"/>
                  </a:moveTo>
                  <a:cubicBezTo>
                    <a:pt x="328" y="240"/>
                    <a:pt x="269" y="270"/>
                    <a:pt x="179" y="389"/>
                  </a:cubicBezTo>
                  <a:cubicBezTo>
                    <a:pt x="120" y="479"/>
                    <a:pt x="90" y="598"/>
                    <a:pt x="1" y="687"/>
                  </a:cubicBezTo>
                  <a:cubicBezTo>
                    <a:pt x="141" y="575"/>
                    <a:pt x="334" y="357"/>
                    <a:pt x="505" y="357"/>
                  </a:cubicBezTo>
                  <a:cubicBezTo>
                    <a:pt x="516" y="357"/>
                    <a:pt x="526" y="358"/>
                    <a:pt x="537" y="360"/>
                  </a:cubicBezTo>
                  <a:cubicBezTo>
                    <a:pt x="551" y="317"/>
                    <a:pt x="586" y="267"/>
                    <a:pt x="628" y="227"/>
                  </a:cubicBezTo>
                  <a:lnTo>
                    <a:pt x="628" y="227"/>
                  </a:lnTo>
                  <a:cubicBezTo>
                    <a:pt x="599" y="245"/>
                    <a:pt x="569" y="255"/>
                    <a:pt x="540" y="255"/>
                  </a:cubicBezTo>
                  <a:cubicBezTo>
                    <a:pt x="492" y="255"/>
                    <a:pt x="447" y="226"/>
                    <a:pt x="418" y="151"/>
                  </a:cubicBezTo>
                  <a:close/>
                  <a:moveTo>
                    <a:pt x="633" y="625"/>
                  </a:moveTo>
                  <a:cubicBezTo>
                    <a:pt x="499" y="625"/>
                    <a:pt x="206" y="841"/>
                    <a:pt x="150" y="925"/>
                  </a:cubicBezTo>
                  <a:cubicBezTo>
                    <a:pt x="120" y="985"/>
                    <a:pt x="150" y="1134"/>
                    <a:pt x="179" y="1223"/>
                  </a:cubicBezTo>
                  <a:cubicBezTo>
                    <a:pt x="388" y="1134"/>
                    <a:pt x="537" y="866"/>
                    <a:pt x="805" y="806"/>
                  </a:cubicBezTo>
                  <a:cubicBezTo>
                    <a:pt x="844" y="795"/>
                    <a:pt x="883" y="789"/>
                    <a:pt x="921" y="787"/>
                  </a:cubicBezTo>
                  <a:lnTo>
                    <a:pt x="921" y="787"/>
                  </a:lnTo>
                  <a:cubicBezTo>
                    <a:pt x="815" y="743"/>
                    <a:pt x="757" y="653"/>
                    <a:pt x="656" y="628"/>
                  </a:cubicBezTo>
                  <a:cubicBezTo>
                    <a:pt x="649" y="626"/>
                    <a:pt x="641" y="625"/>
                    <a:pt x="633" y="625"/>
                  </a:cubicBezTo>
                  <a:close/>
                  <a:moveTo>
                    <a:pt x="897" y="1"/>
                  </a:moveTo>
                  <a:cubicBezTo>
                    <a:pt x="809" y="1"/>
                    <a:pt x="798" y="91"/>
                    <a:pt x="686" y="181"/>
                  </a:cubicBezTo>
                  <a:cubicBezTo>
                    <a:pt x="685" y="182"/>
                    <a:pt x="684" y="183"/>
                    <a:pt x="683" y="183"/>
                  </a:cubicBezTo>
                  <a:lnTo>
                    <a:pt x="683" y="183"/>
                  </a:lnTo>
                  <a:cubicBezTo>
                    <a:pt x="714" y="164"/>
                    <a:pt x="746" y="151"/>
                    <a:pt x="775" y="151"/>
                  </a:cubicBezTo>
                  <a:cubicBezTo>
                    <a:pt x="864" y="151"/>
                    <a:pt x="894" y="240"/>
                    <a:pt x="805" y="300"/>
                  </a:cubicBezTo>
                  <a:cubicBezTo>
                    <a:pt x="831" y="287"/>
                    <a:pt x="860" y="281"/>
                    <a:pt x="892" y="281"/>
                  </a:cubicBezTo>
                  <a:cubicBezTo>
                    <a:pt x="1145" y="281"/>
                    <a:pt x="1520" y="667"/>
                    <a:pt x="1281" y="747"/>
                  </a:cubicBezTo>
                  <a:cubicBezTo>
                    <a:pt x="1212" y="764"/>
                    <a:pt x="1163" y="791"/>
                    <a:pt x="1110" y="805"/>
                  </a:cubicBezTo>
                  <a:lnTo>
                    <a:pt x="1110" y="805"/>
                  </a:lnTo>
                  <a:cubicBezTo>
                    <a:pt x="1057" y="794"/>
                    <a:pt x="1004" y="787"/>
                    <a:pt x="950" y="787"/>
                  </a:cubicBezTo>
                  <a:cubicBezTo>
                    <a:pt x="940" y="787"/>
                    <a:pt x="931" y="787"/>
                    <a:pt x="921" y="787"/>
                  </a:cubicBezTo>
                  <a:lnTo>
                    <a:pt x="921" y="787"/>
                  </a:lnTo>
                  <a:cubicBezTo>
                    <a:pt x="940" y="795"/>
                    <a:pt x="961" y="802"/>
                    <a:pt x="983" y="806"/>
                  </a:cubicBezTo>
                  <a:cubicBezTo>
                    <a:pt x="1006" y="812"/>
                    <a:pt x="1027" y="814"/>
                    <a:pt x="1046" y="814"/>
                  </a:cubicBezTo>
                  <a:cubicBezTo>
                    <a:pt x="1069" y="814"/>
                    <a:pt x="1090" y="811"/>
                    <a:pt x="1110" y="805"/>
                  </a:cubicBezTo>
                  <a:lnTo>
                    <a:pt x="1110" y="805"/>
                  </a:lnTo>
                  <a:cubicBezTo>
                    <a:pt x="1212" y="828"/>
                    <a:pt x="1310" y="865"/>
                    <a:pt x="1400" y="896"/>
                  </a:cubicBezTo>
                  <a:cubicBezTo>
                    <a:pt x="1579" y="955"/>
                    <a:pt x="1787" y="985"/>
                    <a:pt x="1936" y="1074"/>
                  </a:cubicBezTo>
                  <a:cubicBezTo>
                    <a:pt x="1936" y="1074"/>
                    <a:pt x="1251" y="2027"/>
                    <a:pt x="1251" y="2146"/>
                  </a:cubicBezTo>
                  <a:cubicBezTo>
                    <a:pt x="1192" y="2414"/>
                    <a:pt x="1341" y="2712"/>
                    <a:pt x="1311" y="2980"/>
                  </a:cubicBezTo>
                  <a:cubicBezTo>
                    <a:pt x="1311" y="3188"/>
                    <a:pt x="1281" y="3456"/>
                    <a:pt x="1311" y="3665"/>
                  </a:cubicBezTo>
                  <a:cubicBezTo>
                    <a:pt x="1341" y="3873"/>
                    <a:pt x="1400" y="4022"/>
                    <a:pt x="1430" y="4200"/>
                  </a:cubicBezTo>
                  <a:cubicBezTo>
                    <a:pt x="1489" y="4736"/>
                    <a:pt x="1668" y="5213"/>
                    <a:pt x="1728" y="5749"/>
                  </a:cubicBezTo>
                  <a:cubicBezTo>
                    <a:pt x="1787" y="6136"/>
                    <a:pt x="1817" y="6553"/>
                    <a:pt x="1817" y="6940"/>
                  </a:cubicBezTo>
                  <a:cubicBezTo>
                    <a:pt x="1817" y="7148"/>
                    <a:pt x="1787" y="7356"/>
                    <a:pt x="1757" y="7565"/>
                  </a:cubicBezTo>
                  <a:cubicBezTo>
                    <a:pt x="1698" y="7744"/>
                    <a:pt x="1609" y="7922"/>
                    <a:pt x="1609" y="8071"/>
                  </a:cubicBezTo>
                  <a:cubicBezTo>
                    <a:pt x="1636" y="8057"/>
                    <a:pt x="1663" y="8051"/>
                    <a:pt x="1690" y="8051"/>
                  </a:cubicBezTo>
                  <a:cubicBezTo>
                    <a:pt x="1838" y="8051"/>
                    <a:pt x="1970" y="8238"/>
                    <a:pt x="1996" y="8339"/>
                  </a:cubicBezTo>
                  <a:cubicBezTo>
                    <a:pt x="2025" y="8428"/>
                    <a:pt x="1996" y="8518"/>
                    <a:pt x="2025" y="8607"/>
                  </a:cubicBezTo>
                  <a:cubicBezTo>
                    <a:pt x="2055" y="8756"/>
                    <a:pt x="2055" y="8726"/>
                    <a:pt x="2204" y="8756"/>
                  </a:cubicBezTo>
                  <a:cubicBezTo>
                    <a:pt x="2353" y="8786"/>
                    <a:pt x="2442" y="8815"/>
                    <a:pt x="2442" y="8964"/>
                  </a:cubicBezTo>
                  <a:cubicBezTo>
                    <a:pt x="2740" y="8964"/>
                    <a:pt x="2829" y="9083"/>
                    <a:pt x="2859" y="9351"/>
                  </a:cubicBezTo>
                  <a:cubicBezTo>
                    <a:pt x="3038" y="8964"/>
                    <a:pt x="3216" y="8756"/>
                    <a:pt x="3038" y="8339"/>
                  </a:cubicBezTo>
                  <a:cubicBezTo>
                    <a:pt x="3008" y="8220"/>
                    <a:pt x="2948" y="8101"/>
                    <a:pt x="2829" y="8012"/>
                  </a:cubicBezTo>
                  <a:cubicBezTo>
                    <a:pt x="2740" y="7952"/>
                    <a:pt x="2621" y="7863"/>
                    <a:pt x="2561" y="7773"/>
                  </a:cubicBezTo>
                  <a:cubicBezTo>
                    <a:pt x="2621" y="7714"/>
                    <a:pt x="2532" y="7624"/>
                    <a:pt x="2472" y="7565"/>
                  </a:cubicBezTo>
                  <a:cubicBezTo>
                    <a:pt x="2383" y="7416"/>
                    <a:pt x="2323" y="7297"/>
                    <a:pt x="2264" y="7118"/>
                  </a:cubicBezTo>
                  <a:cubicBezTo>
                    <a:pt x="2174" y="6791"/>
                    <a:pt x="2174" y="6463"/>
                    <a:pt x="2085" y="6136"/>
                  </a:cubicBezTo>
                  <a:cubicBezTo>
                    <a:pt x="1877" y="6136"/>
                    <a:pt x="1877" y="5540"/>
                    <a:pt x="1847" y="5391"/>
                  </a:cubicBezTo>
                  <a:cubicBezTo>
                    <a:pt x="1817" y="5153"/>
                    <a:pt x="1757" y="4945"/>
                    <a:pt x="1787" y="4677"/>
                  </a:cubicBezTo>
                  <a:cubicBezTo>
                    <a:pt x="1787" y="4647"/>
                    <a:pt x="1817" y="4528"/>
                    <a:pt x="1817" y="4498"/>
                  </a:cubicBezTo>
                  <a:cubicBezTo>
                    <a:pt x="1817" y="4409"/>
                    <a:pt x="1787" y="4439"/>
                    <a:pt x="1757" y="4379"/>
                  </a:cubicBezTo>
                  <a:cubicBezTo>
                    <a:pt x="1728" y="4290"/>
                    <a:pt x="1698" y="4230"/>
                    <a:pt x="1668" y="4141"/>
                  </a:cubicBezTo>
                  <a:cubicBezTo>
                    <a:pt x="1638" y="3754"/>
                    <a:pt x="1609" y="3397"/>
                    <a:pt x="1638" y="3039"/>
                  </a:cubicBezTo>
                  <a:cubicBezTo>
                    <a:pt x="1668" y="2712"/>
                    <a:pt x="1609" y="2354"/>
                    <a:pt x="1668" y="2057"/>
                  </a:cubicBezTo>
                  <a:cubicBezTo>
                    <a:pt x="1698" y="1848"/>
                    <a:pt x="1817" y="1670"/>
                    <a:pt x="1936" y="1491"/>
                  </a:cubicBezTo>
                  <a:cubicBezTo>
                    <a:pt x="1966" y="1431"/>
                    <a:pt x="1996" y="1342"/>
                    <a:pt x="2055" y="1283"/>
                  </a:cubicBezTo>
                  <a:cubicBezTo>
                    <a:pt x="2115" y="1193"/>
                    <a:pt x="2115" y="1193"/>
                    <a:pt x="2115" y="1104"/>
                  </a:cubicBezTo>
                  <a:cubicBezTo>
                    <a:pt x="2115" y="955"/>
                    <a:pt x="2144" y="836"/>
                    <a:pt x="2144" y="687"/>
                  </a:cubicBezTo>
                  <a:cubicBezTo>
                    <a:pt x="2144" y="687"/>
                    <a:pt x="2036" y="417"/>
                    <a:pt x="2000" y="417"/>
                  </a:cubicBezTo>
                  <a:cubicBezTo>
                    <a:pt x="1999" y="417"/>
                    <a:pt x="1997" y="418"/>
                    <a:pt x="1996" y="419"/>
                  </a:cubicBezTo>
                  <a:cubicBezTo>
                    <a:pt x="1943" y="456"/>
                    <a:pt x="1886" y="471"/>
                    <a:pt x="1827" y="471"/>
                  </a:cubicBezTo>
                  <a:cubicBezTo>
                    <a:pt x="1547" y="471"/>
                    <a:pt x="1209" y="130"/>
                    <a:pt x="1013" y="32"/>
                  </a:cubicBezTo>
                  <a:cubicBezTo>
                    <a:pt x="962" y="10"/>
                    <a:pt x="926" y="1"/>
                    <a:pt x="89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4543610" y="3886430"/>
              <a:ext cx="7780" cy="11940"/>
            </a:xfrm>
            <a:custGeom>
              <a:avLst/>
              <a:gdLst/>
              <a:ahLst/>
              <a:cxnLst/>
              <a:rect l="l" t="t" r="r" b="b"/>
              <a:pathLst>
                <a:path w="389" h="597" extrusionOk="0">
                  <a:moveTo>
                    <a:pt x="1" y="1"/>
                  </a:moveTo>
                  <a:cubicBezTo>
                    <a:pt x="31" y="60"/>
                    <a:pt x="31" y="120"/>
                    <a:pt x="61" y="209"/>
                  </a:cubicBezTo>
                  <a:cubicBezTo>
                    <a:pt x="61" y="209"/>
                    <a:pt x="150" y="269"/>
                    <a:pt x="180" y="328"/>
                  </a:cubicBezTo>
                  <a:cubicBezTo>
                    <a:pt x="209" y="418"/>
                    <a:pt x="209" y="507"/>
                    <a:pt x="269" y="567"/>
                  </a:cubicBezTo>
                  <a:lnTo>
                    <a:pt x="299" y="596"/>
                  </a:lnTo>
                  <a:cubicBezTo>
                    <a:pt x="239" y="477"/>
                    <a:pt x="388" y="269"/>
                    <a:pt x="299" y="179"/>
                  </a:cubicBezTo>
                  <a:cubicBezTo>
                    <a:pt x="269" y="120"/>
                    <a:pt x="61" y="1"/>
                    <a:pt x="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4550170" y="3919190"/>
              <a:ext cx="16700" cy="22060"/>
            </a:xfrm>
            <a:custGeom>
              <a:avLst/>
              <a:gdLst/>
              <a:ahLst/>
              <a:cxnLst/>
              <a:rect l="l" t="t" r="r" b="b"/>
              <a:pathLst>
                <a:path w="835" h="1103" fill="none" extrusionOk="0">
                  <a:moveTo>
                    <a:pt x="268" y="239"/>
                  </a:moveTo>
                  <a:cubicBezTo>
                    <a:pt x="626" y="0"/>
                    <a:pt x="834" y="626"/>
                    <a:pt x="626" y="864"/>
                  </a:cubicBezTo>
                  <a:cubicBezTo>
                    <a:pt x="447" y="1102"/>
                    <a:pt x="90" y="953"/>
                    <a:pt x="30" y="685"/>
                  </a:cubicBezTo>
                  <a:cubicBezTo>
                    <a:pt x="0" y="536"/>
                    <a:pt x="120" y="328"/>
                    <a:pt x="268" y="239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4550170" y="3924510"/>
              <a:ext cx="14720" cy="10780"/>
            </a:xfrm>
            <a:custGeom>
              <a:avLst/>
              <a:gdLst/>
              <a:ahLst/>
              <a:cxnLst/>
              <a:rect l="l" t="t" r="r" b="b"/>
              <a:pathLst>
                <a:path w="736" h="539" extrusionOk="0">
                  <a:moveTo>
                    <a:pt x="354" y="1"/>
                  </a:moveTo>
                  <a:cubicBezTo>
                    <a:pt x="345" y="1"/>
                    <a:pt x="337" y="1"/>
                    <a:pt x="328" y="2"/>
                  </a:cubicBezTo>
                  <a:cubicBezTo>
                    <a:pt x="120" y="32"/>
                    <a:pt x="0" y="389"/>
                    <a:pt x="209" y="509"/>
                  </a:cubicBezTo>
                  <a:lnTo>
                    <a:pt x="239" y="538"/>
                  </a:lnTo>
                  <a:cubicBezTo>
                    <a:pt x="209" y="479"/>
                    <a:pt x="209" y="419"/>
                    <a:pt x="209" y="389"/>
                  </a:cubicBezTo>
                  <a:cubicBezTo>
                    <a:pt x="243" y="344"/>
                    <a:pt x="286" y="325"/>
                    <a:pt x="326" y="325"/>
                  </a:cubicBezTo>
                  <a:cubicBezTo>
                    <a:pt x="390" y="325"/>
                    <a:pt x="447" y="375"/>
                    <a:pt x="447" y="449"/>
                  </a:cubicBezTo>
                  <a:cubicBezTo>
                    <a:pt x="735" y="420"/>
                    <a:pt x="605" y="1"/>
                    <a:pt x="35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4559110" y="3928390"/>
              <a:ext cx="4180" cy="6300"/>
            </a:xfrm>
            <a:custGeom>
              <a:avLst/>
              <a:gdLst/>
              <a:ahLst/>
              <a:cxnLst/>
              <a:rect l="l" t="t" r="r" b="b"/>
              <a:pathLst>
                <a:path w="209" h="315" extrusionOk="0">
                  <a:moveTo>
                    <a:pt x="70" y="0"/>
                  </a:moveTo>
                  <a:cubicBezTo>
                    <a:pt x="50" y="0"/>
                    <a:pt x="27" y="5"/>
                    <a:pt x="0" y="17"/>
                  </a:cubicBezTo>
                  <a:cubicBezTo>
                    <a:pt x="89" y="76"/>
                    <a:pt x="149" y="195"/>
                    <a:pt x="149" y="315"/>
                  </a:cubicBezTo>
                  <a:lnTo>
                    <a:pt x="209" y="315"/>
                  </a:lnTo>
                  <a:cubicBezTo>
                    <a:pt x="209" y="237"/>
                    <a:pt x="209" y="0"/>
                    <a:pt x="7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4582330" y="3928710"/>
              <a:ext cx="6560" cy="16700"/>
            </a:xfrm>
            <a:custGeom>
              <a:avLst/>
              <a:gdLst/>
              <a:ahLst/>
              <a:cxnLst/>
              <a:rect l="l" t="t" r="r" b="b"/>
              <a:pathLst>
                <a:path w="328" h="8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150"/>
                    <a:pt x="238" y="626"/>
                    <a:pt x="60" y="775"/>
                  </a:cubicBezTo>
                  <a:cubicBezTo>
                    <a:pt x="80" y="795"/>
                    <a:pt x="128" y="802"/>
                    <a:pt x="166" y="813"/>
                  </a:cubicBezTo>
                  <a:lnTo>
                    <a:pt x="166" y="813"/>
                  </a:lnTo>
                  <a:lnTo>
                    <a:pt x="149" y="805"/>
                  </a:lnTo>
                  <a:cubicBezTo>
                    <a:pt x="328" y="775"/>
                    <a:pt x="328" y="299"/>
                    <a:pt x="238" y="179"/>
                  </a:cubicBezTo>
                  <a:lnTo>
                    <a:pt x="238" y="179"/>
                  </a:lnTo>
                  <a:cubicBezTo>
                    <a:pt x="238" y="209"/>
                    <a:pt x="238" y="239"/>
                    <a:pt x="209" y="239"/>
                  </a:cubicBezTo>
                  <a:cubicBezTo>
                    <a:pt x="119" y="179"/>
                    <a:pt x="90" y="60"/>
                    <a:pt x="0" y="1"/>
                  </a:cubicBezTo>
                  <a:close/>
                  <a:moveTo>
                    <a:pt x="166" y="813"/>
                  </a:moveTo>
                  <a:lnTo>
                    <a:pt x="209" y="834"/>
                  </a:lnTo>
                  <a:cubicBezTo>
                    <a:pt x="199" y="825"/>
                    <a:pt x="184" y="819"/>
                    <a:pt x="166" y="81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4702670" y="3959250"/>
              <a:ext cx="85720" cy="156960"/>
            </a:xfrm>
            <a:custGeom>
              <a:avLst/>
              <a:gdLst/>
              <a:ahLst/>
              <a:cxnLst/>
              <a:rect l="l" t="t" r="r" b="b"/>
              <a:pathLst>
                <a:path w="4286" h="7848" extrusionOk="0">
                  <a:moveTo>
                    <a:pt x="2058" y="1"/>
                  </a:moveTo>
                  <a:cubicBezTo>
                    <a:pt x="2001" y="1"/>
                    <a:pt x="1949" y="16"/>
                    <a:pt x="1903" y="52"/>
                  </a:cubicBezTo>
                  <a:cubicBezTo>
                    <a:pt x="1605" y="230"/>
                    <a:pt x="1427" y="469"/>
                    <a:pt x="1040" y="558"/>
                  </a:cubicBezTo>
                  <a:cubicBezTo>
                    <a:pt x="1006" y="564"/>
                    <a:pt x="971" y="566"/>
                    <a:pt x="937" y="566"/>
                  </a:cubicBezTo>
                  <a:cubicBezTo>
                    <a:pt x="793" y="566"/>
                    <a:pt x="648" y="523"/>
                    <a:pt x="504" y="498"/>
                  </a:cubicBezTo>
                  <a:cubicBezTo>
                    <a:pt x="469" y="489"/>
                    <a:pt x="436" y="484"/>
                    <a:pt x="404" y="484"/>
                  </a:cubicBezTo>
                  <a:cubicBezTo>
                    <a:pt x="141" y="484"/>
                    <a:pt x="1" y="798"/>
                    <a:pt x="27" y="1064"/>
                  </a:cubicBezTo>
                  <a:cubicBezTo>
                    <a:pt x="27" y="1153"/>
                    <a:pt x="87" y="1183"/>
                    <a:pt x="117" y="1273"/>
                  </a:cubicBezTo>
                  <a:cubicBezTo>
                    <a:pt x="147" y="1362"/>
                    <a:pt x="117" y="1451"/>
                    <a:pt x="176" y="1541"/>
                  </a:cubicBezTo>
                  <a:cubicBezTo>
                    <a:pt x="236" y="1779"/>
                    <a:pt x="534" y="1987"/>
                    <a:pt x="682" y="2166"/>
                  </a:cubicBezTo>
                  <a:cubicBezTo>
                    <a:pt x="772" y="2255"/>
                    <a:pt x="861" y="2374"/>
                    <a:pt x="950" y="2493"/>
                  </a:cubicBezTo>
                  <a:cubicBezTo>
                    <a:pt x="1248" y="2940"/>
                    <a:pt x="1248" y="3416"/>
                    <a:pt x="1367" y="3922"/>
                  </a:cubicBezTo>
                  <a:cubicBezTo>
                    <a:pt x="1486" y="4339"/>
                    <a:pt x="1635" y="4756"/>
                    <a:pt x="1754" y="5173"/>
                  </a:cubicBezTo>
                  <a:cubicBezTo>
                    <a:pt x="1933" y="5709"/>
                    <a:pt x="2171" y="6126"/>
                    <a:pt x="2171" y="6662"/>
                  </a:cubicBezTo>
                  <a:cubicBezTo>
                    <a:pt x="2141" y="7138"/>
                    <a:pt x="2320" y="7585"/>
                    <a:pt x="2767" y="7763"/>
                  </a:cubicBezTo>
                  <a:cubicBezTo>
                    <a:pt x="2883" y="7821"/>
                    <a:pt x="3026" y="7848"/>
                    <a:pt x="3175" y="7848"/>
                  </a:cubicBezTo>
                  <a:cubicBezTo>
                    <a:pt x="3409" y="7848"/>
                    <a:pt x="3657" y="7783"/>
                    <a:pt x="3838" y="7674"/>
                  </a:cubicBezTo>
                  <a:cubicBezTo>
                    <a:pt x="3958" y="7585"/>
                    <a:pt x="4196" y="7436"/>
                    <a:pt x="4255" y="7287"/>
                  </a:cubicBezTo>
                  <a:cubicBezTo>
                    <a:pt x="4285" y="7138"/>
                    <a:pt x="4285" y="6959"/>
                    <a:pt x="4226" y="6811"/>
                  </a:cubicBezTo>
                  <a:cubicBezTo>
                    <a:pt x="4196" y="6662"/>
                    <a:pt x="4166" y="6483"/>
                    <a:pt x="4136" y="6304"/>
                  </a:cubicBezTo>
                  <a:cubicBezTo>
                    <a:pt x="4106" y="6156"/>
                    <a:pt x="3987" y="6096"/>
                    <a:pt x="3898" y="5977"/>
                  </a:cubicBezTo>
                  <a:cubicBezTo>
                    <a:pt x="3600" y="5649"/>
                    <a:pt x="3481" y="5173"/>
                    <a:pt x="3392" y="4756"/>
                  </a:cubicBezTo>
                  <a:cubicBezTo>
                    <a:pt x="3243" y="4190"/>
                    <a:pt x="3035" y="3655"/>
                    <a:pt x="2945" y="3089"/>
                  </a:cubicBezTo>
                  <a:cubicBezTo>
                    <a:pt x="2826" y="2464"/>
                    <a:pt x="2796" y="1809"/>
                    <a:pt x="2826" y="1153"/>
                  </a:cubicBezTo>
                  <a:cubicBezTo>
                    <a:pt x="2826" y="975"/>
                    <a:pt x="2856" y="766"/>
                    <a:pt x="2796" y="618"/>
                  </a:cubicBezTo>
                  <a:cubicBezTo>
                    <a:pt x="2698" y="371"/>
                    <a:pt x="2332" y="1"/>
                    <a:pt x="2058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4730610" y="4020430"/>
              <a:ext cx="16080" cy="48840"/>
            </a:xfrm>
            <a:custGeom>
              <a:avLst/>
              <a:gdLst/>
              <a:ahLst/>
              <a:cxnLst/>
              <a:rect l="l" t="t" r="r" b="b"/>
              <a:pathLst>
                <a:path w="804" h="2442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476"/>
                    <a:pt x="268" y="953"/>
                    <a:pt x="357" y="1429"/>
                  </a:cubicBezTo>
                  <a:cubicBezTo>
                    <a:pt x="357" y="1519"/>
                    <a:pt x="417" y="1578"/>
                    <a:pt x="447" y="1667"/>
                  </a:cubicBezTo>
                  <a:cubicBezTo>
                    <a:pt x="476" y="1786"/>
                    <a:pt x="447" y="1876"/>
                    <a:pt x="506" y="1995"/>
                  </a:cubicBezTo>
                  <a:cubicBezTo>
                    <a:pt x="536" y="2025"/>
                    <a:pt x="595" y="2084"/>
                    <a:pt x="625" y="2174"/>
                  </a:cubicBezTo>
                  <a:cubicBezTo>
                    <a:pt x="655" y="2263"/>
                    <a:pt x="655" y="2322"/>
                    <a:pt x="744" y="2412"/>
                  </a:cubicBezTo>
                  <a:lnTo>
                    <a:pt x="774" y="2441"/>
                  </a:lnTo>
                  <a:cubicBezTo>
                    <a:pt x="744" y="2412"/>
                    <a:pt x="715" y="2382"/>
                    <a:pt x="715" y="2322"/>
                  </a:cubicBezTo>
                  <a:lnTo>
                    <a:pt x="804" y="2322"/>
                  </a:lnTo>
                  <a:cubicBezTo>
                    <a:pt x="804" y="1995"/>
                    <a:pt x="595" y="1667"/>
                    <a:pt x="476" y="1399"/>
                  </a:cubicBezTo>
                  <a:cubicBezTo>
                    <a:pt x="298" y="923"/>
                    <a:pt x="149" y="476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4713330" y="3961670"/>
              <a:ext cx="71480" cy="154960"/>
            </a:xfrm>
            <a:custGeom>
              <a:avLst/>
              <a:gdLst/>
              <a:ahLst/>
              <a:cxnLst/>
              <a:rect l="l" t="t" r="r" b="b"/>
              <a:pathLst>
                <a:path w="3574" h="7748" extrusionOk="0">
                  <a:moveTo>
                    <a:pt x="1936" y="3534"/>
                  </a:moveTo>
                  <a:lnTo>
                    <a:pt x="1936" y="3534"/>
                  </a:lnTo>
                  <a:cubicBezTo>
                    <a:pt x="1940" y="3552"/>
                    <a:pt x="1949" y="3574"/>
                    <a:pt x="1959" y="3599"/>
                  </a:cubicBezTo>
                  <a:lnTo>
                    <a:pt x="1959" y="3599"/>
                  </a:lnTo>
                  <a:cubicBezTo>
                    <a:pt x="1959" y="3579"/>
                    <a:pt x="1952" y="3558"/>
                    <a:pt x="1936" y="3534"/>
                  </a:cubicBezTo>
                  <a:close/>
                  <a:moveTo>
                    <a:pt x="2456" y="3573"/>
                  </a:moveTo>
                  <a:cubicBezTo>
                    <a:pt x="2497" y="3821"/>
                    <a:pt x="2557" y="4062"/>
                    <a:pt x="2680" y="4248"/>
                  </a:cubicBezTo>
                  <a:cubicBezTo>
                    <a:pt x="2641" y="4030"/>
                    <a:pt x="2548" y="3799"/>
                    <a:pt x="2456" y="3573"/>
                  </a:cubicBezTo>
                  <a:close/>
                  <a:moveTo>
                    <a:pt x="1573" y="1"/>
                  </a:moveTo>
                  <a:cubicBezTo>
                    <a:pt x="1428" y="1"/>
                    <a:pt x="1277" y="70"/>
                    <a:pt x="1162" y="139"/>
                  </a:cubicBezTo>
                  <a:cubicBezTo>
                    <a:pt x="1072" y="169"/>
                    <a:pt x="1043" y="229"/>
                    <a:pt x="983" y="288"/>
                  </a:cubicBezTo>
                  <a:cubicBezTo>
                    <a:pt x="804" y="437"/>
                    <a:pt x="626" y="467"/>
                    <a:pt x="417" y="497"/>
                  </a:cubicBezTo>
                  <a:cubicBezTo>
                    <a:pt x="338" y="497"/>
                    <a:pt x="232" y="470"/>
                    <a:pt x="135" y="470"/>
                  </a:cubicBezTo>
                  <a:cubicBezTo>
                    <a:pt x="87" y="470"/>
                    <a:pt x="40" y="477"/>
                    <a:pt x="1" y="497"/>
                  </a:cubicBezTo>
                  <a:cubicBezTo>
                    <a:pt x="34" y="615"/>
                    <a:pt x="184" y="647"/>
                    <a:pt x="334" y="647"/>
                  </a:cubicBezTo>
                  <a:cubicBezTo>
                    <a:pt x="447" y="647"/>
                    <a:pt x="562" y="628"/>
                    <a:pt x="626" y="616"/>
                  </a:cubicBezTo>
                  <a:cubicBezTo>
                    <a:pt x="775" y="586"/>
                    <a:pt x="1192" y="526"/>
                    <a:pt x="1251" y="407"/>
                  </a:cubicBezTo>
                  <a:cubicBezTo>
                    <a:pt x="1251" y="437"/>
                    <a:pt x="1281" y="467"/>
                    <a:pt x="1311" y="497"/>
                  </a:cubicBezTo>
                  <a:cubicBezTo>
                    <a:pt x="1420" y="431"/>
                    <a:pt x="1497" y="333"/>
                    <a:pt x="1601" y="333"/>
                  </a:cubicBezTo>
                  <a:cubicBezTo>
                    <a:pt x="1639" y="333"/>
                    <a:pt x="1680" y="346"/>
                    <a:pt x="1727" y="377"/>
                  </a:cubicBezTo>
                  <a:cubicBezTo>
                    <a:pt x="1906" y="467"/>
                    <a:pt x="1906" y="675"/>
                    <a:pt x="1966" y="824"/>
                  </a:cubicBezTo>
                  <a:cubicBezTo>
                    <a:pt x="1995" y="1092"/>
                    <a:pt x="2055" y="1330"/>
                    <a:pt x="2085" y="1568"/>
                  </a:cubicBezTo>
                  <a:cubicBezTo>
                    <a:pt x="2085" y="1777"/>
                    <a:pt x="2174" y="2045"/>
                    <a:pt x="2144" y="2223"/>
                  </a:cubicBezTo>
                  <a:cubicBezTo>
                    <a:pt x="2115" y="2164"/>
                    <a:pt x="2085" y="2045"/>
                    <a:pt x="1995" y="2015"/>
                  </a:cubicBezTo>
                  <a:lnTo>
                    <a:pt x="1995" y="2015"/>
                  </a:lnTo>
                  <a:cubicBezTo>
                    <a:pt x="1966" y="2402"/>
                    <a:pt x="2025" y="2789"/>
                    <a:pt x="2085" y="3176"/>
                  </a:cubicBezTo>
                  <a:cubicBezTo>
                    <a:pt x="2115" y="3325"/>
                    <a:pt x="2234" y="3563"/>
                    <a:pt x="2204" y="3712"/>
                  </a:cubicBezTo>
                  <a:cubicBezTo>
                    <a:pt x="2188" y="3777"/>
                    <a:pt x="2163" y="3802"/>
                    <a:pt x="2134" y="3802"/>
                  </a:cubicBezTo>
                  <a:cubicBezTo>
                    <a:pt x="2074" y="3802"/>
                    <a:pt x="1999" y="3689"/>
                    <a:pt x="1959" y="3599"/>
                  </a:cubicBezTo>
                  <a:lnTo>
                    <a:pt x="1959" y="3599"/>
                  </a:lnTo>
                  <a:cubicBezTo>
                    <a:pt x="1959" y="3651"/>
                    <a:pt x="1904" y="3682"/>
                    <a:pt x="1817" y="3682"/>
                  </a:cubicBezTo>
                  <a:cubicBezTo>
                    <a:pt x="1787" y="3593"/>
                    <a:pt x="1727" y="3474"/>
                    <a:pt x="1668" y="3414"/>
                  </a:cubicBezTo>
                  <a:lnTo>
                    <a:pt x="1668" y="3414"/>
                  </a:lnTo>
                  <a:cubicBezTo>
                    <a:pt x="1698" y="3593"/>
                    <a:pt x="1549" y="3563"/>
                    <a:pt x="1519" y="3682"/>
                  </a:cubicBezTo>
                  <a:cubicBezTo>
                    <a:pt x="1489" y="3772"/>
                    <a:pt x="1579" y="3921"/>
                    <a:pt x="1608" y="4010"/>
                  </a:cubicBezTo>
                  <a:cubicBezTo>
                    <a:pt x="1668" y="4189"/>
                    <a:pt x="1727" y="4367"/>
                    <a:pt x="1757" y="4546"/>
                  </a:cubicBezTo>
                  <a:cubicBezTo>
                    <a:pt x="1817" y="4695"/>
                    <a:pt x="1787" y="4873"/>
                    <a:pt x="1876" y="4992"/>
                  </a:cubicBezTo>
                  <a:cubicBezTo>
                    <a:pt x="1966" y="5171"/>
                    <a:pt x="2115" y="5201"/>
                    <a:pt x="2144" y="5409"/>
                  </a:cubicBezTo>
                  <a:cubicBezTo>
                    <a:pt x="2144" y="5499"/>
                    <a:pt x="2174" y="5588"/>
                    <a:pt x="2115" y="5677"/>
                  </a:cubicBezTo>
                  <a:cubicBezTo>
                    <a:pt x="2085" y="5767"/>
                    <a:pt x="1966" y="5707"/>
                    <a:pt x="1936" y="5856"/>
                  </a:cubicBezTo>
                  <a:cubicBezTo>
                    <a:pt x="1936" y="5915"/>
                    <a:pt x="1966" y="5915"/>
                    <a:pt x="1966" y="6005"/>
                  </a:cubicBezTo>
                  <a:cubicBezTo>
                    <a:pt x="1936" y="6064"/>
                    <a:pt x="1906" y="6124"/>
                    <a:pt x="1876" y="6183"/>
                  </a:cubicBezTo>
                  <a:cubicBezTo>
                    <a:pt x="1817" y="6302"/>
                    <a:pt x="1787" y="6422"/>
                    <a:pt x="1757" y="6511"/>
                  </a:cubicBezTo>
                  <a:cubicBezTo>
                    <a:pt x="1757" y="6511"/>
                    <a:pt x="1817" y="6779"/>
                    <a:pt x="1817" y="6838"/>
                  </a:cubicBezTo>
                  <a:cubicBezTo>
                    <a:pt x="1965" y="6789"/>
                    <a:pt x="2072" y="6638"/>
                    <a:pt x="2206" y="6638"/>
                  </a:cubicBezTo>
                  <a:cubicBezTo>
                    <a:pt x="2233" y="6638"/>
                    <a:pt x="2262" y="6644"/>
                    <a:pt x="2293" y="6660"/>
                  </a:cubicBezTo>
                  <a:cubicBezTo>
                    <a:pt x="2591" y="6779"/>
                    <a:pt x="2353" y="6868"/>
                    <a:pt x="2204" y="6898"/>
                  </a:cubicBezTo>
                  <a:cubicBezTo>
                    <a:pt x="2234" y="6958"/>
                    <a:pt x="2234" y="7017"/>
                    <a:pt x="2204" y="7077"/>
                  </a:cubicBezTo>
                  <a:cubicBezTo>
                    <a:pt x="2263" y="7106"/>
                    <a:pt x="2323" y="7166"/>
                    <a:pt x="2353" y="7225"/>
                  </a:cubicBezTo>
                  <a:cubicBezTo>
                    <a:pt x="2332" y="7163"/>
                    <a:pt x="2351" y="7140"/>
                    <a:pt x="2388" y="7140"/>
                  </a:cubicBezTo>
                  <a:cubicBezTo>
                    <a:pt x="2456" y="7140"/>
                    <a:pt x="2582" y="7217"/>
                    <a:pt x="2621" y="7255"/>
                  </a:cubicBezTo>
                  <a:cubicBezTo>
                    <a:pt x="2710" y="7464"/>
                    <a:pt x="2502" y="7523"/>
                    <a:pt x="2382" y="7672"/>
                  </a:cubicBezTo>
                  <a:cubicBezTo>
                    <a:pt x="2456" y="7724"/>
                    <a:pt x="2558" y="7747"/>
                    <a:pt x="2668" y="7747"/>
                  </a:cubicBezTo>
                  <a:cubicBezTo>
                    <a:pt x="2871" y="7747"/>
                    <a:pt x="3100" y="7669"/>
                    <a:pt x="3216" y="7553"/>
                  </a:cubicBezTo>
                  <a:cubicBezTo>
                    <a:pt x="3305" y="7464"/>
                    <a:pt x="3544" y="7196"/>
                    <a:pt x="3484" y="7077"/>
                  </a:cubicBezTo>
                  <a:lnTo>
                    <a:pt x="3484" y="7077"/>
                  </a:lnTo>
                  <a:cubicBezTo>
                    <a:pt x="3420" y="7096"/>
                    <a:pt x="3350" y="7105"/>
                    <a:pt x="3277" y="7105"/>
                  </a:cubicBezTo>
                  <a:cubicBezTo>
                    <a:pt x="3011" y="7105"/>
                    <a:pt x="2721" y="6977"/>
                    <a:pt x="2650" y="6719"/>
                  </a:cubicBezTo>
                  <a:cubicBezTo>
                    <a:pt x="2594" y="6458"/>
                    <a:pt x="2843" y="6419"/>
                    <a:pt x="3088" y="6419"/>
                  </a:cubicBezTo>
                  <a:cubicBezTo>
                    <a:pt x="3191" y="6419"/>
                    <a:pt x="3294" y="6426"/>
                    <a:pt x="3372" y="6426"/>
                  </a:cubicBezTo>
                  <a:cubicBezTo>
                    <a:pt x="3404" y="6426"/>
                    <a:pt x="3432" y="6425"/>
                    <a:pt x="3454" y="6422"/>
                  </a:cubicBezTo>
                  <a:cubicBezTo>
                    <a:pt x="3390" y="6336"/>
                    <a:pt x="3418" y="6266"/>
                    <a:pt x="3483" y="6266"/>
                  </a:cubicBezTo>
                  <a:cubicBezTo>
                    <a:pt x="3508" y="6266"/>
                    <a:pt x="3540" y="6277"/>
                    <a:pt x="3573" y="6302"/>
                  </a:cubicBezTo>
                  <a:cubicBezTo>
                    <a:pt x="3514" y="6243"/>
                    <a:pt x="3484" y="6094"/>
                    <a:pt x="3395" y="6005"/>
                  </a:cubicBezTo>
                  <a:cubicBezTo>
                    <a:pt x="3335" y="5915"/>
                    <a:pt x="3157" y="5796"/>
                    <a:pt x="3067" y="5767"/>
                  </a:cubicBezTo>
                  <a:lnTo>
                    <a:pt x="3067" y="5767"/>
                  </a:lnTo>
                  <a:cubicBezTo>
                    <a:pt x="3127" y="5826"/>
                    <a:pt x="3186" y="5886"/>
                    <a:pt x="3157" y="5975"/>
                  </a:cubicBezTo>
                  <a:cubicBezTo>
                    <a:pt x="3171" y="5968"/>
                    <a:pt x="3185" y="5964"/>
                    <a:pt x="3197" y="5964"/>
                  </a:cubicBezTo>
                  <a:cubicBezTo>
                    <a:pt x="3289" y="5964"/>
                    <a:pt x="3332" y="6135"/>
                    <a:pt x="3305" y="6213"/>
                  </a:cubicBezTo>
                  <a:cubicBezTo>
                    <a:pt x="3276" y="6154"/>
                    <a:pt x="3216" y="6094"/>
                    <a:pt x="3186" y="6064"/>
                  </a:cubicBezTo>
                  <a:cubicBezTo>
                    <a:pt x="3157" y="6109"/>
                    <a:pt x="3112" y="6131"/>
                    <a:pt x="3067" y="6131"/>
                  </a:cubicBezTo>
                  <a:cubicBezTo>
                    <a:pt x="3023" y="6131"/>
                    <a:pt x="2978" y="6109"/>
                    <a:pt x="2948" y="6064"/>
                  </a:cubicBezTo>
                  <a:cubicBezTo>
                    <a:pt x="2948" y="6124"/>
                    <a:pt x="2948" y="6154"/>
                    <a:pt x="2948" y="6213"/>
                  </a:cubicBezTo>
                  <a:cubicBezTo>
                    <a:pt x="3008" y="6213"/>
                    <a:pt x="3008" y="6243"/>
                    <a:pt x="3038" y="6273"/>
                  </a:cubicBezTo>
                  <a:cubicBezTo>
                    <a:pt x="2995" y="6315"/>
                    <a:pt x="2819" y="6357"/>
                    <a:pt x="2688" y="6357"/>
                  </a:cubicBezTo>
                  <a:cubicBezTo>
                    <a:pt x="2634" y="6357"/>
                    <a:pt x="2587" y="6350"/>
                    <a:pt x="2561" y="6332"/>
                  </a:cubicBezTo>
                  <a:cubicBezTo>
                    <a:pt x="2472" y="6273"/>
                    <a:pt x="2472" y="6094"/>
                    <a:pt x="2502" y="5975"/>
                  </a:cubicBezTo>
                  <a:cubicBezTo>
                    <a:pt x="2561" y="5975"/>
                    <a:pt x="2621" y="6005"/>
                    <a:pt x="2680" y="6035"/>
                  </a:cubicBezTo>
                  <a:cubicBezTo>
                    <a:pt x="2680" y="5975"/>
                    <a:pt x="2710" y="5945"/>
                    <a:pt x="2770" y="5915"/>
                  </a:cubicBezTo>
                  <a:cubicBezTo>
                    <a:pt x="2650" y="5826"/>
                    <a:pt x="2710" y="5737"/>
                    <a:pt x="2770" y="5647"/>
                  </a:cubicBezTo>
                  <a:cubicBezTo>
                    <a:pt x="2719" y="5647"/>
                    <a:pt x="2646" y="5713"/>
                    <a:pt x="2607" y="5713"/>
                  </a:cubicBezTo>
                  <a:cubicBezTo>
                    <a:pt x="2601" y="5713"/>
                    <a:pt x="2595" y="5711"/>
                    <a:pt x="2591" y="5707"/>
                  </a:cubicBezTo>
                  <a:cubicBezTo>
                    <a:pt x="2472" y="5677"/>
                    <a:pt x="2561" y="5499"/>
                    <a:pt x="2621" y="5439"/>
                  </a:cubicBezTo>
                  <a:cubicBezTo>
                    <a:pt x="2662" y="5406"/>
                    <a:pt x="2685" y="5394"/>
                    <a:pt x="2699" y="5394"/>
                  </a:cubicBezTo>
                  <a:cubicBezTo>
                    <a:pt x="2736" y="5394"/>
                    <a:pt x="2713" y="5477"/>
                    <a:pt x="2799" y="5499"/>
                  </a:cubicBezTo>
                  <a:cubicBezTo>
                    <a:pt x="2839" y="5499"/>
                    <a:pt x="2879" y="5459"/>
                    <a:pt x="2918" y="5459"/>
                  </a:cubicBezTo>
                  <a:cubicBezTo>
                    <a:pt x="2938" y="5459"/>
                    <a:pt x="2958" y="5469"/>
                    <a:pt x="2978" y="5499"/>
                  </a:cubicBezTo>
                  <a:cubicBezTo>
                    <a:pt x="2948" y="5350"/>
                    <a:pt x="2948" y="5171"/>
                    <a:pt x="2889" y="5022"/>
                  </a:cubicBezTo>
                  <a:cubicBezTo>
                    <a:pt x="2859" y="4963"/>
                    <a:pt x="2918" y="4903"/>
                    <a:pt x="2829" y="4873"/>
                  </a:cubicBezTo>
                  <a:cubicBezTo>
                    <a:pt x="2807" y="4866"/>
                    <a:pt x="2788" y="4862"/>
                    <a:pt x="2772" y="4862"/>
                  </a:cubicBezTo>
                  <a:cubicBezTo>
                    <a:pt x="2725" y="4862"/>
                    <a:pt x="2703" y="4896"/>
                    <a:pt x="2680" y="4963"/>
                  </a:cubicBezTo>
                  <a:cubicBezTo>
                    <a:pt x="2696" y="4959"/>
                    <a:pt x="2711" y="4957"/>
                    <a:pt x="2725" y="4957"/>
                  </a:cubicBezTo>
                  <a:cubicBezTo>
                    <a:pt x="2813" y="4957"/>
                    <a:pt x="2851" y="5034"/>
                    <a:pt x="2799" y="5112"/>
                  </a:cubicBezTo>
                  <a:cubicBezTo>
                    <a:pt x="2650" y="5082"/>
                    <a:pt x="2561" y="4963"/>
                    <a:pt x="2502" y="4814"/>
                  </a:cubicBezTo>
                  <a:cubicBezTo>
                    <a:pt x="2472" y="4724"/>
                    <a:pt x="2293" y="4397"/>
                    <a:pt x="2442" y="4337"/>
                  </a:cubicBezTo>
                  <a:cubicBezTo>
                    <a:pt x="2382" y="4159"/>
                    <a:pt x="2323" y="4010"/>
                    <a:pt x="2293" y="3831"/>
                  </a:cubicBezTo>
                  <a:cubicBezTo>
                    <a:pt x="2263" y="3623"/>
                    <a:pt x="2234" y="3444"/>
                    <a:pt x="2204" y="3236"/>
                  </a:cubicBezTo>
                  <a:cubicBezTo>
                    <a:pt x="2174" y="3117"/>
                    <a:pt x="2174" y="3027"/>
                    <a:pt x="2174" y="2908"/>
                  </a:cubicBezTo>
                  <a:cubicBezTo>
                    <a:pt x="2144" y="2878"/>
                    <a:pt x="2085" y="2759"/>
                    <a:pt x="2115" y="2730"/>
                  </a:cubicBezTo>
                  <a:cubicBezTo>
                    <a:pt x="2115" y="2654"/>
                    <a:pt x="2122" y="2625"/>
                    <a:pt x="2134" y="2625"/>
                  </a:cubicBezTo>
                  <a:cubicBezTo>
                    <a:pt x="2154" y="2625"/>
                    <a:pt x="2185" y="2713"/>
                    <a:pt x="2204" y="2789"/>
                  </a:cubicBezTo>
                  <a:cubicBezTo>
                    <a:pt x="2263" y="2938"/>
                    <a:pt x="2293" y="3087"/>
                    <a:pt x="2323" y="3236"/>
                  </a:cubicBezTo>
                  <a:cubicBezTo>
                    <a:pt x="2363" y="3345"/>
                    <a:pt x="2409" y="3459"/>
                    <a:pt x="2456" y="3573"/>
                  </a:cubicBezTo>
                  <a:lnTo>
                    <a:pt x="2456" y="3573"/>
                  </a:lnTo>
                  <a:cubicBezTo>
                    <a:pt x="2418" y="3343"/>
                    <a:pt x="2396" y="3109"/>
                    <a:pt x="2353" y="2908"/>
                  </a:cubicBezTo>
                  <a:cubicBezTo>
                    <a:pt x="2263" y="2491"/>
                    <a:pt x="2323" y="2104"/>
                    <a:pt x="2263" y="1688"/>
                  </a:cubicBezTo>
                  <a:cubicBezTo>
                    <a:pt x="2234" y="1300"/>
                    <a:pt x="2323" y="854"/>
                    <a:pt x="2144" y="467"/>
                  </a:cubicBezTo>
                  <a:cubicBezTo>
                    <a:pt x="2055" y="288"/>
                    <a:pt x="1906" y="109"/>
                    <a:pt x="1698" y="20"/>
                  </a:cubicBezTo>
                  <a:cubicBezTo>
                    <a:pt x="1657" y="7"/>
                    <a:pt x="1616" y="1"/>
                    <a:pt x="157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4715710" y="3981050"/>
              <a:ext cx="19080" cy="32840"/>
            </a:xfrm>
            <a:custGeom>
              <a:avLst/>
              <a:gdLst/>
              <a:ahLst/>
              <a:cxnLst/>
              <a:rect l="l" t="t" r="r" b="b"/>
              <a:pathLst>
                <a:path w="954" h="1642" extrusionOk="0">
                  <a:moveTo>
                    <a:pt x="98" y="0"/>
                  </a:moveTo>
                  <a:cubicBezTo>
                    <a:pt x="70" y="0"/>
                    <a:pt x="45" y="26"/>
                    <a:pt x="30" y="93"/>
                  </a:cubicBezTo>
                  <a:cubicBezTo>
                    <a:pt x="1" y="153"/>
                    <a:pt x="120" y="331"/>
                    <a:pt x="150" y="421"/>
                  </a:cubicBezTo>
                  <a:cubicBezTo>
                    <a:pt x="150" y="570"/>
                    <a:pt x="90" y="570"/>
                    <a:pt x="209" y="689"/>
                  </a:cubicBezTo>
                  <a:cubicBezTo>
                    <a:pt x="328" y="838"/>
                    <a:pt x="537" y="957"/>
                    <a:pt x="656" y="1135"/>
                  </a:cubicBezTo>
                  <a:cubicBezTo>
                    <a:pt x="775" y="1314"/>
                    <a:pt x="775" y="1522"/>
                    <a:pt x="953" y="1642"/>
                  </a:cubicBezTo>
                  <a:cubicBezTo>
                    <a:pt x="924" y="1493"/>
                    <a:pt x="864" y="1314"/>
                    <a:pt x="834" y="1165"/>
                  </a:cubicBezTo>
                  <a:cubicBezTo>
                    <a:pt x="805" y="1016"/>
                    <a:pt x="834" y="838"/>
                    <a:pt x="745" y="689"/>
                  </a:cubicBezTo>
                  <a:cubicBezTo>
                    <a:pt x="656" y="570"/>
                    <a:pt x="596" y="540"/>
                    <a:pt x="507" y="391"/>
                  </a:cubicBezTo>
                  <a:cubicBezTo>
                    <a:pt x="486" y="329"/>
                    <a:pt x="466" y="238"/>
                    <a:pt x="425" y="238"/>
                  </a:cubicBezTo>
                  <a:cubicBezTo>
                    <a:pt x="407" y="238"/>
                    <a:pt x="385" y="256"/>
                    <a:pt x="358" y="302"/>
                  </a:cubicBezTo>
                  <a:cubicBezTo>
                    <a:pt x="313" y="235"/>
                    <a:pt x="185" y="0"/>
                    <a:pt x="9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4753830" y="4103790"/>
              <a:ext cx="63740" cy="96920"/>
            </a:xfrm>
            <a:custGeom>
              <a:avLst/>
              <a:gdLst/>
              <a:ahLst/>
              <a:cxnLst/>
              <a:rect l="l" t="t" r="r" b="b"/>
              <a:pathLst>
                <a:path w="3187" h="4846" extrusionOk="0">
                  <a:moveTo>
                    <a:pt x="1876" y="0"/>
                  </a:moveTo>
                  <a:cubicBezTo>
                    <a:pt x="1697" y="60"/>
                    <a:pt x="1459" y="60"/>
                    <a:pt x="1310" y="209"/>
                  </a:cubicBezTo>
                  <a:cubicBezTo>
                    <a:pt x="1132" y="358"/>
                    <a:pt x="983" y="447"/>
                    <a:pt x="745" y="507"/>
                  </a:cubicBezTo>
                  <a:cubicBezTo>
                    <a:pt x="387" y="536"/>
                    <a:pt x="0" y="715"/>
                    <a:pt x="179" y="1162"/>
                  </a:cubicBezTo>
                  <a:cubicBezTo>
                    <a:pt x="268" y="1370"/>
                    <a:pt x="506" y="1549"/>
                    <a:pt x="625" y="1757"/>
                  </a:cubicBezTo>
                  <a:cubicBezTo>
                    <a:pt x="923" y="2263"/>
                    <a:pt x="1072" y="2829"/>
                    <a:pt x="1370" y="3335"/>
                  </a:cubicBezTo>
                  <a:cubicBezTo>
                    <a:pt x="1459" y="3484"/>
                    <a:pt x="1489" y="3633"/>
                    <a:pt x="1459" y="3811"/>
                  </a:cubicBezTo>
                  <a:cubicBezTo>
                    <a:pt x="1429" y="3990"/>
                    <a:pt x="1400" y="4169"/>
                    <a:pt x="1519" y="4318"/>
                  </a:cubicBezTo>
                  <a:cubicBezTo>
                    <a:pt x="1608" y="4467"/>
                    <a:pt x="1816" y="4764"/>
                    <a:pt x="1995" y="4824"/>
                  </a:cubicBezTo>
                  <a:cubicBezTo>
                    <a:pt x="2035" y="4839"/>
                    <a:pt x="2076" y="4845"/>
                    <a:pt x="2117" y="4845"/>
                  </a:cubicBezTo>
                  <a:cubicBezTo>
                    <a:pt x="2321" y="4845"/>
                    <a:pt x="2531" y="4685"/>
                    <a:pt x="2680" y="4586"/>
                  </a:cubicBezTo>
                  <a:cubicBezTo>
                    <a:pt x="2799" y="4556"/>
                    <a:pt x="2918" y="4496"/>
                    <a:pt x="3007" y="4437"/>
                  </a:cubicBezTo>
                  <a:cubicBezTo>
                    <a:pt x="3186" y="4347"/>
                    <a:pt x="3186" y="4377"/>
                    <a:pt x="3186" y="4199"/>
                  </a:cubicBezTo>
                  <a:cubicBezTo>
                    <a:pt x="3156" y="3841"/>
                    <a:pt x="2888" y="3663"/>
                    <a:pt x="2739" y="3365"/>
                  </a:cubicBezTo>
                  <a:cubicBezTo>
                    <a:pt x="2620" y="3156"/>
                    <a:pt x="2591" y="2978"/>
                    <a:pt x="2561" y="2740"/>
                  </a:cubicBezTo>
                  <a:cubicBezTo>
                    <a:pt x="2501" y="2501"/>
                    <a:pt x="2412" y="2263"/>
                    <a:pt x="2352" y="2025"/>
                  </a:cubicBezTo>
                  <a:cubicBezTo>
                    <a:pt x="2263" y="1757"/>
                    <a:pt x="2174" y="1430"/>
                    <a:pt x="2144" y="1132"/>
                  </a:cubicBezTo>
                  <a:cubicBezTo>
                    <a:pt x="2114" y="923"/>
                    <a:pt x="2293" y="685"/>
                    <a:pt x="2203" y="477"/>
                  </a:cubicBezTo>
                  <a:cubicBezTo>
                    <a:pt x="2144" y="298"/>
                    <a:pt x="1906" y="209"/>
                    <a:pt x="1876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4758710" y="4106670"/>
              <a:ext cx="55880" cy="90620"/>
            </a:xfrm>
            <a:custGeom>
              <a:avLst/>
              <a:gdLst/>
              <a:ahLst/>
              <a:cxnLst/>
              <a:rect l="l" t="t" r="r" b="b"/>
              <a:pathLst>
                <a:path w="2794" h="4531" extrusionOk="0">
                  <a:moveTo>
                    <a:pt x="1345" y="0"/>
                  </a:moveTo>
                  <a:cubicBezTo>
                    <a:pt x="1332" y="0"/>
                    <a:pt x="1318" y="2"/>
                    <a:pt x="1304" y="5"/>
                  </a:cubicBezTo>
                  <a:cubicBezTo>
                    <a:pt x="1245" y="5"/>
                    <a:pt x="1156" y="95"/>
                    <a:pt x="1096" y="124"/>
                  </a:cubicBezTo>
                  <a:cubicBezTo>
                    <a:pt x="977" y="214"/>
                    <a:pt x="798" y="273"/>
                    <a:pt x="709" y="363"/>
                  </a:cubicBezTo>
                  <a:cubicBezTo>
                    <a:pt x="877" y="315"/>
                    <a:pt x="1045" y="189"/>
                    <a:pt x="1213" y="189"/>
                  </a:cubicBezTo>
                  <a:cubicBezTo>
                    <a:pt x="1253" y="189"/>
                    <a:pt x="1294" y="196"/>
                    <a:pt x="1334" y="214"/>
                  </a:cubicBezTo>
                  <a:cubicBezTo>
                    <a:pt x="1245" y="273"/>
                    <a:pt x="1126" y="333"/>
                    <a:pt x="977" y="363"/>
                  </a:cubicBezTo>
                  <a:cubicBezTo>
                    <a:pt x="917" y="363"/>
                    <a:pt x="798" y="392"/>
                    <a:pt x="709" y="422"/>
                  </a:cubicBezTo>
                  <a:cubicBezTo>
                    <a:pt x="649" y="452"/>
                    <a:pt x="620" y="541"/>
                    <a:pt x="530" y="571"/>
                  </a:cubicBezTo>
                  <a:cubicBezTo>
                    <a:pt x="524" y="565"/>
                    <a:pt x="513" y="562"/>
                    <a:pt x="498" y="562"/>
                  </a:cubicBezTo>
                  <a:cubicBezTo>
                    <a:pt x="375" y="562"/>
                    <a:pt x="1" y="766"/>
                    <a:pt x="54" y="898"/>
                  </a:cubicBezTo>
                  <a:cubicBezTo>
                    <a:pt x="113" y="819"/>
                    <a:pt x="173" y="819"/>
                    <a:pt x="233" y="819"/>
                  </a:cubicBezTo>
                  <a:lnTo>
                    <a:pt x="233" y="819"/>
                  </a:lnTo>
                  <a:cubicBezTo>
                    <a:pt x="262" y="819"/>
                    <a:pt x="292" y="819"/>
                    <a:pt x="322" y="809"/>
                  </a:cubicBezTo>
                  <a:cubicBezTo>
                    <a:pt x="441" y="750"/>
                    <a:pt x="501" y="660"/>
                    <a:pt x="590" y="601"/>
                  </a:cubicBezTo>
                  <a:cubicBezTo>
                    <a:pt x="739" y="515"/>
                    <a:pt x="843" y="445"/>
                    <a:pt x="977" y="445"/>
                  </a:cubicBezTo>
                  <a:cubicBezTo>
                    <a:pt x="1030" y="445"/>
                    <a:pt x="1088" y="456"/>
                    <a:pt x="1156" y="482"/>
                  </a:cubicBezTo>
                  <a:cubicBezTo>
                    <a:pt x="1185" y="333"/>
                    <a:pt x="1364" y="363"/>
                    <a:pt x="1483" y="333"/>
                  </a:cubicBezTo>
                  <a:cubicBezTo>
                    <a:pt x="1692" y="333"/>
                    <a:pt x="1751" y="333"/>
                    <a:pt x="1751" y="571"/>
                  </a:cubicBezTo>
                  <a:cubicBezTo>
                    <a:pt x="1751" y="750"/>
                    <a:pt x="1602" y="898"/>
                    <a:pt x="1602" y="1047"/>
                  </a:cubicBezTo>
                  <a:cubicBezTo>
                    <a:pt x="1602" y="1196"/>
                    <a:pt x="1721" y="1375"/>
                    <a:pt x="1781" y="1524"/>
                  </a:cubicBezTo>
                  <a:cubicBezTo>
                    <a:pt x="1870" y="1821"/>
                    <a:pt x="1870" y="2149"/>
                    <a:pt x="2108" y="2387"/>
                  </a:cubicBezTo>
                  <a:cubicBezTo>
                    <a:pt x="2138" y="2411"/>
                    <a:pt x="2159" y="2431"/>
                    <a:pt x="2174" y="2449"/>
                  </a:cubicBezTo>
                  <a:lnTo>
                    <a:pt x="2174" y="2449"/>
                  </a:lnTo>
                  <a:cubicBezTo>
                    <a:pt x="2113" y="2280"/>
                    <a:pt x="2051" y="2110"/>
                    <a:pt x="1989" y="1941"/>
                  </a:cubicBezTo>
                  <a:cubicBezTo>
                    <a:pt x="1900" y="1613"/>
                    <a:pt x="1721" y="1196"/>
                    <a:pt x="1811" y="809"/>
                  </a:cubicBezTo>
                  <a:cubicBezTo>
                    <a:pt x="1870" y="660"/>
                    <a:pt x="1959" y="571"/>
                    <a:pt x="1930" y="392"/>
                  </a:cubicBezTo>
                  <a:cubicBezTo>
                    <a:pt x="1870" y="273"/>
                    <a:pt x="1692" y="124"/>
                    <a:pt x="1602" y="5"/>
                  </a:cubicBezTo>
                  <a:cubicBezTo>
                    <a:pt x="1577" y="31"/>
                    <a:pt x="1552" y="39"/>
                    <a:pt x="1526" y="39"/>
                  </a:cubicBezTo>
                  <a:cubicBezTo>
                    <a:pt x="1471" y="39"/>
                    <a:pt x="1412" y="0"/>
                    <a:pt x="1345" y="0"/>
                  </a:cubicBezTo>
                  <a:close/>
                  <a:moveTo>
                    <a:pt x="2174" y="2449"/>
                  </a:moveTo>
                  <a:lnTo>
                    <a:pt x="2174" y="2449"/>
                  </a:lnTo>
                  <a:cubicBezTo>
                    <a:pt x="2186" y="2481"/>
                    <a:pt x="2198" y="2514"/>
                    <a:pt x="2209" y="2546"/>
                  </a:cubicBezTo>
                  <a:lnTo>
                    <a:pt x="2209" y="2546"/>
                  </a:lnTo>
                  <a:cubicBezTo>
                    <a:pt x="2210" y="2512"/>
                    <a:pt x="2202" y="2483"/>
                    <a:pt x="2174" y="2449"/>
                  </a:cubicBezTo>
                  <a:close/>
                  <a:moveTo>
                    <a:pt x="1304" y="1643"/>
                  </a:moveTo>
                  <a:cubicBezTo>
                    <a:pt x="1424" y="1911"/>
                    <a:pt x="1602" y="2179"/>
                    <a:pt x="1632" y="2477"/>
                  </a:cubicBezTo>
                  <a:cubicBezTo>
                    <a:pt x="1632" y="2477"/>
                    <a:pt x="1602" y="2447"/>
                    <a:pt x="1602" y="2447"/>
                  </a:cubicBezTo>
                  <a:lnTo>
                    <a:pt x="1602" y="2447"/>
                  </a:lnTo>
                  <a:cubicBezTo>
                    <a:pt x="1572" y="2655"/>
                    <a:pt x="1751" y="2923"/>
                    <a:pt x="1811" y="3102"/>
                  </a:cubicBezTo>
                  <a:cubicBezTo>
                    <a:pt x="1760" y="3152"/>
                    <a:pt x="1737" y="3171"/>
                    <a:pt x="1717" y="3171"/>
                  </a:cubicBezTo>
                  <a:cubicBezTo>
                    <a:pt x="1690" y="3171"/>
                    <a:pt x="1671" y="3136"/>
                    <a:pt x="1602" y="3102"/>
                  </a:cubicBezTo>
                  <a:cubicBezTo>
                    <a:pt x="1549" y="3070"/>
                    <a:pt x="1515" y="3053"/>
                    <a:pt x="1493" y="3053"/>
                  </a:cubicBezTo>
                  <a:cubicBezTo>
                    <a:pt x="1453" y="3053"/>
                    <a:pt x="1453" y="3106"/>
                    <a:pt x="1453" y="3221"/>
                  </a:cubicBezTo>
                  <a:cubicBezTo>
                    <a:pt x="1437" y="3217"/>
                    <a:pt x="1423" y="3215"/>
                    <a:pt x="1410" y="3215"/>
                  </a:cubicBezTo>
                  <a:cubicBezTo>
                    <a:pt x="1327" y="3215"/>
                    <a:pt x="1308" y="3292"/>
                    <a:pt x="1334" y="3370"/>
                  </a:cubicBezTo>
                  <a:cubicBezTo>
                    <a:pt x="1324" y="3360"/>
                    <a:pt x="1318" y="3357"/>
                    <a:pt x="1312" y="3357"/>
                  </a:cubicBezTo>
                  <a:cubicBezTo>
                    <a:pt x="1301" y="3357"/>
                    <a:pt x="1295" y="3370"/>
                    <a:pt x="1275" y="3370"/>
                  </a:cubicBezTo>
                  <a:cubicBezTo>
                    <a:pt x="1304" y="3578"/>
                    <a:pt x="1304" y="3727"/>
                    <a:pt x="1453" y="3876"/>
                  </a:cubicBezTo>
                  <a:cubicBezTo>
                    <a:pt x="1569" y="4038"/>
                    <a:pt x="1559" y="4237"/>
                    <a:pt x="1633" y="4401"/>
                  </a:cubicBezTo>
                  <a:lnTo>
                    <a:pt x="1633" y="4401"/>
                  </a:lnTo>
                  <a:cubicBezTo>
                    <a:pt x="1638" y="4454"/>
                    <a:pt x="1665" y="4504"/>
                    <a:pt x="1692" y="4531"/>
                  </a:cubicBezTo>
                  <a:cubicBezTo>
                    <a:pt x="1697" y="4525"/>
                    <a:pt x="1702" y="4520"/>
                    <a:pt x="1706" y="4514"/>
                  </a:cubicBezTo>
                  <a:lnTo>
                    <a:pt x="1706" y="4514"/>
                  </a:lnTo>
                  <a:cubicBezTo>
                    <a:pt x="1711" y="4520"/>
                    <a:pt x="1716" y="4525"/>
                    <a:pt x="1721" y="4531"/>
                  </a:cubicBezTo>
                  <a:lnTo>
                    <a:pt x="1709" y="4510"/>
                  </a:lnTo>
                  <a:lnTo>
                    <a:pt x="1709" y="4510"/>
                  </a:lnTo>
                  <a:cubicBezTo>
                    <a:pt x="1764" y="4423"/>
                    <a:pt x="1669" y="4316"/>
                    <a:pt x="1751" y="4233"/>
                  </a:cubicBezTo>
                  <a:cubicBezTo>
                    <a:pt x="1811" y="4174"/>
                    <a:pt x="1959" y="4174"/>
                    <a:pt x="2019" y="4055"/>
                  </a:cubicBezTo>
                  <a:cubicBezTo>
                    <a:pt x="2019" y="4055"/>
                    <a:pt x="1959" y="4025"/>
                    <a:pt x="1959" y="4025"/>
                  </a:cubicBezTo>
                  <a:cubicBezTo>
                    <a:pt x="2019" y="3727"/>
                    <a:pt x="2585" y="3846"/>
                    <a:pt x="2793" y="3787"/>
                  </a:cubicBezTo>
                  <a:cubicBezTo>
                    <a:pt x="2793" y="3638"/>
                    <a:pt x="2585" y="3519"/>
                    <a:pt x="2525" y="3370"/>
                  </a:cubicBezTo>
                  <a:cubicBezTo>
                    <a:pt x="2436" y="3251"/>
                    <a:pt x="2406" y="3072"/>
                    <a:pt x="2347" y="2923"/>
                  </a:cubicBezTo>
                  <a:cubicBezTo>
                    <a:pt x="2301" y="2797"/>
                    <a:pt x="2255" y="2672"/>
                    <a:pt x="2209" y="2546"/>
                  </a:cubicBezTo>
                  <a:lnTo>
                    <a:pt x="2209" y="2546"/>
                  </a:lnTo>
                  <a:cubicBezTo>
                    <a:pt x="2209" y="2587"/>
                    <a:pt x="2198" y="2637"/>
                    <a:pt x="2198" y="2715"/>
                  </a:cubicBezTo>
                  <a:cubicBezTo>
                    <a:pt x="2198" y="2893"/>
                    <a:pt x="2376" y="3072"/>
                    <a:pt x="2436" y="3280"/>
                  </a:cubicBezTo>
                  <a:cubicBezTo>
                    <a:pt x="2414" y="3273"/>
                    <a:pt x="2395" y="3269"/>
                    <a:pt x="2380" y="3269"/>
                  </a:cubicBezTo>
                  <a:cubicBezTo>
                    <a:pt x="2335" y="3269"/>
                    <a:pt x="2324" y="3303"/>
                    <a:pt x="2347" y="3370"/>
                  </a:cubicBezTo>
                  <a:cubicBezTo>
                    <a:pt x="2287" y="3221"/>
                    <a:pt x="2168" y="2923"/>
                    <a:pt x="2049" y="2834"/>
                  </a:cubicBezTo>
                  <a:lnTo>
                    <a:pt x="2049" y="2834"/>
                  </a:lnTo>
                  <a:cubicBezTo>
                    <a:pt x="2079" y="2953"/>
                    <a:pt x="2227" y="3161"/>
                    <a:pt x="2138" y="3251"/>
                  </a:cubicBezTo>
                  <a:cubicBezTo>
                    <a:pt x="2049" y="3102"/>
                    <a:pt x="1989" y="2983"/>
                    <a:pt x="1930" y="2804"/>
                  </a:cubicBezTo>
                  <a:cubicBezTo>
                    <a:pt x="1751" y="2387"/>
                    <a:pt x="1513" y="2030"/>
                    <a:pt x="1304" y="164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4771090" y="4134750"/>
              <a:ext cx="14320" cy="23840"/>
            </a:xfrm>
            <a:custGeom>
              <a:avLst/>
              <a:gdLst/>
              <a:ahLst/>
              <a:cxnLst/>
              <a:rect l="l" t="t" r="r" b="b"/>
              <a:pathLst>
                <a:path w="716" h="1192" extrusionOk="0">
                  <a:moveTo>
                    <a:pt x="30" y="1"/>
                  </a:moveTo>
                  <a:cubicBezTo>
                    <a:pt x="1" y="120"/>
                    <a:pt x="150" y="209"/>
                    <a:pt x="209" y="298"/>
                  </a:cubicBezTo>
                  <a:cubicBezTo>
                    <a:pt x="298" y="417"/>
                    <a:pt x="328" y="596"/>
                    <a:pt x="388" y="745"/>
                  </a:cubicBezTo>
                  <a:cubicBezTo>
                    <a:pt x="447" y="864"/>
                    <a:pt x="477" y="1073"/>
                    <a:pt x="537" y="1192"/>
                  </a:cubicBezTo>
                  <a:cubicBezTo>
                    <a:pt x="537" y="1132"/>
                    <a:pt x="537" y="1073"/>
                    <a:pt x="566" y="1013"/>
                  </a:cubicBezTo>
                  <a:cubicBezTo>
                    <a:pt x="626" y="1043"/>
                    <a:pt x="685" y="1132"/>
                    <a:pt x="715" y="1192"/>
                  </a:cubicBezTo>
                  <a:cubicBezTo>
                    <a:pt x="656" y="1013"/>
                    <a:pt x="566" y="805"/>
                    <a:pt x="507" y="626"/>
                  </a:cubicBezTo>
                  <a:cubicBezTo>
                    <a:pt x="417" y="388"/>
                    <a:pt x="328" y="1"/>
                    <a:pt x="3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4787770" y="4187510"/>
              <a:ext cx="50640" cy="73100"/>
            </a:xfrm>
            <a:custGeom>
              <a:avLst/>
              <a:gdLst/>
              <a:ahLst/>
              <a:cxnLst/>
              <a:rect l="l" t="t" r="r" b="b"/>
              <a:pathLst>
                <a:path w="2532" h="3655" extrusionOk="0">
                  <a:moveTo>
                    <a:pt x="1375" y="0"/>
                  </a:moveTo>
                  <a:cubicBezTo>
                    <a:pt x="1288" y="0"/>
                    <a:pt x="1165" y="21"/>
                    <a:pt x="1102" y="42"/>
                  </a:cubicBezTo>
                  <a:cubicBezTo>
                    <a:pt x="953" y="42"/>
                    <a:pt x="834" y="42"/>
                    <a:pt x="685" y="102"/>
                  </a:cubicBezTo>
                  <a:cubicBezTo>
                    <a:pt x="566" y="191"/>
                    <a:pt x="387" y="400"/>
                    <a:pt x="417" y="548"/>
                  </a:cubicBezTo>
                  <a:cubicBezTo>
                    <a:pt x="239" y="608"/>
                    <a:pt x="0" y="608"/>
                    <a:pt x="0" y="846"/>
                  </a:cubicBezTo>
                  <a:cubicBezTo>
                    <a:pt x="0" y="1025"/>
                    <a:pt x="119" y="1233"/>
                    <a:pt x="239" y="1323"/>
                  </a:cubicBezTo>
                  <a:cubicBezTo>
                    <a:pt x="417" y="1471"/>
                    <a:pt x="626" y="1561"/>
                    <a:pt x="774" y="1710"/>
                  </a:cubicBezTo>
                  <a:cubicBezTo>
                    <a:pt x="953" y="1888"/>
                    <a:pt x="1072" y="2097"/>
                    <a:pt x="1132" y="2335"/>
                  </a:cubicBezTo>
                  <a:cubicBezTo>
                    <a:pt x="1114" y="2341"/>
                    <a:pt x="1095" y="2343"/>
                    <a:pt x="1075" y="2343"/>
                  </a:cubicBezTo>
                  <a:cubicBezTo>
                    <a:pt x="995" y="2343"/>
                    <a:pt x="900" y="2305"/>
                    <a:pt x="804" y="2305"/>
                  </a:cubicBezTo>
                  <a:cubicBezTo>
                    <a:pt x="774" y="2394"/>
                    <a:pt x="804" y="2454"/>
                    <a:pt x="804" y="2514"/>
                  </a:cubicBezTo>
                  <a:cubicBezTo>
                    <a:pt x="804" y="2543"/>
                    <a:pt x="834" y="2603"/>
                    <a:pt x="834" y="2633"/>
                  </a:cubicBezTo>
                  <a:cubicBezTo>
                    <a:pt x="834" y="2662"/>
                    <a:pt x="804" y="2692"/>
                    <a:pt x="804" y="2722"/>
                  </a:cubicBezTo>
                  <a:cubicBezTo>
                    <a:pt x="834" y="2901"/>
                    <a:pt x="983" y="3109"/>
                    <a:pt x="1102" y="3288"/>
                  </a:cubicBezTo>
                  <a:cubicBezTo>
                    <a:pt x="1235" y="3447"/>
                    <a:pt x="1653" y="3654"/>
                    <a:pt x="1910" y="3654"/>
                  </a:cubicBezTo>
                  <a:cubicBezTo>
                    <a:pt x="1941" y="3654"/>
                    <a:pt x="1970" y="3651"/>
                    <a:pt x="1995" y="3645"/>
                  </a:cubicBezTo>
                  <a:cubicBezTo>
                    <a:pt x="2144" y="3615"/>
                    <a:pt x="2323" y="3466"/>
                    <a:pt x="2412" y="3347"/>
                  </a:cubicBezTo>
                  <a:cubicBezTo>
                    <a:pt x="2531" y="3198"/>
                    <a:pt x="2501" y="3079"/>
                    <a:pt x="2472" y="2871"/>
                  </a:cubicBezTo>
                  <a:cubicBezTo>
                    <a:pt x="2472" y="2692"/>
                    <a:pt x="2472" y="2484"/>
                    <a:pt x="2412" y="2305"/>
                  </a:cubicBezTo>
                  <a:cubicBezTo>
                    <a:pt x="2323" y="2097"/>
                    <a:pt x="2174" y="2067"/>
                    <a:pt x="2085" y="1888"/>
                  </a:cubicBezTo>
                  <a:cubicBezTo>
                    <a:pt x="2025" y="1948"/>
                    <a:pt x="1965" y="2007"/>
                    <a:pt x="1936" y="2067"/>
                  </a:cubicBezTo>
                  <a:cubicBezTo>
                    <a:pt x="1787" y="1948"/>
                    <a:pt x="1727" y="1501"/>
                    <a:pt x="1697" y="1323"/>
                  </a:cubicBezTo>
                  <a:cubicBezTo>
                    <a:pt x="1697" y="1114"/>
                    <a:pt x="1727" y="846"/>
                    <a:pt x="1787" y="638"/>
                  </a:cubicBezTo>
                  <a:cubicBezTo>
                    <a:pt x="1817" y="489"/>
                    <a:pt x="1906" y="489"/>
                    <a:pt x="1817" y="340"/>
                  </a:cubicBezTo>
                  <a:cubicBezTo>
                    <a:pt x="1757" y="251"/>
                    <a:pt x="1578" y="42"/>
                    <a:pt x="1459" y="13"/>
                  </a:cubicBezTo>
                  <a:cubicBezTo>
                    <a:pt x="1442" y="4"/>
                    <a:pt x="1412" y="0"/>
                    <a:pt x="1375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4787770" y="4188890"/>
              <a:ext cx="51820" cy="69140"/>
            </a:xfrm>
            <a:custGeom>
              <a:avLst/>
              <a:gdLst/>
              <a:ahLst/>
              <a:cxnLst/>
              <a:rect l="l" t="t" r="r" b="b"/>
              <a:pathLst>
                <a:path w="2591" h="3457" extrusionOk="0">
                  <a:moveTo>
                    <a:pt x="626" y="897"/>
                  </a:moveTo>
                  <a:lnTo>
                    <a:pt x="626" y="897"/>
                  </a:lnTo>
                  <a:cubicBezTo>
                    <a:pt x="640" y="966"/>
                    <a:pt x="668" y="1035"/>
                    <a:pt x="685" y="1105"/>
                  </a:cubicBezTo>
                  <a:cubicBezTo>
                    <a:pt x="685" y="1047"/>
                    <a:pt x="660" y="964"/>
                    <a:pt x="626" y="897"/>
                  </a:cubicBezTo>
                  <a:close/>
                  <a:moveTo>
                    <a:pt x="1644" y="2332"/>
                  </a:moveTo>
                  <a:lnTo>
                    <a:pt x="1644" y="2332"/>
                  </a:lnTo>
                  <a:cubicBezTo>
                    <a:pt x="1668" y="2363"/>
                    <a:pt x="1670" y="2419"/>
                    <a:pt x="1697" y="2474"/>
                  </a:cubicBezTo>
                  <a:cubicBezTo>
                    <a:pt x="1688" y="2464"/>
                    <a:pt x="1678" y="2461"/>
                    <a:pt x="1668" y="2461"/>
                  </a:cubicBezTo>
                  <a:cubicBezTo>
                    <a:pt x="1648" y="2461"/>
                    <a:pt x="1628" y="2474"/>
                    <a:pt x="1608" y="2474"/>
                  </a:cubicBezTo>
                  <a:cubicBezTo>
                    <a:pt x="1638" y="2504"/>
                    <a:pt x="1638" y="2564"/>
                    <a:pt x="1638" y="2593"/>
                  </a:cubicBezTo>
                  <a:cubicBezTo>
                    <a:pt x="1613" y="2606"/>
                    <a:pt x="1583" y="2613"/>
                    <a:pt x="1555" y="2613"/>
                  </a:cubicBezTo>
                  <a:cubicBezTo>
                    <a:pt x="1515" y="2613"/>
                    <a:pt x="1477" y="2599"/>
                    <a:pt x="1459" y="2564"/>
                  </a:cubicBezTo>
                  <a:cubicBezTo>
                    <a:pt x="1429" y="2474"/>
                    <a:pt x="1519" y="2474"/>
                    <a:pt x="1578" y="2445"/>
                  </a:cubicBezTo>
                  <a:cubicBezTo>
                    <a:pt x="1578" y="2415"/>
                    <a:pt x="1578" y="2385"/>
                    <a:pt x="1549" y="2355"/>
                  </a:cubicBezTo>
                  <a:cubicBezTo>
                    <a:pt x="1595" y="2355"/>
                    <a:pt x="1623" y="2346"/>
                    <a:pt x="1644" y="2332"/>
                  </a:cubicBezTo>
                  <a:close/>
                  <a:moveTo>
                    <a:pt x="1321" y="1"/>
                  </a:moveTo>
                  <a:cubicBezTo>
                    <a:pt x="1275" y="1"/>
                    <a:pt x="1222" y="11"/>
                    <a:pt x="1162" y="33"/>
                  </a:cubicBezTo>
                  <a:cubicBezTo>
                    <a:pt x="864" y="152"/>
                    <a:pt x="626" y="152"/>
                    <a:pt x="447" y="450"/>
                  </a:cubicBezTo>
                  <a:cubicBezTo>
                    <a:pt x="358" y="569"/>
                    <a:pt x="328" y="569"/>
                    <a:pt x="179" y="599"/>
                  </a:cubicBezTo>
                  <a:cubicBezTo>
                    <a:pt x="90" y="658"/>
                    <a:pt x="0" y="747"/>
                    <a:pt x="90" y="837"/>
                  </a:cubicBezTo>
                  <a:cubicBezTo>
                    <a:pt x="90" y="720"/>
                    <a:pt x="200" y="639"/>
                    <a:pt x="320" y="639"/>
                  </a:cubicBezTo>
                  <a:cubicBezTo>
                    <a:pt x="352" y="639"/>
                    <a:pt x="385" y="645"/>
                    <a:pt x="417" y="658"/>
                  </a:cubicBezTo>
                  <a:cubicBezTo>
                    <a:pt x="506" y="688"/>
                    <a:pt x="506" y="747"/>
                    <a:pt x="536" y="837"/>
                  </a:cubicBezTo>
                  <a:cubicBezTo>
                    <a:pt x="536" y="837"/>
                    <a:pt x="566" y="807"/>
                    <a:pt x="566" y="807"/>
                  </a:cubicBezTo>
                  <a:cubicBezTo>
                    <a:pt x="587" y="828"/>
                    <a:pt x="608" y="860"/>
                    <a:pt x="626" y="897"/>
                  </a:cubicBezTo>
                  <a:lnTo>
                    <a:pt x="626" y="897"/>
                  </a:lnTo>
                  <a:cubicBezTo>
                    <a:pt x="616" y="847"/>
                    <a:pt x="613" y="797"/>
                    <a:pt x="626" y="747"/>
                  </a:cubicBezTo>
                  <a:cubicBezTo>
                    <a:pt x="774" y="747"/>
                    <a:pt x="745" y="986"/>
                    <a:pt x="834" y="1075"/>
                  </a:cubicBezTo>
                  <a:cubicBezTo>
                    <a:pt x="804" y="1015"/>
                    <a:pt x="745" y="837"/>
                    <a:pt x="804" y="777"/>
                  </a:cubicBezTo>
                  <a:cubicBezTo>
                    <a:pt x="834" y="777"/>
                    <a:pt x="894" y="807"/>
                    <a:pt x="953" y="807"/>
                  </a:cubicBezTo>
                  <a:cubicBezTo>
                    <a:pt x="953" y="867"/>
                    <a:pt x="1042" y="926"/>
                    <a:pt x="1072" y="956"/>
                  </a:cubicBezTo>
                  <a:cubicBezTo>
                    <a:pt x="1013" y="807"/>
                    <a:pt x="923" y="628"/>
                    <a:pt x="774" y="569"/>
                  </a:cubicBezTo>
                  <a:cubicBezTo>
                    <a:pt x="685" y="539"/>
                    <a:pt x="566" y="569"/>
                    <a:pt x="536" y="450"/>
                  </a:cubicBezTo>
                  <a:cubicBezTo>
                    <a:pt x="506" y="331"/>
                    <a:pt x="685" y="212"/>
                    <a:pt x="774" y="182"/>
                  </a:cubicBezTo>
                  <a:cubicBezTo>
                    <a:pt x="864" y="182"/>
                    <a:pt x="923" y="241"/>
                    <a:pt x="983" y="241"/>
                  </a:cubicBezTo>
                  <a:cubicBezTo>
                    <a:pt x="1042" y="241"/>
                    <a:pt x="1132" y="182"/>
                    <a:pt x="1191" y="182"/>
                  </a:cubicBezTo>
                  <a:cubicBezTo>
                    <a:pt x="1217" y="177"/>
                    <a:pt x="1241" y="174"/>
                    <a:pt x="1265" y="174"/>
                  </a:cubicBezTo>
                  <a:cubicBezTo>
                    <a:pt x="1379" y="174"/>
                    <a:pt x="1469" y="232"/>
                    <a:pt x="1519" y="331"/>
                  </a:cubicBezTo>
                  <a:cubicBezTo>
                    <a:pt x="1578" y="390"/>
                    <a:pt x="1638" y="479"/>
                    <a:pt x="1638" y="539"/>
                  </a:cubicBezTo>
                  <a:cubicBezTo>
                    <a:pt x="1638" y="539"/>
                    <a:pt x="1578" y="599"/>
                    <a:pt x="1578" y="658"/>
                  </a:cubicBezTo>
                  <a:cubicBezTo>
                    <a:pt x="1608" y="718"/>
                    <a:pt x="1638" y="718"/>
                    <a:pt x="1638" y="777"/>
                  </a:cubicBezTo>
                  <a:cubicBezTo>
                    <a:pt x="1668" y="867"/>
                    <a:pt x="1638" y="956"/>
                    <a:pt x="1638" y="1045"/>
                  </a:cubicBezTo>
                  <a:cubicBezTo>
                    <a:pt x="1608" y="1194"/>
                    <a:pt x="1578" y="1254"/>
                    <a:pt x="1459" y="1343"/>
                  </a:cubicBezTo>
                  <a:cubicBezTo>
                    <a:pt x="1608" y="1551"/>
                    <a:pt x="1668" y="1849"/>
                    <a:pt x="1787" y="2087"/>
                  </a:cubicBezTo>
                  <a:cubicBezTo>
                    <a:pt x="1697" y="2028"/>
                    <a:pt x="1638" y="1849"/>
                    <a:pt x="1578" y="1760"/>
                  </a:cubicBezTo>
                  <a:cubicBezTo>
                    <a:pt x="1578" y="1819"/>
                    <a:pt x="1578" y="1879"/>
                    <a:pt x="1549" y="1909"/>
                  </a:cubicBezTo>
                  <a:lnTo>
                    <a:pt x="1519" y="1909"/>
                  </a:lnTo>
                  <a:cubicBezTo>
                    <a:pt x="1489" y="1998"/>
                    <a:pt x="1519" y="2087"/>
                    <a:pt x="1400" y="2087"/>
                  </a:cubicBezTo>
                  <a:cubicBezTo>
                    <a:pt x="1459" y="2147"/>
                    <a:pt x="1519" y="2236"/>
                    <a:pt x="1400" y="2296"/>
                  </a:cubicBezTo>
                  <a:cubicBezTo>
                    <a:pt x="1380" y="2296"/>
                    <a:pt x="1360" y="2282"/>
                    <a:pt x="1340" y="2282"/>
                  </a:cubicBezTo>
                  <a:cubicBezTo>
                    <a:pt x="1330" y="2282"/>
                    <a:pt x="1320" y="2286"/>
                    <a:pt x="1310" y="2296"/>
                  </a:cubicBezTo>
                  <a:cubicBezTo>
                    <a:pt x="1310" y="2296"/>
                    <a:pt x="1251" y="2355"/>
                    <a:pt x="1251" y="2355"/>
                  </a:cubicBezTo>
                  <a:cubicBezTo>
                    <a:pt x="1221" y="2355"/>
                    <a:pt x="1251" y="2385"/>
                    <a:pt x="1162" y="2385"/>
                  </a:cubicBezTo>
                  <a:cubicBezTo>
                    <a:pt x="1115" y="2362"/>
                    <a:pt x="998" y="2268"/>
                    <a:pt x="906" y="2268"/>
                  </a:cubicBezTo>
                  <a:cubicBezTo>
                    <a:pt x="879" y="2268"/>
                    <a:pt x="854" y="2276"/>
                    <a:pt x="834" y="2296"/>
                  </a:cubicBezTo>
                  <a:cubicBezTo>
                    <a:pt x="774" y="2355"/>
                    <a:pt x="834" y="2534"/>
                    <a:pt x="864" y="2564"/>
                  </a:cubicBezTo>
                  <a:cubicBezTo>
                    <a:pt x="796" y="2455"/>
                    <a:pt x="839" y="2402"/>
                    <a:pt x="904" y="2402"/>
                  </a:cubicBezTo>
                  <a:cubicBezTo>
                    <a:pt x="981" y="2402"/>
                    <a:pt x="1088" y="2477"/>
                    <a:pt x="1072" y="2623"/>
                  </a:cubicBezTo>
                  <a:cubicBezTo>
                    <a:pt x="1107" y="2571"/>
                    <a:pt x="1151" y="2540"/>
                    <a:pt x="1189" y="2540"/>
                  </a:cubicBezTo>
                  <a:cubicBezTo>
                    <a:pt x="1215" y="2540"/>
                    <a:pt x="1238" y="2556"/>
                    <a:pt x="1251" y="2593"/>
                  </a:cubicBezTo>
                  <a:cubicBezTo>
                    <a:pt x="1267" y="2585"/>
                    <a:pt x="1281" y="2581"/>
                    <a:pt x="1293" y="2581"/>
                  </a:cubicBezTo>
                  <a:cubicBezTo>
                    <a:pt x="1362" y="2581"/>
                    <a:pt x="1340" y="2721"/>
                    <a:pt x="1340" y="2772"/>
                  </a:cubicBezTo>
                  <a:cubicBezTo>
                    <a:pt x="1310" y="2891"/>
                    <a:pt x="1281" y="3010"/>
                    <a:pt x="1310" y="3129"/>
                  </a:cubicBezTo>
                  <a:cubicBezTo>
                    <a:pt x="1335" y="3006"/>
                    <a:pt x="1319" y="2699"/>
                    <a:pt x="1465" y="2699"/>
                  </a:cubicBezTo>
                  <a:cubicBezTo>
                    <a:pt x="1495" y="2699"/>
                    <a:pt x="1532" y="2712"/>
                    <a:pt x="1578" y="2742"/>
                  </a:cubicBezTo>
                  <a:cubicBezTo>
                    <a:pt x="1668" y="2832"/>
                    <a:pt x="1757" y="3070"/>
                    <a:pt x="1549" y="3070"/>
                  </a:cubicBezTo>
                  <a:cubicBezTo>
                    <a:pt x="1561" y="3130"/>
                    <a:pt x="1583" y="3147"/>
                    <a:pt x="1606" y="3147"/>
                  </a:cubicBezTo>
                  <a:cubicBezTo>
                    <a:pt x="1634" y="3147"/>
                    <a:pt x="1664" y="3124"/>
                    <a:pt x="1684" y="3124"/>
                  </a:cubicBezTo>
                  <a:cubicBezTo>
                    <a:pt x="1689" y="3124"/>
                    <a:pt x="1694" y="3126"/>
                    <a:pt x="1697" y="3129"/>
                  </a:cubicBezTo>
                  <a:cubicBezTo>
                    <a:pt x="1757" y="3159"/>
                    <a:pt x="1727" y="3278"/>
                    <a:pt x="1757" y="3368"/>
                  </a:cubicBezTo>
                  <a:cubicBezTo>
                    <a:pt x="1787" y="3338"/>
                    <a:pt x="1876" y="3189"/>
                    <a:pt x="1876" y="3189"/>
                  </a:cubicBezTo>
                  <a:cubicBezTo>
                    <a:pt x="1965" y="3189"/>
                    <a:pt x="1995" y="3278"/>
                    <a:pt x="1995" y="3338"/>
                  </a:cubicBezTo>
                  <a:cubicBezTo>
                    <a:pt x="2046" y="3338"/>
                    <a:pt x="2204" y="3381"/>
                    <a:pt x="2177" y="3430"/>
                  </a:cubicBezTo>
                  <a:lnTo>
                    <a:pt x="2177" y="3430"/>
                  </a:lnTo>
                  <a:cubicBezTo>
                    <a:pt x="2231" y="3395"/>
                    <a:pt x="2288" y="3382"/>
                    <a:pt x="2263" y="3308"/>
                  </a:cubicBezTo>
                  <a:cubicBezTo>
                    <a:pt x="2233" y="3278"/>
                    <a:pt x="2144" y="3248"/>
                    <a:pt x="2114" y="3219"/>
                  </a:cubicBezTo>
                  <a:cubicBezTo>
                    <a:pt x="2052" y="3125"/>
                    <a:pt x="2120" y="3081"/>
                    <a:pt x="2203" y="3081"/>
                  </a:cubicBezTo>
                  <a:cubicBezTo>
                    <a:pt x="2279" y="3081"/>
                    <a:pt x="2368" y="3118"/>
                    <a:pt x="2382" y="3189"/>
                  </a:cubicBezTo>
                  <a:cubicBezTo>
                    <a:pt x="2591" y="3010"/>
                    <a:pt x="2263" y="3040"/>
                    <a:pt x="2144" y="3010"/>
                  </a:cubicBezTo>
                  <a:cubicBezTo>
                    <a:pt x="1965" y="2980"/>
                    <a:pt x="1846" y="2891"/>
                    <a:pt x="1876" y="2713"/>
                  </a:cubicBezTo>
                  <a:cubicBezTo>
                    <a:pt x="1757" y="2683"/>
                    <a:pt x="1846" y="2564"/>
                    <a:pt x="1936" y="2534"/>
                  </a:cubicBezTo>
                  <a:cubicBezTo>
                    <a:pt x="1846" y="2474"/>
                    <a:pt x="1906" y="2385"/>
                    <a:pt x="1936" y="2296"/>
                  </a:cubicBezTo>
                  <a:cubicBezTo>
                    <a:pt x="1906" y="2266"/>
                    <a:pt x="1846" y="2266"/>
                    <a:pt x="1817" y="2266"/>
                  </a:cubicBezTo>
                  <a:cubicBezTo>
                    <a:pt x="1817" y="2296"/>
                    <a:pt x="1787" y="2325"/>
                    <a:pt x="1817" y="2385"/>
                  </a:cubicBezTo>
                  <a:cubicBezTo>
                    <a:pt x="1760" y="2385"/>
                    <a:pt x="1703" y="2358"/>
                    <a:pt x="1647" y="2330"/>
                  </a:cubicBezTo>
                  <a:lnTo>
                    <a:pt x="1647" y="2330"/>
                  </a:lnTo>
                  <a:cubicBezTo>
                    <a:pt x="1677" y="2307"/>
                    <a:pt x="1692" y="2272"/>
                    <a:pt x="1727" y="2236"/>
                  </a:cubicBezTo>
                  <a:cubicBezTo>
                    <a:pt x="1765" y="2198"/>
                    <a:pt x="1828" y="2148"/>
                    <a:pt x="1884" y="2148"/>
                  </a:cubicBezTo>
                  <a:cubicBezTo>
                    <a:pt x="1915" y="2148"/>
                    <a:pt x="1944" y="2164"/>
                    <a:pt x="1965" y="2206"/>
                  </a:cubicBezTo>
                  <a:cubicBezTo>
                    <a:pt x="2020" y="2151"/>
                    <a:pt x="1999" y="1995"/>
                    <a:pt x="2090" y="1995"/>
                  </a:cubicBezTo>
                  <a:cubicBezTo>
                    <a:pt x="2097" y="1995"/>
                    <a:pt x="2105" y="1996"/>
                    <a:pt x="2114" y="1998"/>
                  </a:cubicBezTo>
                  <a:cubicBezTo>
                    <a:pt x="2223" y="2052"/>
                    <a:pt x="2208" y="2180"/>
                    <a:pt x="2114" y="2180"/>
                  </a:cubicBezTo>
                  <a:cubicBezTo>
                    <a:pt x="2105" y="2180"/>
                    <a:pt x="2095" y="2179"/>
                    <a:pt x="2085" y="2177"/>
                  </a:cubicBezTo>
                  <a:lnTo>
                    <a:pt x="2085" y="2177"/>
                  </a:lnTo>
                  <a:cubicBezTo>
                    <a:pt x="2144" y="2236"/>
                    <a:pt x="2263" y="2236"/>
                    <a:pt x="2293" y="2355"/>
                  </a:cubicBezTo>
                  <a:cubicBezTo>
                    <a:pt x="2248" y="2370"/>
                    <a:pt x="2211" y="2370"/>
                    <a:pt x="2174" y="2370"/>
                  </a:cubicBezTo>
                  <a:cubicBezTo>
                    <a:pt x="2137" y="2370"/>
                    <a:pt x="2099" y="2370"/>
                    <a:pt x="2055" y="2385"/>
                  </a:cubicBezTo>
                  <a:cubicBezTo>
                    <a:pt x="2085" y="2445"/>
                    <a:pt x="2442" y="2593"/>
                    <a:pt x="2352" y="2713"/>
                  </a:cubicBezTo>
                  <a:cubicBezTo>
                    <a:pt x="2349" y="2720"/>
                    <a:pt x="2341" y="2724"/>
                    <a:pt x="2331" y="2724"/>
                  </a:cubicBezTo>
                  <a:cubicBezTo>
                    <a:pt x="2288" y="2724"/>
                    <a:pt x="2200" y="2668"/>
                    <a:pt x="2141" y="2668"/>
                  </a:cubicBezTo>
                  <a:cubicBezTo>
                    <a:pt x="2108" y="2668"/>
                    <a:pt x="2085" y="2686"/>
                    <a:pt x="2085" y="2742"/>
                  </a:cubicBezTo>
                  <a:cubicBezTo>
                    <a:pt x="2094" y="2740"/>
                    <a:pt x="2104" y="2739"/>
                    <a:pt x="2113" y="2739"/>
                  </a:cubicBezTo>
                  <a:cubicBezTo>
                    <a:pt x="2238" y="2739"/>
                    <a:pt x="2273" y="2921"/>
                    <a:pt x="2412" y="2921"/>
                  </a:cubicBezTo>
                  <a:cubicBezTo>
                    <a:pt x="2531" y="2742"/>
                    <a:pt x="2442" y="2296"/>
                    <a:pt x="2323" y="2147"/>
                  </a:cubicBezTo>
                  <a:cubicBezTo>
                    <a:pt x="2293" y="2087"/>
                    <a:pt x="2144" y="1909"/>
                    <a:pt x="2085" y="1879"/>
                  </a:cubicBezTo>
                  <a:cubicBezTo>
                    <a:pt x="2025" y="1879"/>
                    <a:pt x="1876" y="1998"/>
                    <a:pt x="1846" y="2028"/>
                  </a:cubicBezTo>
                  <a:cubicBezTo>
                    <a:pt x="1846" y="1879"/>
                    <a:pt x="1727" y="1641"/>
                    <a:pt x="1668" y="1462"/>
                  </a:cubicBezTo>
                  <a:cubicBezTo>
                    <a:pt x="1638" y="1254"/>
                    <a:pt x="1727" y="1045"/>
                    <a:pt x="1697" y="837"/>
                  </a:cubicBezTo>
                  <a:cubicBezTo>
                    <a:pt x="1668" y="569"/>
                    <a:pt x="1638" y="599"/>
                    <a:pt x="1817" y="360"/>
                  </a:cubicBezTo>
                  <a:cubicBezTo>
                    <a:pt x="1622" y="191"/>
                    <a:pt x="1527" y="1"/>
                    <a:pt x="1321" y="1"/>
                  </a:cubicBezTo>
                  <a:close/>
                  <a:moveTo>
                    <a:pt x="2177" y="3430"/>
                  </a:moveTo>
                  <a:lnTo>
                    <a:pt x="2177" y="3430"/>
                  </a:lnTo>
                  <a:cubicBezTo>
                    <a:pt x="2166" y="3438"/>
                    <a:pt x="2154" y="3447"/>
                    <a:pt x="2144" y="3457"/>
                  </a:cubicBezTo>
                  <a:cubicBezTo>
                    <a:pt x="2162" y="3448"/>
                    <a:pt x="2172" y="3439"/>
                    <a:pt x="2177" y="343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4886610" y="3704490"/>
              <a:ext cx="114360" cy="95400"/>
            </a:xfrm>
            <a:custGeom>
              <a:avLst/>
              <a:gdLst/>
              <a:ahLst/>
              <a:cxnLst/>
              <a:rect l="l" t="t" r="r" b="b"/>
              <a:pathLst>
                <a:path w="5718" h="4770" extrusionOk="0">
                  <a:moveTo>
                    <a:pt x="1319" y="1"/>
                  </a:moveTo>
                  <a:cubicBezTo>
                    <a:pt x="1302" y="1"/>
                    <a:pt x="1280" y="5"/>
                    <a:pt x="1251" y="17"/>
                  </a:cubicBezTo>
                  <a:cubicBezTo>
                    <a:pt x="1162" y="47"/>
                    <a:pt x="1162" y="166"/>
                    <a:pt x="1102" y="255"/>
                  </a:cubicBezTo>
                  <a:cubicBezTo>
                    <a:pt x="1013" y="404"/>
                    <a:pt x="954" y="642"/>
                    <a:pt x="805" y="761"/>
                  </a:cubicBezTo>
                  <a:cubicBezTo>
                    <a:pt x="686" y="850"/>
                    <a:pt x="507" y="880"/>
                    <a:pt x="388" y="999"/>
                  </a:cubicBezTo>
                  <a:cubicBezTo>
                    <a:pt x="239" y="1118"/>
                    <a:pt x="1" y="1386"/>
                    <a:pt x="1" y="1595"/>
                  </a:cubicBezTo>
                  <a:cubicBezTo>
                    <a:pt x="1" y="1803"/>
                    <a:pt x="209" y="2160"/>
                    <a:pt x="328" y="2309"/>
                  </a:cubicBezTo>
                  <a:cubicBezTo>
                    <a:pt x="477" y="2458"/>
                    <a:pt x="775" y="2428"/>
                    <a:pt x="983" y="2458"/>
                  </a:cubicBezTo>
                  <a:cubicBezTo>
                    <a:pt x="2115" y="2637"/>
                    <a:pt x="3008" y="3113"/>
                    <a:pt x="3544" y="4155"/>
                  </a:cubicBezTo>
                  <a:cubicBezTo>
                    <a:pt x="3633" y="4334"/>
                    <a:pt x="3633" y="4453"/>
                    <a:pt x="3812" y="4572"/>
                  </a:cubicBezTo>
                  <a:cubicBezTo>
                    <a:pt x="3976" y="4689"/>
                    <a:pt x="4176" y="4769"/>
                    <a:pt x="4371" y="4769"/>
                  </a:cubicBezTo>
                  <a:cubicBezTo>
                    <a:pt x="4423" y="4769"/>
                    <a:pt x="4476" y="4764"/>
                    <a:pt x="4526" y="4751"/>
                  </a:cubicBezTo>
                  <a:cubicBezTo>
                    <a:pt x="4884" y="4662"/>
                    <a:pt x="4914" y="4245"/>
                    <a:pt x="5122" y="4036"/>
                  </a:cubicBezTo>
                  <a:cubicBezTo>
                    <a:pt x="5241" y="3917"/>
                    <a:pt x="5420" y="3858"/>
                    <a:pt x="5509" y="3739"/>
                  </a:cubicBezTo>
                  <a:cubicBezTo>
                    <a:pt x="5717" y="3292"/>
                    <a:pt x="5003" y="2935"/>
                    <a:pt x="4705" y="2786"/>
                  </a:cubicBezTo>
                  <a:cubicBezTo>
                    <a:pt x="4467" y="2696"/>
                    <a:pt x="4348" y="2577"/>
                    <a:pt x="4169" y="2458"/>
                  </a:cubicBezTo>
                  <a:cubicBezTo>
                    <a:pt x="3812" y="2160"/>
                    <a:pt x="3425" y="1922"/>
                    <a:pt x="3038" y="1625"/>
                  </a:cubicBezTo>
                  <a:cubicBezTo>
                    <a:pt x="2800" y="1416"/>
                    <a:pt x="2532" y="1237"/>
                    <a:pt x="2323" y="970"/>
                  </a:cubicBezTo>
                  <a:cubicBezTo>
                    <a:pt x="2264" y="880"/>
                    <a:pt x="2145" y="761"/>
                    <a:pt x="2115" y="642"/>
                  </a:cubicBezTo>
                  <a:cubicBezTo>
                    <a:pt x="2085" y="553"/>
                    <a:pt x="2085" y="463"/>
                    <a:pt x="2025" y="374"/>
                  </a:cubicBezTo>
                  <a:cubicBezTo>
                    <a:pt x="1877" y="195"/>
                    <a:pt x="1638" y="225"/>
                    <a:pt x="1460" y="136"/>
                  </a:cubicBezTo>
                  <a:cubicBezTo>
                    <a:pt x="1387" y="88"/>
                    <a:pt x="1393" y="1"/>
                    <a:pt x="1319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4901510" y="3707190"/>
              <a:ext cx="94700" cy="89100"/>
            </a:xfrm>
            <a:custGeom>
              <a:avLst/>
              <a:gdLst/>
              <a:ahLst/>
              <a:cxnLst/>
              <a:rect l="l" t="t" r="r" b="b"/>
              <a:pathLst>
                <a:path w="4735" h="4455" extrusionOk="0">
                  <a:moveTo>
                    <a:pt x="346" y="493"/>
                  </a:moveTo>
                  <a:lnTo>
                    <a:pt x="346" y="493"/>
                  </a:lnTo>
                  <a:cubicBezTo>
                    <a:pt x="331" y="514"/>
                    <a:pt x="316" y="539"/>
                    <a:pt x="300" y="565"/>
                  </a:cubicBezTo>
                  <a:lnTo>
                    <a:pt x="300" y="565"/>
                  </a:lnTo>
                  <a:cubicBezTo>
                    <a:pt x="317" y="541"/>
                    <a:pt x="332" y="517"/>
                    <a:pt x="346" y="493"/>
                  </a:cubicBezTo>
                  <a:close/>
                  <a:moveTo>
                    <a:pt x="300" y="565"/>
                  </a:moveTo>
                  <a:cubicBezTo>
                    <a:pt x="218" y="681"/>
                    <a:pt x="109" y="780"/>
                    <a:pt x="0" y="835"/>
                  </a:cubicBezTo>
                  <a:cubicBezTo>
                    <a:pt x="141" y="835"/>
                    <a:pt x="227" y="686"/>
                    <a:pt x="300" y="565"/>
                  </a:cubicBezTo>
                  <a:close/>
                  <a:moveTo>
                    <a:pt x="2888" y="3246"/>
                  </a:moveTo>
                  <a:cubicBezTo>
                    <a:pt x="2871" y="3246"/>
                    <a:pt x="2864" y="3256"/>
                    <a:pt x="2861" y="3265"/>
                  </a:cubicBezTo>
                  <a:lnTo>
                    <a:pt x="2861" y="3265"/>
                  </a:lnTo>
                  <a:cubicBezTo>
                    <a:pt x="2870" y="3259"/>
                    <a:pt x="2879" y="3253"/>
                    <a:pt x="2888" y="3246"/>
                  </a:cubicBezTo>
                  <a:close/>
                  <a:moveTo>
                    <a:pt x="536" y="1"/>
                  </a:moveTo>
                  <a:cubicBezTo>
                    <a:pt x="447" y="60"/>
                    <a:pt x="447" y="239"/>
                    <a:pt x="417" y="328"/>
                  </a:cubicBezTo>
                  <a:cubicBezTo>
                    <a:pt x="401" y="384"/>
                    <a:pt x="377" y="439"/>
                    <a:pt x="346" y="493"/>
                  </a:cubicBezTo>
                  <a:lnTo>
                    <a:pt x="346" y="493"/>
                  </a:lnTo>
                  <a:cubicBezTo>
                    <a:pt x="350" y="487"/>
                    <a:pt x="354" y="482"/>
                    <a:pt x="357" y="477"/>
                  </a:cubicBezTo>
                  <a:cubicBezTo>
                    <a:pt x="394" y="538"/>
                    <a:pt x="445" y="549"/>
                    <a:pt x="500" y="549"/>
                  </a:cubicBezTo>
                  <a:cubicBezTo>
                    <a:pt x="531" y="549"/>
                    <a:pt x="563" y="546"/>
                    <a:pt x="593" y="546"/>
                  </a:cubicBezTo>
                  <a:cubicBezTo>
                    <a:pt x="640" y="546"/>
                    <a:pt x="683" y="554"/>
                    <a:pt x="715" y="596"/>
                  </a:cubicBezTo>
                  <a:cubicBezTo>
                    <a:pt x="740" y="571"/>
                    <a:pt x="810" y="501"/>
                    <a:pt x="867" y="501"/>
                  </a:cubicBezTo>
                  <a:cubicBezTo>
                    <a:pt x="876" y="501"/>
                    <a:pt x="885" y="503"/>
                    <a:pt x="893" y="507"/>
                  </a:cubicBezTo>
                  <a:cubicBezTo>
                    <a:pt x="953" y="537"/>
                    <a:pt x="953" y="686"/>
                    <a:pt x="923" y="715"/>
                  </a:cubicBezTo>
                  <a:cubicBezTo>
                    <a:pt x="893" y="775"/>
                    <a:pt x="774" y="775"/>
                    <a:pt x="715" y="775"/>
                  </a:cubicBezTo>
                  <a:cubicBezTo>
                    <a:pt x="745" y="894"/>
                    <a:pt x="893" y="983"/>
                    <a:pt x="1042" y="983"/>
                  </a:cubicBezTo>
                  <a:cubicBezTo>
                    <a:pt x="1012" y="894"/>
                    <a:pt x="953" y="715"/>
                    <a:pt x="1042" y="686"/>
                  </a:cubicBezTo>
                  <a:cubicBezTo>
                    <a:pt x="1053" y="678"/>
                    <a:pt x="1064" y="675"/>
                    <a:pt x="1075" y="675"/>
                  </a:cubicBezTo>
                  <a:cubicBezTo>
                    <a:pt x="1153" y="675"/>
                    <a:pt x="1225" y="842"/>
                    <a:pt x="1251" y="894"/>
                  </a:cubicBezTo>
                  <a:cubicBezTo>
                    <a:pt x="1203" y="894"/>
                    <a:pt x="1155" y="856"/>
                    <a:pt x="1108" y="856"/>
                  </a:cubicBezTo>
                  <a:cubicBezTo>
                    <a:pt x="1096" y="856"/>
                    <a:pt x="1084" y="858"/>
                    <a:pt x="1072" y="864"/>
                  </a:cubicBezTo>
                  <a:cubicBezTo>
                    <a:pt x="1221" y="983"/>
                    <a:pt x="1340" y="1132"/>
                    <a:pt x="1459" y="1281"/>
                  </a:cubicBezTo>
                  <a:cubicBezTo>
                    <a:pt x="1578" y="1400"/>
                    <a:pt x="1757" y="1460"/>
                    <a:pt x="1846" y="1638"/>
                  </a:cubicBezTo>
                  <a:cubicBezTo>
                    <a:pt x="1846" y="1490"/>
                    <a:pt x="1697" y="1341"/>
                    <a:pt x="1668" y="1192"/>
                  </a:cubicBezTo>
                  <a:lnTo>
                    <a:pt x="1668" y="1192"/>
                  </a:lnTo>
                  <a:cubicBezTo>
                    <a:pt x="1906" y="1430"/>
                    <a:pt x="2114" y="1698"/>
                    <a:pt x="2382" y="1906"/>
                  </a:cubicBezTo>
                  <a:cubicBezTo>
                    <a:pt x="2531" y="2025"/>
                    <a:pt x="2858" y="2145"/>
                    <a:pt x="2948" y="2323"/>
                  </a:cubicBezTo>
                  <a:cubicBezTo>
                    <a:pt x="2928" y="2333"/>
                    <a:pt x="2905" y="2336"/>
                    <a:pt x="2881" y="2336"/>
                  </a:cubicBezTo>
                  <a:cubicBezTo>
                    <a:pt x="2832" y="2336"/>
                    <a:pt x="2779" y="2323"/>
                    <a:pt x="2739" y="2323"/>
                  </a:cubicBezTo>
                  <a:cubicBezTo>
                    <a:pt x="2948" y="2561"/>
                    <a:pt x="3275" y="2740"/>
                    <a:pt x="3514" y="2919"/>
                  </a:cubicBezTo>
                  <a:cubicBezTo>
                    <a:pt x="3484" y="2800"/>
                    <a:pt x="3454" y="2681"/>
                    <a:pt x="3424" y="2561"/>
                  </a:cubicBezTo>
                  <a:lnTo>
                    <a:pt x="3424" y="2561"/>
                  </a:lnTo>
                  <a:cubicBezTo>
                    <a:pt x="3484" y="2651"/>
                    <a:pt x="3514" y="2800"/>
                    <a:pt x="3573" y="2889"/>
                  </a:cubicBezTo>
                  <a:cubicBezTo>
                    <a:pt x="3603" y="2978"/>
                    <a:pt x="3722" y="3068"/>
                    <a:pt x="3752" y="3157"/>
                  </a:cubicBezTo>
                  <a:cubicBezTo>
                    <a:pt x="3781" y="3276"/>
                    <a:pt x="3394" y="3395"/>
                    <a:pt x="3514" y="3574"/>
                  </a:cubicBezTo>
                  <a:cubicBezTo>
                    <a:pt x="3473" y="3614"/>
                    <a:pt x="3435" y="3630"/>
                    <a:pt x="3400" y="3630"/>
                  </a:cubicBezTo>
                  <a:cubicBezTo>
                    <a:pt x="3305" y="3630"/>
                    <a:pt x="3229" y="3512"/>
                    <a:pt x="3186" y="3425"/>
                  </a:cubicBezTo>
                  <a:cubicBezTo>
                    <a:pt x="3102" y="3467"/>
                    <a:pt x="3107" y="3509"/>
                    <a:pt x="3075" y="3509"/>
                  </a:cubicBezTo>
                  <a:cubicBezTo>
                    <a:pt x="3062" y="3509"/>
                    <a:pt x="3042" y="3502"/>
                    <a:pt x="3007" y="3484"/>
                  </a:cubicBezTo>
                  <a:cubicBezTo>
                    <a:pt x="2948" y="3455"/>
                    <a:pt x="2858" y="3336"/>
                    <a:pt x="3007" y="3306"/>
                  </a:cubicBezTo>
                  <a:cubicBezTo>
                    <a:pt x="3007" y="3306"/>
                    <a:pt x="3007" y="3276"/>
                    <a:pt x="3007" y="3276"/>
                  </a:cubicBezTo>
                  <a:cubicBezTo>
                    <a:pt x="2968" y="3276"/>
                    <a:pt x="2928" y="3289"/>
                    <a:pt x="2897" y="3289"/>
                  </a:cubicBezTo>
                  <a:cubicBezTo>
                    <a:pt x="2882" y="3289"/>
                    <a:pt x="2868" y="3286"/>
                    <a:pt x="2858" y="3276"/>
                  </a:cubicBezTo>
                  <a:cubicBezTo>
                    <a:pt x="2858" y="3276"/>
                    <a:pt x="2858" y="3271"/>
                    <a:pt x="2861" y="3265"/>
                  </a:cubicBezTo>
                  <a:lnTo>
                    <a:pt x="2861" y="3265"/>
                  </a:lnTo>
                  <a:cubicBezTo>
                    <a:pt x="2743" y="3336"/>
                    <a:pt x="2582" y="3336"/>
                    <a:pt x="2471" y="3336"/>
                  </a:cubicBezTo>
                  <a:cubicBezTo>
                    <a:pt x="2561" y="3395"/>
                    <a:pt x="2591" y="3544"/>
                    <a:pt x="2680" y="3604"/>
                  </a:cubicBezTo>
                  <a:cubicBezTo>
                    <a:pt x="2739" y="3633"/>
                    <a:pt x="2829" y="3633"/>
                    <a:pt x="2858" y="3693"/>
                  </a:cubicBezTo>
                  <a:cubicBezTo>
                    <a:pt x="2858" y="3752"/>
                    <a:pt x="2799" y="3812"/>
                    <a:pt x="2799" y="3871"/>
                  </a:cubicBezTo>
                  <a:cubicBezTo>
                    <a:pt x="2799" y="3901"/>
                    <a:pt x="2858" y="3901"/>
                    <a:pt x="2858" y="3931"/>
                  </a:cubicBezTo>
                  <a:cubicBezTo>
                    <a:pt x="2888" y="3961"/>
                    <a:pt x="2888" y="4020"/>
                    <a:pt x="2888" y="4050"/>
                  </a:cubicBezTo>
                  <a:cubicBezTo>
                    <a:pt x="2905" y="4039"/>
                    <a:pt x="2921" y="4034"/>
                    <a:pt x="2936" y="4034"/>
                  </a:cubicBezTo>
                  <a:cubicBezTo>
                    <a:pt x="2999" y="4034"/>
                    <a:pt x="3043" y="4121"/>
                    <a:pt x="3067" y="4169"/>
                  </a:cubicBezTo>
                  <a:cubicBezTo>
                    <a:pt x="3097" y="4288"/>
                    <a:pt x="3067" y="4318"/>
                    <a:pt x="3186" y="4378"/>
                  </a:cubicBezTo>
                  <a:cubicBezTo>
                    <a:pt x="3299" y="4434"/>
                    <a:pt x="3436" y="4455"/>
                    <a:pt x="3567" y="4455"/>
                  </a:cubicBezTo>
                  <a:cubicBezTo>
                    <a:pt x="3643" y="4455"/>
                    <a:pt x="3716" y="4448"/>
                    <a:pt x="3781" y="4437"/>
                  </a:cubicBezTo>
                  <a:cubicBezTo>
                    <a:pt x="3960" y="4407"/>
                    <a:pt x="4109" y="4348"/>
                    <a:pt x="4198" y="4199"/>
                  </a:cubicBezTo>
                  <a:cubicBezTo>
                    <a:pt x="4288" y="4050"/>
                    <a:pt x="4347" y="3901"/>
                    <a:pt x="4407" y="3782"/>
                  </a:cubicBezTo>
                  <a:lnTo>
                    <a:pt x="4407" y="3782"/>
                  </a:lnTo>
                  <a:cubicBezTo>
                    <a:pt x="4300" y="3809"/>
                    <a:pt x="4193" y="3860"/>
                    <a:pt x="4107" y="3956"/>
                  </a:cubicBezTo>
                  <a:lnTo>
                    <a:pt x="4107" y="3956"/>
                  </a:lnTo>
                  <a:cubicBezTo>
                    <a:pt x="4029" y="3967"/>
                    <a:pt x="3941" y="4027"/>
                    <a:pt x="3871" y="4050"/>
                  </a:cubicBezTo>
                  <a:cubicBezTo>
                    <a:pt x="3855" y="4001"/>
                    <a:pt x="3816" y="3984"/>
                    <a:pt x="3767" y="3984"/>
                  </a:cubicBezTo>
                  <a:cubicBezTo>
                    <a:pt x="3636" y="3984"/>
                    <a:pt x="3429" y="4105"/>
                    <a:pt x="3340" y="4110"/>
                  </a:cubicBezTo>
                  <a:lnTo>
                    <a:pt x="3340" y="4110"/>
                  </a:lnTo>
                  <a:cubicBezTo>
                    <a:pt x="3337" y="4100"/>
                    <a:pt x="3335" y="4091"/>
                    <a:pt x="3335" y="4080"/>
                  </a:cubicBezTo>
                  <a:cubicBezTo>
                    <a:pt x="3335" y="4080"/>
                    <a:pt x="3335" y="4110"/>
                    <a:pt x="3335" y="4110"/>
                  </a:cubicBezTo>
                  <a:cubicBezTo>
                    <a:pt x="3336" y="4110"/>
                    <a:pt x="3338" y="4110"/>
                    <a:pt x="3340" y="4110"/>
                  </a:cubicBezTo>
                  <a:lnTo>
                    <a:pt x="3340" y="4110"/>
                  </a:lnTo>
                  <a:cubicBezTo>
                    <a:pt x="3363" y="4176"/>
                    <a:pt x="3461" y="4203"/>
                    <a:pt x="3514" y="4229"/>
                  </a:cubicBezTo>
                  <a:cubicBezTo>
                    <a:pt x="3503" y="4231"/>
                    <a:pt x="3490" y="4233"/>
                    <a:pt x="3476" y="4233"/>
                  </a:cubicBezTo>
                  <a:cubicBezTo>
                    <a:pt x="3322" y="4233"/>
                    <a:pt x="2961" y="4094"/>
                    <a:pt x="3097" y="3931"/>
                  </a:cubicBezTo>
                  <a:lnTo>
                    <a:pt x="3097" y="3931"/>
                  </a:lnTo>
                  <a:cubicBezTo>
                    <a:pt x="3126" y="3946"/>
                    <a:pt x="3149" y="3953"/>
                    <a:pt x="3171" y="3953"/>
                  </a:cubicBezTo>
                  <a:cubicBezTo>
                    <a:pt x="3193" y="3953"/>
                    <a:pt x="3216" y="3946"/>
                    <a:pt x="3246" y="3931"/>
                  </a:cubicBezTo>
                  <a:cubicBezTo>
                    <a:pt x="3216" y="3812"/>
                    <a:pt x="3335" y="3812"/>
                    <a:pt x="3394" y="3752"/>
                  </a:cubicBezTo>
                  <a:cubicBezTo>
                    <a:pt x="3424" y="3723"/>
                    <a:pt x="3424" y="3693"/>
                    <a:pt x="3454" y="3663"/>
                  </a:cubicBezTo>
                  <a:cubicBezTo>
                    <a:pt x="3484" y="3663"/>
                    <a:pt x="3543" y="3633"/>
                    <a:pt x="3573" y="3633"/>
                  </a:cubicBezTo>
                  <a:cubicBezTo>
                    <a:pt x="3633" y="3574"/>
                    <a:pt x="3573" y="3455"/>
                    <a:pt x="3662" y="3365"/>
                  </a:cubicBezTo>
                  <a:cubicBezTo>
                    <a:pt x="3711" y="3341"/>
                    <a:pt x="3759" y="3298"/>
                    <a:pt x="3807" y="3298"/>
                  </a:cubicBezTo>
                  <a:cubicBezTo>
                    <a:pt x="3818" y="3298"/>
                    <a:pt x="3830" y="3300"/>
                    <a:pt x="3841" y="3306"/>
                  </a:cubicBezTo>
                  <a:cubicBezTo>
                    <a:pt x="3960" y="3306"/>
                    <a:pt x="3990" y="3365"/>
                    <a:pt x="4049" y="3425"/>
                  </a:cubicBezTo>
                  <a:cubicBezTo>
                    <a:pt x="4139" y="3484"/>
                    <a:pt x="4258" y="3544"/>
                    <a:pt x="4377" y="3574"/>
                  </a:cubicBezTo>
                  <a:cubicBezTo>
                    <a:pt x="4420" y="3582"/>
                    <a:pt x="4463" y="3589"/>
                    <a:pt x="4504" y="3589"/>
                  </a:cubicBezTo>
                  <a:cubicBezTo>
                    <a:pt x="4602" y="3589"/>
                    <a:pt x="4683" y="3552"/>
                    <a:pt x="4704" y="3425"/>
                  </a:cubicBezTo>
                  <a:cubicBezTo>
                    <a:pt x="4734" y="3097"/>
                    <a:pt x="4347" y="2948"/>
                    <a:pt x="4109" y="2829"/>
                  </a:cubicBezTo>
                  <a:cubicBezTo>
                    <a:pt x="3871" y="2681"/>
                    <a:pt x="3603" y="2561"/>
                    <a:pt x="3394" y="2383"/>
                  </a:cubicBezTo>
                  <a:cubicBezTo>
                    <a:pt x="3275" y="2323"/>
                    <a:pt x="3216" y="2234"/>
                    <a:pt x="3097" y="2145"/>
                  </a:cubicBezTo>
                  <a:cubicBezTo>
                    <a:pt x="3091" y="2150"/>
                    <a:pt x="3082" y="2153"/>
                    <a:pt x="3071" y="2153"/>
                  </a:cubicBezTo>
                  <a:cubicBezTo>
                    <a:pt x="2969" y="2153"/>
                    <a:pt x="2671" y="1930"/>
                    <a:pt x="2591" y="1877"/>
                  </a:cubicBezTo>
                  <a:cubicBezTo>
                    <a:pt x="2323" y="1668"/>
                    <a:pt x="2055" y="1460"/>
                    <a:pt x="1816" y="1222"/>
                  </a:cubicBezTo>
                  <a:cubicBezTo>
                    <a:pt x="1668" y="1073"/>
                    <a:pt x="1548" y="954"/>
                    <a:pt x="1429" y="775"/>
                  </a:cubicBezTo>
                  <a:cubicBezTo>
                    <a:pt x="1400" y="745"/>
                    <a:pt x="1132" y="269"/>
                    <a:pt x="1132" y="269"/>
                  </a:cubicBezTo>
                  <a:cubicBezTo>
                    <a:pt x="1102" y="299"/>
                    <a:pt x="1072" y="299"/>
                    <a:pt x="1012" y="299"/>
                  </a:cubicBezTo>
                  <a:cubicBezTo>
                    <a:pt x="1072" y="328"/>
                    <a:pt x="1072" y="418"/>
                    <a:pt x="1012" y="447"/>
                  </a:cubicBezTo>
                  <a:cubicBezTo>
                    <a:pt x="969" y="447"/>
                    <a:pt x="957" y="384"/>
                    <a:pt x="931" y="384"/>
                  </a:cubicBezTo>
                  <a:cubicBezTo>
                    <a:pt x="921" y="384"/>
                    <a:pt x="910" y="393"/>
                    <a:pt x="893" y="418"/>
                  </a:cubicBezTo>
                  <a:cubicBezTo>
                    <a:pt x="804" y="388"/>
                    <a:pt x="596" y="328"/>
                    <a:pt x="536" y="269"/>
                  </a:cubicBezTo>
                  <a:lnTo>
                    <a:pt x="536" y="269"/>
                  </a:lnTo>
                  <a:cubicBezTo>
                    <a:pt x="546" y="271"/>
                    <a:pt x="555" y="272"/>
                    <a:pt x="564" y="272"/>
                  </a:cubicBezTo>
                  <a:cubicBezTo>
                    <a:pt x="635" y="272"/>
                    <a:pt x="695" y="209"/>
                    <a:pt x="752" y="209"/>
                  </a:cubicBezTo>
                  <a:cubicBezTo>
                    <a:pt x="780" y="209"/>
                    <a:pt x="807" y="224"/>
                    <a:pt x="834" y="269"/>
                  </a:cubicBezTo>
                  <a:cubicBezTo>
                    <a:pt x="864" y="239"/>
                    <a:pt x="886" y="224"/>
                    <a:pt x="908" y="224"/>
                  </a:cubicBezTo>
                  <a:cubicBezTo>
                    <a:pt x="931" y="224"/>
                    <a:pt x="953" y="239"/>
                    <a:pt x="983" y="269"/>
                  </a:cubicBezTo>
                  <a:cubicBezTo>
                    <a:pt x="1132" y="150"/>
                    <a:pt x="923" y="90"/>
                    <a:pt x="834" y="90"/>
                  </a:cubicBezTo>
                  <a:cubicBezTo>
                    <a:pt x="745" y="60"/>
                    <a:pt x="566" y="60"/>
                    <a:pt x="53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4916390" y="3728630"/>
              <a:ext cx="4780" cy="4200"/>
            </a:xfrm>
            <a:custGeom>
              <a:avLst/>
              <a:gdLst/>
              <a:ahLst/>
              <a:cxnLst/>
              <a:rect l="l" t="t" r="r" b="b"/>
              <a:pathLst>
                <a:path w="239" h="210" extrusionOk="0">
                  <a:moveTo>
                    <a:pt x="1" y="1"/>
                  </a:moveTo>
                  <a:cubicBezTo>
                    <a:pt x="60" y="60"/>
                    <a:pt x="90" y="209"/>
                    <a:pt x="209" y="209"/>
                  </a:cubicBezTo>
                  <a:cubicBezTo>
                    <a:pt x="239" y="209"/>
                    <a:pt x="239" y="209"/>
                    <a:pt x="239" y="179"/>
                  </a:cubicBezTo>
                  <a:cubicBezTo>
                    <a:pt x="179" y="90"/>
                    <a:pt x="60" y="60"/>
                    <a:pt x="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4900910" y="3733990"/>
              <a:ext cx="32180" cy="25040"/>
            </a:xfrm>
            <a:custGeom>
              <a:avLst/>
              <a:gdLst/>
              <a:ahLst/>
              <a:cxnLst/>
              <a:rect l="l" t="t" r="r" b="b"/>
              <a:pathLst>
                <a:path w="1609" h="1252" extrusionOk="0">
                  <a:moveTo>
                    <a:pt x="536" y="1"/>
                  </a:moveTo>
                  <a:cubicBezTo>
                    <a:pt x="507" y="30"/>
                    <a:pt x="477" y="30"/>
                    <a:pt x="417" y="30"/>
                  </a:cubicBezTo>
                  <a:lnTo>
                    <a:pt x="417" y="60"/>
                  </a:lnTo>
                  <a:cubicBezTo>
                    <a:pt x="417" y="239"/>
                    <a:pt x="179" y="269"/>
                    <a:pt x="119" y="388"/>
                  </a:cubicBezTo>
                  <a:cubicBezTo>
                    <a:pt x="90" y="477"/>
                    <a:pt x="0" y="715"/>
                    <a:pt x="90" y="775"/>
                  </a:cubicBezTo>
                  <a:cubicBezTo>
                    <a:pt x="105" y="805"/>
                    <a:pt x="127" y="812"/>
                    <a:pt x="153" y="812"/>
                  </a:cubicBezTo>
                  <a:cubicBezTo>
                    <a:pt x="179" y="812"/>
                    <a:pt x="209" y="805"/>
                    <a:pt x="239" y="805"/>
                  </a:cubicBezTo>
                  <a:cubicBezTo>
                    <a:pt x="387" y="805"/>
                    <a:pt x="507" y="834"/>
                    <a:pt x="655" y="894"/>
                  </a:cubicBezTo>
                  <a:cubicBezTo>
                    <a:pt x="953" y="983"/>
                    <a:pt x="1221" y="1073"/>
                    <a:pt x="1489" y="1251"/>
                  </a:cubicBezTo>
                  <a:cubicBezTo>
                    <a:pt x="1489" y="1251"/>
                    <a:pt x="1489" y="1221"/>
                    <a:pt x="1489" y="1221"/>
                  </a:cubicBezTo>
                  <a:cubicBezTo>
                    <a:pt x="1519" y="1192"/>
                    <a:pt x="1578" y="1192"/>
                    <a:pt x="1608" y="1192"/>
                  </a:cubicBezTo>
                  <a:cubicBezTo>
                    <a:pt x="1400" y="1102"/>
                    <a:pt x="1191" y="953"/>
                    <a:pt x="1013" y="834"/>
                  </a:cubicBezTo>
                  <a:cubicBezTo>
                    <a:pt x="864" y="715"/>
                    <a:pt x="775" y="596"/>
                    <a:pt x="804" y="418"/>
                  </a:cubicBezTo>
                  <a:cubicBezTo>
                    <a:pt x="782" y="418"/>
                    <a:pt x="776" y="401"/>
                    <a:pt x="762" y="392"/>
                  </a:cubicBezTo>
                  <a:lnTo>
                    <a:pt x="762" y="392"/>
                  </a:lnTo>
                  <a:cubicBezTo>
                    <a:pt x="876" y="423"/>
                    <a:pt x="989" y="477"/>
                    <a:pt x="1102" y="477"/>
                  </a:cubicBezTo>
                  <a:cubicBezTo>
                    <a:pt x="923" y="358"/>
                    <a:pt x="566" y="239"/>
                    <a:pt x="53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4887810" y="3733990"/>
              <a:ext cx="7760" cy="8360"/>
            </a:xfrm>
            <a:custGeom>
              <a:avLst/>
              <a:gdLst/>
              <a:ahLst/>
              <a:cxnLst/>
              <a:rect l="l" t="t" r="r" b="b"/>
              <a:pathLst>
                <a:path w="388" h="418" extrusionOk="0">
                  <a:moveTo>
                    <a:pt x="366" y="344"/>
                  </a:moveTo>
                  <a:cubicBezTo>
                    <a:pt x="362" y="361"/>
                    <a:pt x="358" y="376"/>
                    <a:pt x="358" y="388"/>
                  </a:cubicBezTo>
                  <a:lnTo>
                    <a:pt x="387" y="388"/>
                  </a:lnTo>
                  <a:lnTo>
                    <a:pt x="366" y="344"/>
                  </a:lnTo>
                  <a:close/>
                  <a:moveTo>
                    <a:pt x="179" y="1"/>
                  </a:moveTo>
                  <a:cubicBezTo>
                    <a:pt x="162" y="36"/>
                    <a:pt x="144" y="50"/>
                    <a:pt x="121" y="50"/>
                  </a:cubicBezTo>
                  <a:cubicBezTo>
                    <a:pt x="104" y="50"/>
                    <a:pt x="85" y="43"/>
                    <a:pt x="60" y="30"/>
                  </a:cubicBezTo>
                  <a:lnTo>
                    <a:pt x="60" y="30"/>
                  </a:lnTo>
                  <a:cubicBezTo>
                    <a:pt x="0" y="120"/>
                    <a:pt x="149" y="209"/>
                    <a:pt x="179" y="298"/>
                  </a:cubicBezTo>
                  <a:cubicBezTo>
                    <a:pt x="90" y="298"/>
                    <a:pt x="119" y="418"/>
                    <a:pt x="209" y="418"/>
                  </a:cubicBezTo>
                  <a:cubicBezTo>
                    <a:pt x="209" y="388"/>
                    <a:pt x="209" y="328"/>
                    <a:pt x="209" y="298"/>
                  </a:cubicBezTo>
                  <a:cubicBezTo>
                    <a:pt x="268" y="328"/>
                    <a:pt x="298" y="358"/>
                    <a:pt x="328" y="388"/>
                  </a:cubicBezTo>
                  <a:cubicBezTo>
                    <a:pt x="328" y="388"/>
                    <a:pt x="358" y="358"/>
                    <a:pt x="358" y="328"/>
                  </a:cubicBezTo>
                  <a:lnTo>
                    <a:pt x="366" y="344"/>
                  </a:lnTo>
                  <a:lnTo>
                    <a:pt x="366" y="344"/>
                  </a:lnTo>
                  <a:cubicBezTo>
                    <a:pt x="372" y="317"/>
                    <a:pt x="376" y="287"/>
                    <a:pt x="358" y="269"/>
                  </a:cubicBezTo>
                  <a:cubicBezTo>
                    <a:pt x="349" y="264"/>
                    <a:pt x="341" y="262"/>
                    <a:pt x="335" y="262"/>
                  </a:cubicBezTo>
                  <a:cubicBezTo>
                    <a:pt x="304" y="262"/>
                    <a:pt x="296" y="305"/>
                    <a:pt x="280" y="305"/>
                  </a:cubicBezTo>
                  <a:cubicBezTo>
                    <a:pt x="276" y="305"/>
                    <a:pt x="273" y="303"/>
                    <a:pt x="268" y="298"/>
                  </a:cubicBezTo>
                  <a:cubicBezTo>
                    <a:pt x="209" y="298"/>
                    <a:pt x="119" y="209"/>
                    <a:pt x="149" y="120"/>
                  </a:cubicBezTo>
                  <a:lnTo>
                    <a:pt x="149" y="120"/>
                  </a:lnTo>
                  <a:cubicBezTo>
                    <a:pt x="164" y="135"/>
                    <a:pt x="179" y="135"/>
                    <a:pt x="194" y="135"/>
                  </a:cubicBezTo>
                  <a:cubicBezTo>
                    <a:pt x="209" y="135"/>
                    <a:pt x="224" y="135"/>
                    <a:pt x="239" y="150"/>
                  </a:cubicBezTo>
                  <a:cubicBezTo>
                    <a:pt x="239" y="90"/>
                    <a:pt x="239" y="30"/>
                    <a:pt x="17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4974750" y="3775950"/>
              <a:ext cx="76240" cy="73480"/>
            </a:xfrm>
            <a:custGeom>
              <a:avLst/>
              <a:gdLst/>
              <a:ahLst/>
              <a:cxnLst/>
              <a:rect l="l" t="t" r="r" b="b"/>
              <a:pathLst>
                <a:path w="3812" h="3674" extrusionOk="0">
                  <a:moveTo>
                    <a:pt x="1670" y="0"/>
                  </a:moveTo>
                  <a:cubicBezTo>
                    <a:pt x="1550" y="0"/>
                    <a:pt x="1430" y="82"/>
                    <a:pt x="1310" y="106"/>
                  </a:cubicBezTo>
                  <a:cubicBezTo>
                    <a:pt x="1132" y="166"/>
                    <a:pt x="983" y="136"/>
                    <a:pt x="775" y="225"/>
                  </a:cubicBezTo>
                  <a:cubicBezTo>
                    <a:pt x="536" y="344"/>
                    <a:pt x="447" y="553"/>
                    <a:pt x="358" y="791"/>
                  </a:cubicBezTo>
                  <a:cubicBezTo>
                    <a:pt x="239" y="999"/>
                    <a:pt x="0" y="1237"/>
                    <a:pt x="30" y="1476"/>
                  </a:cubicBezTo>
                  <a:cubicBezTo>
                    <a:pt x="90" y="1803"/>
                    <a:pt x="239" y="1892"/>
                    <a:pt x="507" y="1982"/>
                  </a:cubicBezTo>
                  <a:cubicBezTo>
                    <a:pt x="557" y="2007"/>
                    <a:pt x="591" y="2016"/>
                    <a:pt x="625" y="2016"/>
                  </a:cubicBezTo>
                  <a:cubicBezTo>
                    <a:pt x="672" y="2016"/>
                    <a:pt x="718" y="1999"/>
                    <a:pt x="804" y="1982"/>
                  </a:cubicBezTo>
                  <a:cubicBezTo>
                    <a:pt x="983" y="1982"/>
                    <a:pt x="1132" y="2071"/>
                    <a:pt x="1281" y="2160"/>
                  </a:cubicBezTo>
                  <a:cubicBezTo>
                    <a:pt x="1519" y="2279"/>
                    <a:pt x="1846" y="2488"/>
                    <a:pt x="1817" y="2786"/>
                  </a:cubicBezTo>
                  <a:cubicBezTo>
                    <a:pt x="1787" y="2815"/>
                    <a:pt x="1727" y="2845"/>
                    <a:pt x="1698" y="2875"/>
                  </a:cubicBezTo>
                  <a:cubicBezTo>
                    <a:pt x="1727" y="3054"/>
                    <a:pt x="1936" y="3351"/>
                    <a:pt x="2144" y="3441"/>
                  </a:cubicBezTo>
                  <a:cubicBezTo>
                    <a:pt x="2233" y="3470"/>
                    <a:pt x="2323" y="3500"/>
                    <a:pt x="2412" y="3530"/>
                  </a:cubicBezTo>
                  <a:cubicBezTo>
                    <a:pt x="2531" y="3590"/>
                    <a:pt x="2561" y="3619"/>
                    <a:pt x="2710" y="3619"/>
                  </a:cubicBezTo>
                  <a:cubicBezTo>
                    <a:pt x="2864" y="3636"/>
                    <a:pt x="2998" y="3673"/>
                    <a:pt x="3124" y="3673"/>
                  </a:cubicBezTo>
                  <a:cubicBezTo>
                    <a:pt x="3217" y="3673"/>
                    <a:pt x="3306" y="3653"/>
                    <a:pt x="3395" y="3590"/>
                  </a:cubicBezTo>
                  <a:cubicBezTo>
                    <a:pt x="3395" y="3590"/>
                    <a:pt x="3424" y="3500"/>
                    <a:pt x="3454" y="3470"/>
                  </a:cubicBezTo>
                  <a:cubicBezTo>
                    <a:pt x="3454" y="3470"/>
                    <a:pt x="3544" y="3441"/>
                    <a:pt x="3573" y="3411"/>
                  </a:cubicBezTo>
                  <a:cubicBezTo>
                    <a:pt x="3633" y="3381"/>
                    <a:pt x="3722" y="3292"/>
                    <a:pt x="3782" y="3232"/>
                  </a:cubicBezTo>
                  <a:cubicBezTo>
                    <a:pt x="3811" y="3083"/>
                    <a:pt x="3752" y="2756"/>
                    <a:pt x="3603" y="2696"/>
                  </a:cubicBezTo>
                  <a:cubicBezTo>
                    <a:pt x="3577" y="2594"/>
                    <a:pt x="3508" y="2184"/>
                    <a:pt x="3357" y="2184"/>
                  </a:cubicBezTo>
                  <a:cubicBezTo>
                    <a:pt x="3332" y="2184"/>
                    <a:pt x="3305" y="2195"/>
                    <a:pt x="3276" y="2220"/>
                  </a:cubicBezTo>
                  <a:cubicBezTo>
                    <a:pt x="3305" y="2071"/>
                    <a:pt x="3156" y="1922"/>
                    <a:pt x="3037" y="1863"/>
                  </a:cubicBezTo>
                  <a:cubicBezTo>
                    <a:pt x="2957" y="1805"/>
                    <a:pt x="2903" y="1783"/>
                    <a:pt x="2855" y="1783"/>
                  </a:cubicBezTo>
                  <a:cubicBezTo>
                    <a:pt x="2779" y="1783"/>
                    <a:pt x="2718" y="1838"/>
                    <a:pt x="2591" y="1892"/>
                  </a:cubicBezTo>
                  <a:cubicBezTo>
                    <a:pt x="2501" y="1624"/>
                    <a:pt x="2263" y="1446"/>
                    <a:pt x="2174" y="1178"/>
                  </a:cubicBezTo>
                  <a:cubicBezTo>
                    <a:pt x="2085" y="940"/>
                    <a:pt x="2204" y="940"/>
                    <a:pt x="2293" y="761"/>
                  </a:cubicBezTo>
                  <a:cubicBezTo>
                    <a:pt x="2353" y="672"/>
                    <a:pt x="2382" y="731"/>
                    <a:pt x="2263" y="612"/>
                  </a:cubicBezTo>
                  <a:cubicBezTo>
                    <a:pt x="2204" y="523"/>
                    <a:pt x="2085" y="493"/>
                    <a:pt x="1995" y="404"/>
                  </a:cubicBezTo>
                  <a:cubicBezTo>
                    <a:pt x="1906" y="285"/>
                    <a:pt x="1906" y="76"/>
                    <a:pt x="1757" y="17"/>
                  </a:cubicBezTo>
                  <a:cubicBezTo>
                    <a:pt x="1728" y="5"/>
                    <a:pt x="1699" y="0"/>
                    <a:pt x="167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4976870" y="3795930"/>
              <a:ext cx="24100" cy="18480"/>
            </a:xfrm>
            <a:custGeom>
              <a:avLst/>
              <a:gdLst/>
              <a:ahLst/>
              <a:cxnLst/>
              <a:rect l="l" t="t" r="r" b="b"/>
              <a:pathLst>
                <a:path w="1205" h="924" extrusionOk="0">
                  <a:moveTo>
                    <a:pt x="13" y="477"/>
                  </a:moveTo>
                  <a:lnTo>
                    <a:pt x="43" y="536"/>
                  </a:lnTo>
                  <a:cubicBezTo>
                    <a:pt x="36" y="518"/>
                    <a:pt x="30" y="498"/>
                    <a:pt x="27" y="478"/>
                  </a:cubicBezTo>
                  <a:lnTo>
                    <a:pt x="27" y="478"/>
                  </a:lnTo>
                  <a:cubicBezTo>
                    <a:pt x="22" y="477"/>
                    <a:pt x="18" y="477"/>
                    <a:pt x="13" y="477"/>
                  </a:cubicBezTo>
                  <a:close/>
                  <a:moveTo>
                    <a:pt x="66" y="511"/>
                  </a:moveTo>
                  <a:cubicBezTo>
                    <a:pt x="68" y="519"/>
                    <a:pt x="70" y="528"/>
                    <a:pt x="73" y="536"/>
                  </a:cubicBezTo>
                  <a:cubicBezTo>
                    <a:pt x="73" y="527"/>
                    <a:pt x="70" y="519"/>
                    <a:pt x="66" y="511"/>
                  </a:cubicBezTo>
                  <a:close/>
                  <a:moveTo>
                    <a:pt x="789" y="755"/>
                  </a:moveTo>
                  <a:cubicBezTo>
                    <a:pt x="792" y="763"/>
                    <a:pt x="799" y="774"/>
                    <a:pt x="817" y="774"/>
                  </a:cubicBezTo>
                  <a:cubicBezTo>
                    <a:pt x="808" y="765"/>
                    <a:pt x="799" y="758"/>
                    <a:pt x="789" y="755"/>
                  </a:cubicBezTo>
                  <a:close/>
                  <a:moveTo>
                    <a:pt x="341" y="0"/>
                  </a:moveTo>
                  <a:cubicBezTo>
                    <a:pt x="222" y="90"/>
                    <a:pt x="371" y="149"/>
                    <a:pt x="311" y="209"/>
                  </a:cubicBezTo>
                  <a:lnTo>
                    <a:pt x="281" y="209"/>
                  </a:lnTo>
                  <a:cubicBezTo>
                    <a:pt x="311" y="238"/>
                    <a:pt x="341" y="268"/>
                    <a:pt x="371" y="298"/>
                  </a:cubicBezTo>
                  <a:cubicBezTo>
                    <a:pt x="371" y="298"/>
                    <a:pt x="401" y="268"/>
                    <a:pt x="401" y="268"/>
                  </a:cubicBezTo>
                  <a:cubicBezTo>
                    <a:pt x="460" y="298"/>
                    <a:pt x="460" y="357"/>
                    <a:pt x="520" y="387"/>
                  </a:cubicBezTo>
                  <a:cubicBezTo>
                    <a:pt x="520" y="328"/>
                    <a:pt x="490" y="298"/>
                    <a:pt x="490" y="238"/>
                  </a:cubicBezTo>
                  <a:lnTo>
                    <a:pt x="490" y="238"/>
                  </a:lnTo>
                  <a:cubicBezTo>
                    <a:pt x="549" y="268"/>
                    <a:pt x="520" y="298"/>
                    <a:pt x="549" y="328"/>
                  </a:cubicBezTo>
                  <a:cubicBezTo>
                    <a:pt x="579" y="357"/>
                    <a:pt x="669" y="387"/>
                    <a:pt x="669" y="387"/>
                  </a:cubicBezTo>
                  <a:cubicBezTo>
                    <a:pt x="717" y="436"/>
                    <a:pt x="706" y="484"/>
                    <a:pt x="636" y="484"/>
                  </a:cubicBezTo>
                  <a:cubicBezTo>
                    <a:pt x="620" y="484"/>
                    <a:pt x="601" y="482"/>
                    <a:pt x="579" y="477"/>
                  </a:cubicBezTo>
                  <a:cubicBezTo>
                    <a:pt x="490" y="477"/>
                    <a:pt x="430" y="387"/>
                    <a:pt x="371" y="328"/>
                  </a:cubicBezTo>
                  <a:cubicBezTo>
                    <a:pt x="341" y="328"/>
                    <a:pt x="341" y="328"/>
                    <a:pt x="281" y="298"/>
                  </a:cubicBezTo>
                  <a:cubicBezTo>
                    <a:pt x="252" y="268"/>
                    <a:pt x="222" y="209"/>
                    <a:pt x="222" y="179"/>
                  </a:cubicBezTo>
                  <a:cubicBezTo>
                    <a:pt x="65" y="179"/>
                    <a:pt x="0" y="339"/>
                    <a:pt x="27" y="478"/>
                  </a:cubicBezTo>
                  <a:lnTo>
                    <a:pt x="27" y="478"/>
                  </a:lnTo>
                  <a:cubicBezTo>
                    <a:pt x="43" y="483"/>
                    <a:pt x="58" y="496"/>
                    <a:pt x="66" y="511"/>
                  </a:cubicBezTo>
                  <a:lnTo>
                    <a:pt x="66" y="511"/>
                  </a:lnTo>
                  <a:cubicBezTo>
                    <a:pt x="52" y="443"/>
                    <a:pt x="73" y="381"/>
                    <a:pt x="130" y="381"/>
                  </a:cubicBezTo>
                  <a:cubicBezTo>
                    <a:pt x="139" y="381"/>
                    <a:pt x="150" y="383"/>
                    <a:pt x="162" y="387"/>
                  </a:cubicBezTo>
                  <a:cubicBezTo>
                    <a:pt x="192" y="447"/>
                    <a:pt x="252" y="596"/>
                    <a:pt x="222" y="625"/>
                  </a:cubicBezTo>
                  <a:cubicBezTo>
                    <a:pt x="281" y="655"/>
                    <a:pt x="311" y="655"/>
                    <a:pt x="341" y="655"/>
                  </a:cubicBezTo>
                  <a:cubicBezTo>
                    <a:pt x="341" y="607"/>
                    <a:pt x="361" y="558"/>
                    <a:pt x="401" y="558"/>
                  </a:cubicBezTo>
                  <a:cubicBezTo>
                    <a:pt x="409" y="558"/>
                    <a:pt x="419" y="560"/>
                    <a:pt x="430" y="566"/>
                  </a:cubicBezTo>
                  <a:cubicBezTo>
                    <a:pt x="430" y="536"/>
                    <a:pt x="430" y="536"/>
                    <a:pt x="430" y="506"/>
                  </a:cubicBezTo>
                  <a:cubicBezTo>
                    <a:pt x="520" y="536"/>
                    <a:pt x="609" y="625"/>
                    <a:pt x="549" y="715"/>
                  </a:cubicBezTo>
                  <a:cubicBezTo>
                    <a:pt x="609" y="715"/>
                    <a:pt x="669" y="774"/>
                    <a:pt x="698" y="834"/>
                  </a:cubicBezTo>
                  <a:cubicBezTo>
                    <a:pt x="698" y="792"/>
                    <a:pt x="728" y="750"/>
                    <a:pt x="767" y="750"/>
                  </a:cubicBezTo>
                  <a:cubicBezTo>
                    <a:pt x="774" y="750"/>
                    <a:pt x="782" y="751"/>
                    <a:pt x="789" y="755"/>
                  </a:cubicBezTo>
                  <a:lnTo>
                    <a:pt x="789" y="755"/>
                  </a:lnTo>
                  <a:cubicBezTo>
                    <a:pt x="788" y="749"/>
                    <a:pt x="788" y="745"/>
                    <a:pt x="788" y="745"/>
                  </a:cubicBezTo>
                  <a:lnTo>
                    <a:pt x="788" y="745"/>
                  </a:lnTo>
                  <a:cubicBezTo>
                    <a:pt x="847" y="774"/>
                    <a:pt x="877" y="864"/>
                    <a:pt x="907" y="893"/>
                  </a:cubicBezTo>
                  <a:cubicBezTo>
                    <a:pt x="966" y="923"/>
                    <a:pt x="1085" y="923"/>
                    <a:pt x="1145" y="923"/>
                  </a:cubicBezTo>
                  <a:cubicBezTo>
                    <a:pt x="1145" y="893"/>
                    <a:pt x="1175" y="864"/>
                    <a:pt x="1204" y="834"/>
                  </a:cubicBezTo>
                  <a:cubicBezTo>
                    <a:pt x="1085" y="834"/>
                    <a:pt x="847" y="774"/>
                    <a:pt x="936" y="625"/>
                  </a:cubicBezTo>
                  <a:cubicBezTo>
                    <a:pt x="847" y="625"/>
                    <a:pt x="698" y="625"/>
                    <a:pt x="698" y="536"/>
                  </a:cubicBezTo>
                  <a:cubicBezTo>
                    <a:pt x="685" y="482"/>
                    <a:pt x="708" y="465"/>
                    <a:pt x="743" y="465"/>
                  </a:cubicBezTo>
                  <a:cubicBezTo>
                    <a:pt x="785" y="465"/>
                    <a:pt x="844" y="490"/>
                    <a:pt x="877" y="506"/>
                  </a:cubicBezTo>
                  <a:cubicBezTo>
                    <a:pt x="907" y="477"/>
                    <a:pt x="936" y="477"/>
                    <a:pt x="966" y="477"/>
                  </a:cubicBezTo>
                  <a:cubicBezTo>
                    <a:pt x="907" y="357"/>
                    <a:pt x="758" y="268"/>
                    <a:pt x="669" y="179"/>
                  </a:cubicBezTo>
                  <a:cubicBezTo>
                    <a:pt x="653" y="194"/>
                    <a:pt x="638" y="201"/>
                    <a:pt x="624" y="201"/>
                  </a:cubicBezTo>
                  <a:cubicBezTo>
                    <a:pt x="558" y="201"/>
                    <a:pt x="509" y="55"/>
                    <a:pt x="460" y="30"/>
                  </a:cubicBezTo>
                  <a:cubicBezTo>
                    <a:pt x="437" y="53"/>
                    <a:pt x="415" y="62"/>
                    <a:pt x="395" y="62"/>
                  </a:cubicBezTo>
                  <a:cubicBezTo>
                    <a:pt x="364" y="62"/>
                    <a:pt x="341" y="37"/>
                    <a:pt x="34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4978330" y="3777570"/>
              <a:ext cx="58960" cy="67200"/>
            </a:xfrm>
            <a:custGeom>
              <a:avLst/>
              <a:gdLst/>
              <a:ahLst/>
              <a:cxnLst/>
              <a:rect l="l" t="t" r="r" b="b"/>
              <a:pathLst>
                <a:path w="2948" h="3360" extrusionOk="0">
                  <a:moveTo>
                    <a:pt x="1578" y="1335"/>
                  </a:moveTo>
                  <a:cubicBezTo>
                    <a:pt x="1578" y="1365"/>
                    <a:pt x="1608" y="1395"/>
                    <a:pt x="1638" y="1395"/>
                  </a:cubicBezTo>
                  <a:lnTo>
                    <a:pt x="1578" y="1335"/>
                  </a:lnTo>
                  <a:close/>
                  <a:moveTo>
                    <a:pt x="1723" y="2752"/>
                  </a:moveTo>
                  <a:cubicBezTo>
                    <a:pt x="1707" y="2752"/>
                    <a:pt x="1689" y="2756"/>
                    <a:pt x="1667" y="2764"/>
                  </a:cubicBezTo>
                  <a:cubicBezTo>
                    <a:pt x="1578" y="2794"/>
                    <a:pt x="1548" y="2854"/>
                    <a:pt x="1608" y="2943"/>
                  </a:cubicBezTo>
                  <a:cubicBezTo>
                    <a:pt x="1608" y="2908"/>
                    <a:pt x="1649" y="2896"/>
                    <a:pt x="1703" y="2896"/>
                  </a:cubicBezTo>
                  <a:cubicBezTo>
                    <a:pt x="1786" y="2896"/>
                    <a:pt x="1899" y="2925"/>
                    <a:pt x="1935" y="2943"/>
                  </a:cubicBezTo>
                  <a:cubicBezTo>
                    <a:pt x="1958" y="2898"/>
                    <a:pt x="1997" y="2870"/>
                    <a:pt x="2028" y="2833"/>
                  </a:cubicBezTo>
                  <a:lnTo>
                    <a:pt x="2028" y="2833"/>
                  </a:lnTo>
                  <a:cubicBezTo>
                    <a:pt x="1990" y="2846"/>
                    <a:pt x="1958" y="2854"/>
                    <a:pt x="1935" y="2854"/>
                  </a:cubicBezTo>
                  <a:cubicBezTo>
                    <a:pt x="1926" y="2856"/>
                    <a:pt x="1918" y="2857"/>
                    <a:pt x="1910" y="2857"/>
                  </a:cubicBezTo>
                  <a:cubicBezTo>
                    <a:pt x="1830" y="2857"/>
                    <a:pt x="1810" y="2752"/>
                    <a:pt x="1723" y="2752"/>
                  </a:cubicBezTo>
                  <a:close/>
                  <a:moveTo>
                    <a:pt x="1491" y="0"/>
                  </a:moveTo>
                  <a:cubicBezTo>
                    <a:pt x="1445" y="0"/>
                    <a:pt x="1386" y="17"/>
                    <a:pt x="1310" y="55"/>
                  </a:cubicBezTo>
                  <a:cubicBezTo>
                    <a:pt x="1191" y="114"/>
                    <a:pt x="1072" y="174"/>
                    <a:pt x="923" y="174"/>
                  </a:cubicBezTo>
                  <a:cubicBezTo>
                    <a:pt x="804" y="204"/>
                    <a:pt x="655" y="174"/>
                    <a:pt x="536" y="263"/>
                  </a:cubicBezTo>
                  <a:cubicBezTo>
                    <a:pt x="417" y="352"/>
                    <a:pt x="387" y="501"/>
                    <a:pt x="298" y="620"/>
                  </a:cubicBezTo>
                  <a:cubicBezTo>
                    <a:pt x="238" y="710"/>
                    <a:pt x="0" y="859"/>
                    <a:pt x="60" y="1008"/>
                  </a:cubicBezTo>
                  <a:cubicBezTo>
                    <a:pt x="149" y="948"/>
                    <a:pt x="238" y="859"/>
                    <a:pt x="328" y="799"/>
                  </a:cubicBezTo>
                  <a:cubicBezTo>
                    <a:pt x="417" y="710"/>
                    <a:pt x="447" y="591"/>
                    <a:pt x="566" y="591"/>
                  </a:cubicBezTo>
                  <a:cubicBezTo>
                    <a:pt x="566" y="591"/>
                    <a:pt x="596" y="620"/>
                    <a:pt x="596" y="650"/>
                  </a:cubicBezTo>
                  <a:cubicBezTo>
                    <a:pt x="625" y="620"/>
                    <a:pt x="625" y="620"/>
                    <a:pt x="625" y="620"/>
                  </a:cubicBezTo>
                  <a:cubicBezTo>
                    <a:pt x="685" y="680"/>
                    <a:pt x="715" y="740"/>
                    <a:pt x="744" y="769"/>
                  </a:cubicBezTo>
                  <a:cubicBezTo>
                    <a:pt x="744" y="710"/>
                    <a:pt x="715" y="620"/>
                    <a:pt x="685" y="561"/>
                  </a:cubicBezTo>
                  <a:lnTo>
                    <a:pt x="685" y="561"/>
                  </a:lnTo>
                  <a:cubicBezTo>
                    <a:pt x="715" y="591"/>
                    <a:pt x="744" y="620"/>
                    <a:pt x="774" y="650"/>
                  </a:cubicBezTo>
                  <a:cubicBezTo>
                    <a:pt x="774" y="591"/>
                    <a:pt x="744" y="531"/>
                    <a:pt x="715" y="472"/>
                  </a:cubicBezTo>
                  <a:cubicBezTo>
                    <a:pt x="685" y="501"/>
                    <a:pt x="685" y="501"/>
                    <a:pt x="685" y="501"/>
                  </a:cubicBezTo>
                  <a:cubicBezTo>
                    <a:pt x="655" y="501"/>
                    <a:pt x="655" y="442"/>
                    <a:pt x="655" y="412"/>
                  </a:cubicBezTo>
                  <a:cubicBezTo>
                    <a:pt x="774" y="352"/>
                    <a:pt x="923" y="293"/>
                    <a:pt x="1072" y="233"/>
                  </a:cubicBezTo>
                  <a:cubicBezTo>
                    <a:pt x="1131" y="412"/>
                    <a:pt x="1221" y="293"/>
                    <a:pt x="1310" y="382"/>
                  </a:cubicBezTo>
                  <a:cubicBezTo>
                    <a:pt x="1251" y="412"/>
                    <a:pt x="1221" y="412"/>
                    <a:pt x="1161" y="412"/>
                  </a:cubicBezTo>
                  <a:cubicBezTo>
                    <a:pt x="1221" y="501"/>
                    <a:pt x="1519" y="591"/>
                    <a:pt x="1459" y="680"/>
                  </a:cubicBezTo>
                  <a:cubicBezTo>
                    <a:pt x="1499" y="680"/>
                    <a:pt x="1538" y="693"/>
                    <a:pt x="1569" y="693"/>
                  </a:cubicBezTo>
                  <a:cubicBezTo>
                    <a:pt x="1585" y="693"/>
                    <a:pt x="1598" y="690"/>
                    <a:pt x="1608" y="680"/>
                  </a:cubicBezTo>
                  <a:cubicBezTo>
                    <a:pt x="1667" y="680"/>
                    <a:pt x="1727" y="650"/>
                    <a:pt x="1757" y="650"/>
                  </a:cubicBezTo>
                  <a:cubicBezTo>
                    <a:pt x="1906" y="680"/>
                    <a:pt x="1876" y="859"/>
                    <a:pt x="1906" y="948"/>
                  </a:cubicBezTo>
                  <a:lnTo>
                    <a:pt x="1786" y="948"/>
                  </a:lnTo>
                  <a:cubicBezTo>
                    <a:pt x="1814" y="1030"/>
                    <a:pt x="1841" y="1088"/>
                    <a:pt x="1869" y="1166"/>
                  </a:cubicBezTo>
                  <a:lnTo>
                    <a:pt x="1869" y="1166"/>
                  </a:lnTo>
                  <a:cubicBezTo>
                    <a:pt x="1860" y="1156"/>
                    <a:pt x="1846" y="1156"/>
                    <a:pt x="1846" y="1156"/>
                  </a:cubicBezTo>
                  <a:cubicBezTo>
                    <a:pt x="1793" y="1177"/>
                    <a:pt x="1763" y="1187"/>
                    <a:pt x="1741" y="1187"/>
                  </a:cubicBezTo>
                  <a:cubicBezTo>
                    <a:pt x="1700" y="1187"/>
                    <a:pt x="1685" y="1155"/>
                    <a:pt x="1608" y="1097"/>
                  </a:cubicBezTo>
                  <a:lnTo>
                    <a:pt x="1608" y="1097"/>
                  </a:lnTo>
                  <a:cubicBezTo>
                    <a:pt x="1608" y="1156"/>
                    <a:pt x="1667" y="1216"/>
                    <a:pt x="1638" y="1275"/>
                  </a:cubicBezTo>
                  <a:lnTo>
                    <a:pt x="1578" y="1275"/>
                  </a:lnTo>
                  <a:cubicBezTo>
                    <a:pt x="1578" y="1335"/>
                    <a:pt x="1608" y="1365"/>
                    <a:pt x="1638" y="1395"/>
                  </a:cubicBezTo>
                  <a:cubicBezTo>
                    <a:pt x="1733" y="1371"/>
                    <a:pt x="1791" y="1251"/>
                    <a:pt x="1871" y="1251"/>
                  </a:cubicBezTo>
                  <a:cubicBezTo>
                    <a:pt x="1891" y="1251"/>
                    <a:pt x="1912" y="1258"/>
                    <a:pt x="1935" y="1275"/>
                  </a:cubicBezTo>
                  <a:cubicBezTo>
                    <a:pt x="1995" y="1305"/>
                    <a:pt x="2025" y="1395"/>
                    <a:pt x="1995" y="1454"/>
                  </a:cubicBezTo>
                  <a:cubicBezTo>
                    <a:pt x="1988" y="1458"/>
                    <a:pt x="1981" y="1459"/>
                    <a:pt x="1974" y="1459"/>
                  </a:cubicBezTo>
                  <a:cubicBezTo>
                    <a:pt x="1942" y="1459"/>
                    <a:pt x="1912" y="1430"/>
                    <a:pt x="1887" y="1430"/>
                  </a:cubicBezTo>
                  <a:cubicBezTo>
                    <a:pt x="1870" y="1430"/>
                    <a:pt x="1856" y="1442"/>
                    <a:pt x="1846" y="1484"/>
                  </a:cubicBezTo>
                  <a:cubicBezTo>
                    <a:pt x="1906" y="1484"/>
                    <a:pt x="1965" y="1514"/>
                    <a:pt x="2025" y="1573"/>
                  </a:cubicBezTo>
                  <a:cubicBezTo>
                    <a:pt x="2025" y="1603"/>
                    <a:pt x="1965" y="1633"/>
                    <a:pt x="1995" y="1663"/>
                  </a:cubicBezTo>
                  <a:cubicBezTo>
                    <a:pt x="2025" y="1692"/>
                    <a:pt x="2114" y="1692"/>
                    <a:pt x="2114" y="1722"/>
                  </a:cubicBezTo>
                  <a:cubicBezTo>
                    <a:pt x="2263" y="1782"/>
                    <a:pt x="2382" y="1960"/>
                    <a:pt x="2412" y="2109"/>
                  </a:cubicBezTo>
                  <a:cubicBezTo>
                    <a:pt x="2352" y="2079"/>
                    <a:pt x="2263" y="1990"/>
                    <a:pt x="2174" y="1931"/>
                  </a:cubicBezTo>
                  <a:cubicBezTo>
                    <a:pt x="2200" y="1877"/>
                    <a:pt x="2108" y="1777"/>
                    <a:pt x="2025" y="1777"/>
                  </a:cubicBezTo>
                  <a:cubicBezTo>
                    <a:pt x="2015" y="1777"/>
                    <a:pt x="2005" y="1778"/>
                    <a:pt x="1995" y="1782"/>
                  </a:cubicBezTo>
                  <a:cubicBezTo>
                    <a:pt x="1995" y="1871"/>
                    <a:pt x="1876" y="1931"/>
                    <a:pt x="2054" y="1990"/>
                  </a:cubicBezTo>
                  <a:cubicBezTo>
                    <a:pt x="2081" y="1990"/>
                    <a:pt x="2131" y="1978"/>
                    <a:pt x="2173" y="1978"/>
                  </a:cubicBezTo>
                  <a:cubicBezTo>
                    <a:pt x="2226" y="1978"/>
                    <a:pt x="2266" y="1997"/>
                    <a:pt x="2233" y="2079"/>
                  </a:cubicBezTo>
                  <a:cubicBezTo>
                    <a:pt x="2412" y="2079"/>
                    <a:pt x="2620" y="2407"/>
                    <a:pt x="2501" y="2556"/>
                  </a:cubicBezTo>
                  <a:cubicBezTo>
                    <a:pt x="2457" y="2621"/>
                    <a:pt x="2236" y="2752"/>
                    <a:pt x="2075" y="2816"/>
                  </a:cubicBezTo>
                  <a:lnTo>
                    <a:pt x="2075" y="2816"/>
                  </a:lnTo>
                  <a:cubicBezTo>
                    <a:pt x="2069" y="2809"/>
                    <a:pt x="2062" y="2801"/>
                    <a:pt x="2054" y="2794"/>
                  </a:cubicBezTo>
                  <a:cubicBezTo>
                    <a:pt x="2047" y="2809"/>
                    <a:pt x="2038" y="2821"/>
                    <a:pt x="2028" y="2833"/>
                  </a:cubicBezTo>
                  <a:lnTo>
                    <a:pt x="2028" y="2833"/>
                  </a:lnTo>
                  <a:cubicBezTo>
                    <a:pt x="2043" y="2828"/>
                    <a:pt x="2059" y="2822"/>
                    <a:pt x="2075" y="2816"/>
                  </a:cubicBezTo>
                  <a:lnTo>
                    <a:pt x="2075" y="2816"/>
                  </a:lnTo>
                  <a:cubicBezTo>
                    <a:pt x="2121" y="2868"/>
                    <a:pt x="2147" y="2920"/>
                    <a:pt x="2174" y="2973"/>
                  </a:cubicBezTo>
                  <a:cubicBezTo>
                    <a:pt x="2114" y="3002"/>
                    <a:pt x="2114" y="3062"/>
                    <a:pt x="2114" y="3121"/>
                  </a:cubicBezTo>
                  <a:cubicBezTo>
                    <a:pt x="1965" y="3121"/>
                    <a:pt x="1876" y="3032"/>
                    <a:pt x="1757" y="3002"/>
                  </a:cubicBezTo>
                  <a:lnTo>
                    <a:pt x="1757" y="3002"/>
                  </a:lnTo>
                  <a:cubicBezTo>
                    <a:pt x="1816" y="3062"/>
                    <a:pt x="1935" y="3181"/>
                    <a:pt x="2025" y="3181"/>
                  </a:cubicBezTo>
                  <a:cubicBezTo>
                    <a:pt x="2114" y="3181"/>
                    <a:pt x="2114" y="3121"/>
                    <a:pt x="2174" y="3121"/>
                  </a:cubicBezTo>
                  <a:cubicBezTo>
                    <a:pt x="2203" y="3121"/>
                    <a:pt x="2322" y="3211"/>
                    <a:pt x="2352" y="3211"/>
                  </a:cubicBezTo>
                  <a:cubicBezTo>
                    <a:pt x="2412" y="3270"/>
                    <a:pt x="2471" y="3330"/>
                    <a:pt x="2561" y="3360"/>
                  </a:cubicBezTo>
                  <a:cubicBezTo>
                    <a:pt x="2531" y="3300"/>
                    <a:pt x="2471" y="3151"/>
                    <a:pt x="2412" y="3092"/>
                  </a:cubicBezTo>
                  <a:cubicBezTo>
                    <a:pt x="2412" y="3121"/>
                    <a:pt x="2412" y="3121"/>
                    <a:pt x="2412" y="3151"/>
                  </a:cubicBezTo>
                  <a:cubicBezTo>
                    <a:pt x="2322" y="3062"/>
                    <a:pt x="2293" y="3002"/>
                    <a:pt x="2263" y="2883"/>
                  </a:cubicBezTo>
                  <a:cubicBezTo>
                    <a:pt x="2291" y="2883"/>
                    <a:pt x="2505" y="2857"/>
                    <a:pt x="2504" y="2829"/>
                  </a:cubicBezTo>
                  <a:lnTo>
                    <a:pt x="2504" y="2829"/>
                  </a:lnTo>
                  <a:cubicBezTo>
                    <a:pt x="2533" y="2883"/>
                    <a:pt x="2561" y="2884"/>
                    <a:pt x="2590" y="2913"/>
                  </a:cubicBezTo>
                  <a:cubicBezTo>
                    <a:pt x="2620" y="2883"/>
                    <a:pt x="2590" y="2824"/>
                    <a:pt x="2620" y="2764"/>
                  </a:cubicBezTo>
                  <a:cubicBezTo>
                    <a:pt x="2640" y="2764"/>
                    <a:pt x="2686" y="2791"/>
                    <a:pt x="2724" y="2791"/>
                  </a:cubicBezTo>
                  <a:cubicBezTo>
                    <a:pt x="2743" y="2791"/>
                    <a:pt x="2759" y="2784"/>
                    <a:pt x="2769" y="2764"/>
                  </a:cubicBezTo>
                  <a:cubicBezTo>
                    <a:pt x="2799" y="2705"/>
                    <a:pt x="2680" y="2675"/>
                    <a:pt x="2739" y="2586"/>
                  </a:cubicBezTo>
                  <a:lnTo>
                    <a:pt x="2739" y="2586"/>
                  </a:lnTo>
                  <a:cubicBezTo>
                    <a:pt x="2752" y="2638"/>
                    <a:pt x="2783" y="2661"/>
                    <a:pt x="2810" y="2661"/>
                  </a:cubicBezTo>
                  <a:cubicBezTo>
                    <a:pt x="2845" y="2661"/>
                    <a:pt x="2875" y="2623"/>
                    <a:pt x="2858" y="2556"/>
                  </a:cubicBezTo>
                  <a:cubicBezTo>
                    <a:pt x="2858" y="2496"/>
                    <a:pt x="2769" y="2437"/>
                    <a:pt x="2739" y="2377"/>
                  </a:cubicBezTo>
                  <a:lnTo>
                    <a:pt x="2769" y="2377"/>
                  </a:lnTo>
                  <a:cubicBezTo>
                    <a:pt x="2948" y="2258"/>
                    <a:pt x="2650" y="2228"/>
                    <a:pt x="2590" y="2169"/>
                  </a:cubicBezTo>
                  <a:cubicBezTo>
                    <a:pt x="2531" y="2109"/>
                    <a:pt x="2471" y="2020"/>
                    <a:pt x="2471" y="1960"/>
                  </a:cubicBezTo>
                  <a:cubicBezTo>
                    <a:pt x="2471" y="1901"/>
                    <a:pt x="2531" y="1871"/>
                    <a:pt x="2471" y="1782"/>
                  </a:cubicBezTo>
                  <a:cubicBezTo>
                    <a:pt x="2471" y="1811"/>
                    <a:pt x="2442" y="1811"/>
                    <a:pt x="2412" y="1841"/>
                  </a:cubicBezTo>
                  <a:cubicBezTo>
                    <a:pt x="2293" y="1722"/>
                    <a:pt x="2203" y="1573"/>
                    <a:pt x="2114" y="1424"/>
                  </a:cubicBezTo>
                  <a:cubicBezTo>
                    <a:pt x="2025" y="1305"/>
                    <a:pt x="1935" y="1156"/>
                    <a:pt x="1935" y="978"/>
                  </a:cubicBezTo>
                  <a:cubicBezTo>
                    <a:pt x="1906" y="859"/>
                    <a:pt x="2025" y="769"/>
                    <a:pt x="2025" y="620"/>
                  </a:cubicBezTo>
                  <a:cubicBezTo>
                    <a:pt x="2025" y="531"/>
                    <a:pt x="1876" y="501"/>
                    <a:pt x="1786" y="412"/>
                  </a:cubicBezTo>
                  <a:cubicBezTo>
                    <a:pt x="1669" y="225"/>
                    <a:pt x="1663" y="0"/>
                    <a:pt x="149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5008810" y="3807830"/>
              <a:ext cx="3480" cy="4480"/>
            </a:xfrm>
            <a:custGeom>
              <a:avLst/>
              <a:gdLst/>
              <a:ahLst/>
              <a:cxnLst/>
              <a:rect l="l" t="t" r="r" b="b"/>
              <a:pathLst>
                <a:path w="174" h="224" extrusionOk="0">
                  <a:moveTo>
                    <a:pt x="24" y="1"/>
                  </a:moveTo>
                  <a:cubicBezTo>
                    <a:pt x="1" y="48"/>
                    <a:pt x="51" y="224"/>
                    <a:pt x="117" y="224"/>
                  </a:cubicBezTo>
                  <a:cubicBezTo>
                    <a:pt x="135" y="224"/>
                    <a:pt x="154" y="211"/>
                    <a:pt x="173" y="179"/>
                  </a:cubicBezTo>
                  <a:lnTo>
                    <a:pt x="173" y="179"/>
                  </a:lnTo>
                  <a:lnTo>
                    <a:pt x="143" y="209"/>
                  </a:lnTo>
                  <a:cubicBezTo>
                    <a:pt x="143" y="150"/>
                    <a:pt x="84" y="1"/>
                    <a:pt x="2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5030730" y="3812510"/>
              <a:ext cx="14040" cy="15000"/>
            </a:xfrm>
            <a:custGeom>
              <a:avLst/>
              <a:gdLst/>
              <a:ahLst/>
              <a:cxnLst/>
              <a:rect l="l" t="t" r="r" b="b"/>
              <a:pathLst>
                <a:path w="702" h="750" extrusionOk="0">
                  <a:moveTo>
                    <a:pt x="651" y="494"/>
                  </a:moveTo>
                  <a:cubicBezTo>
                    <a:pt x="665" y="515"/>
                    <a:pt x="677" y="540"/>
                    <a:pt x="685" y="568"/>
                  </a:cubicBezTo>
                  <a:lnTo>
                    <a:pt x="685" y="568"/>
                  </a:lnTo>
                  <a:cubicBezTo>
                    <a:pt x="694" y="542"/>
                    <a:pt x="687" y="515"/>
                    <a:pt x="651" y="494"/>
                  </a:cubicBezTo>
                  <a:close/>
                  <a:moveTo>
                    <a:pt x="72" y="0"/>
                  </a:moveTo>
                  <a:cubicBezTo>
                    <a:pt x="56" y="0"/>
                    <a:pt x="42" y="2"/>
                    <a:pt x="30" y="5"/>
                  </a:cubicBezTo>
                  <a:cubicBezTo>
                    <a:pt x="60" y="94"/>
                    <a:pt x="0" y="243"/>
                    <a:pt x="60" y="332"/>
                  </a:cubicBezTo>
                  <a:cubicBezTo>
                    <a:pt x="89" y="362"/>
                    <a:pt x="179" y="392"/>
                    <a:pt x="209" y="422"/>
                  </a:cubicBezTo>
                  <a:cubicBezTo>
                    <a:pt x="268" y="481"/>
                    <a:pt x="238" y="541"/>
                    <a:pt x="328" y="600"/>
                  </a:cubicBezTo>
                  <a:cubicBezTo>
                    <a:pt x="363" y="565"/>
                    <a:pt x="430" y="519"/>
                    <a:pt x="479" y="519"/>
                  </a:cubicBezTo>
                  <a:cubicBezTo>
                    <a:pt x="512" y="519"/>
                    <a:pt x="536" y="540"/>
                    <a:pt x="536" y="600"/>
                  </a:cubicBezTo>
                  <a:cubicBezTo>
                    <a:pt x="596" y="571"/>
                    <a:pt x="596" y="511"/>
                    <a:pt x="625" y="481"/>
                  </a:cubicBezTo>
                  <a:lnTo>
                    <a:pt x="625" y="481"/>
                  </a:lnTo>
                  <a:cubicBezTo>
                    <a:pt x="635" y="485"/>
                    <a:pt x="644" y="489"/>
                    <a:pt x="651" y="494"/>
                  </a:cubicBezTo>
                  <a:lnTo>
                    <a:pt x="651" y="494"/>
                  </a:lnTo>
                  <a:cubicBezTo>
                    <a:pt x="618" y="445"/>
                    <a:pt x="569" y="414"/>
                    <a:pt x="512" y="414"/>
                  </a:cubicBezTo>
                  <a:cubicBezTo>
                    <a:pt x="465" y="414"/>
                    <a:pt x="412" y="434"/>
                    <a:pt x="357" y="481"/>
                  </a:cubicBezTo>
                  <a:cubicBezTo>
                    <a:pt x="357" y="451"/>
                    <a:pt x="357" y="451"/>
                    <a:pt x="328" y="422"/>
                  </a:cubicBezTo>
                  <a:cubicBezTo>
                    <a:pt x="311" y="433"/>
                    <a:pt x="298" y="438"/>
                    <a:pt x="288" y="438"/>
                  </a:cubicBezTo>
                  <a:cubicBezTo>
                    <a:pt x="248" y="438"/>
                    <a:pt x="262" y="351"/>
                    <a:pt x="238" y="303"/>
                  </a:cubicBezTo>
                  <a:cubicBezTo>
                    <a:pt x="209" y="243"/>
                    <a:pt x="89" y="213"/>
                    <a:pt x="119" y="124"/>
                  </a:cubicBezTo>
                  <a:cubicBezTo>
                    <a:pt x="238" y="124"/>
                    <a:pt x="328" y="184"/>
                    <a:pt x="417" y="273"/>
                  </a:cubicBezTo>
                  <a:cubicBezTo>
                    <a:pt x="444" y="113"/>
                    <a:pt x="207" y="0"/>
                    <a:pt x="72" y="0"/>
                  </a:cubicBezTo>
                  <a:close/>
                  <a:moveTo>
                    <a:pt x="685" y="568"/>
                  </a:moveTo>
                  <a:cubicBezTo>
                    <a:pt x="667" y="616"/>
                    <a:pt x="590" y="660"/>
                    <a:pt x="536" y="660"/>
                  </a:cubicBezTo>
                  <a:cubicBezTo>
                    <a:pt x="536" y="690"/>
                    <a:pt x="536" y="719"/>
                    <a:pt x="536" y="749"/>
                  </a:cubicBezTo>
                  <a:lnTo>
                    <a:pt x="685" y="749"/>
                  </a:lnTo>
                  <a:cubicBezTo>
                    <a:pt x="701" y="684"/>
                    <a:pt x="700" y="621"/>
                    <a:pt x="685" y="5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5037870" y="3829270"/>
              <a:ext cx="11920" cy="11340"/>
            </a:xfrm>
            <a:custGeom>
              <a:avLst/>
              <a:gdLst/>
              <a:ahLst/>
              <a:cxnLst/>
              <a:rect l="l" t="t" r="r" b="b"/>
              <a:pathLst>
                <a:path w="596" h="567" extrusionOk="0">
                  <a:moveTo>
                    <a:pt x="388" y="179"/>
                  </a:moveTo>
                  <a:lnTo>
                    <a:pt x="388" y="179"/>
                  </a:lnTo>
                  <a:cubicBezTo>
                    <a:pt x="376" y="184"/>
                    <a:pt x="366" y="189"/>
                    <a:pt x="358" y="193"/>
                  </a:cubicBezTo>
                  <a:lnTo>
                    <a:pt x="358" y="193"/>
                  </a:lnTo>
                  <a:cubicBezTo>
                    <a:pt x="358" y="198"/>
                    <a:pt x="358" y="203"/>
                    <a:pt x="358" y="209"/>
                  </a:cubicBezTo>
                  <a:lnTo>
                    <a:pt x="388" y="179"/>
                  </a:lnTo>
                  <a:close/>
                  <a:moveTo>
                    <a:pt x="358" y="1"/>
                  </a:moveTo>
                  <a:cubicBezTo>
                    <a:pt x="317" y="41"/>
                    <a:pt x="277" y="57"/>
                    <a:pt x="237" y="57"/>
                  </a:cubicBezTo>
                  <a:cubicBezTo>
                    <a:pt x="188" y="57"/>
                    <a:pt x="139" y="33"/>
                    <a:pt x="90" y="1"/>
                  </a:cubicBezTo>
                  <a:lnTo>
                    <a:pt x="90" y="1"/>
                  </a:lnTo>
                  <a:cubicBezTo>
                    <a:pt x="90" y="30"/>
                    <a:pt x="149" y="90"/>
                    <a:pt x="149" y="90"/>
                  </a:cubicBezTo>
                  <a:cubicBezTo>
                    <a:pt x="120" y="149"/>
                    <a:pt x="90" y="149"/>
                    <a:pt x="60" y="179"/>
                  </a:cubicBezTo>
                  <a:cubicBezTo>
                    <a:pt x="60" y="209"/>
                    <a:pt x="30" y="209"/>
                    <a:pt x="30" y="269"/>
                  </a:cubicBezTo>
                  <a:cubicBezTo>
                    <a:pt x="0" y="298"/>
                    <a:pt x="30" y="328"/>
                    <a:pt x="0" y="358"/>
                  </a:cubicBezTo>
                  <a:cubicBezTo>
                    <a:pt x="36" y="337"/>
                    <a:pt x="66" y="327"/>
                    <a:pt x="92" y="327"/>
                  </a:cubicBezTo>
                  <a:cubicBezTo>
                    <a:pt x="174" y="327"/>
                    <a:pt x="209" y="423"/>
                    <a:pt x="209" y="536"/>
                  </a:cubicBezTo>
                  <a:cubicBezTo>
                    <a:pt x="298" y="507"/>
                    <a:pt x="388" y="566"/>
                    <a:pt x="388" y="417"/>
                  </a:cubicBezTo>
                  <a:cubicBezTo>
                    <a:pt x="388" y="335"/>
                    <a:pt x="261" y="252"/>
                    <a:pt x="358" y="193"/>
                  </a:cubicBezTo>
                  <a:lnTo>
                    <a:pt x="358" y="193"/>
                  </a:lnTo>
                  <a:cubicBezTo>
                    <a:pt x="360" y="163"/>
                    <a:pt x="369" y="151"/>
                    <a:pt x="381" y="151"/>
                  </a:cubicBezTo>
                  <a:cubicBezTo>
                    <a:pt x="418" y="151"/>
                    <a:pt x="485" y="255"/>
                    <a:pt x="507" y="298"/>
                  </a:cubicBezTo>
                  <a:cubicBezTo>
                    <a:pt x="507" y="388"/>
                    <a:pt x="417" y="536"/>
                    <a:pt x="536" y="566"/>
                  </a:cubicBezTo>
                  <a:cubicBezTo>
                    <a:pt x="596" y="507"/>
                    <a:pt x="596" y="328"/>
                    <a:pt x="566" y="239"/>
                  </a:cubicBezTo>
                  <a:cubicBezTo>
                    <a:pt x="507" y="120"/>
                    <a:pt x="388" y="90"/>
                    <a:pt x="35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4749650" y="3673170"/>
              <a:ext cx="155200" cy="58060"/>
            </a:xfrm>
            <a:custGeom>
              <a:avLst/>
              <a:gdLst/>
              <a:ahLst/>
              <a:cxnLst/>
              <a:rect l="l" t="t" r="r" b="b"/>
              <a:pathLst>
                <a:path w="7760" h="2903" extrusionOk="0">
                  <a:moveTo>
                    <a:pt x="1454" y="0"/>
                  </a:moveTo>
                  <a:cubicBezTo>
                    <a:pt x="1268" y="0"/>
                    <a:pt x="1087" y="110"/>
                    <a:pt x="954" y="243"/>
                  </a:cubicBezTo>
                  <a:cubicBezTo>
                    <a:pt x="920" y="238"/>
                    <a:pt x="887" y="236"/>
                    <a:pt x="857" y="236"/>
                  </a:cubicBezTo>
                  <a:cubicBezTo>
                    <a:pt x="298" y="236"/>
                    <a:pt x="291" y="981"/>
                    <a:pt x="150" y="1404"/>
                  </a:cubicBezTo>
                  <a:cubicBezTo>
                    <a:pt x="90" y="1583"/>
                    <a:pt x="1" y="1791"/>
                    <a:pt x="120" y="1940"/>
                  </a:cubicBezTo>
                  <a:cubicBezTo>
                    <a:pt x="239" y="2089"/>
                    <a:pt x="418" y="2238"/>
                    <a:pt x="596" y="2297"/>
                  </a:cubicBezTo>
                  <a:cubicBezTo>
                    <a:pt x="630" y="2304"/>
                    <a:pt x="665" y="2306"/>
                    <a:pt x="701" y="2306"/>
                  </a:cubicBezTo>
                  <a:cubicBezTo>
                    <a:pt x="766" y="2306"/>
                    <a:pt x="833" y="2299"/>
                    <a:pt x="898" y="2299"/>
                  </a:cubicBezTo>
                  <a:cubicBezTo>
                    <a:pt x="959" y="2299"/>
                    <a:pt x="1018" y="2305"/>
                    <a:pt x="1073" y="2327"/>
                  </a:cubicBezTo>
                  <a:cubicBezTo>
                    <a:pt x="1132" y="2357"/>
                    <a:pt x="1162" y="2416"/>
                    <a:pt x="1251" y="2416"/>
                  </a:cubicBezTo>
                  <a:cubicBezTo>
                    <a:pt x="1286" y="2425"/>
                    <a:pt x="1311" y="2429"/>
                    <a:pt x="1331" y="2429"/>
                  </a:cubicBezTo>
                  <a:cubicBezTo>
                    <a:pt x="1378" y="2429"/>
                    <a:pt x="1397" y="2408"/>
                    <a:pt x="1460" y="2387"/>
                  </a:cubicBezTo>
                  <a:cubicBezTo>
                    <a:pt x="1609" y="2387"/>
                    <a:pt x="1787" y="2446"/>
                    <a:pt x="1936" y="2446"/>
                  </a:cubicBezTo>
                  <a:cubicBezTo>
                    <a:pt x="2115" y="2446"/>
                    <a:pt x="2264" y="2327"/>
                    <a:pt x="2442" y="2268"/>
                  </a:cubicBezTo>
                  <a:cubicBezTo>
                    <a:pt x="2680" y="2208"/>
                    <a:pt x="2919" y="2208"/>
                    <a:pt x="3157" y="2208"/>
                  </a:cubicBezTo>
                  <a:cubicBezTo>
                    <a:pt x="3342" y="2196"/>
                    <a:pt x="3532" y="2188"/>
                    <a:pt x="3723" y="2188"/>
                  </a:cubicBezTo>
                  <a:cubicBezTo>
                    <a:pt x="3993" y="2188"/>
                    <a:pt x="4265" y="2203"/>
                    <a:pt x="4526" y="2238"/>
                  </a:cubicBezTo>
                  <a:cubicBezTo>
                    <a:pt x="4675" y="2238"/>
                    <a:pt x="4854" y="2268"/>
                    <a:pt x="5003" y="2297"/>
                  </a:cubicBezTo>
                  <a:cubicBezTo>
                    <a:pt x="5092" y="2297"/>
                    <a:pt x="5189" y="2290"/>
                    <a:pt x="5282" y="2290"/>
                  </a:cubicBezTo>
                  <a:cubicBezTo>
                    <a:pt x="5375" y="2290"/>
                    <a:pt x="5464" y="2297"/>
                    <a:pt x="5539" y="2327"/>
                  </a:cubicBezTo>
                  <a:cubicBezTo>
                    <a:pt x="5747" y="2416"/>
                    <a:pt x="5658" y="2446"/>
                    <a:pt x="5658" y="2595"/>
                  </a:cubicBezTo>
                  <a:cubicBezTo>
                    <a:pt x="5658" y="2684"/>
                    <a:pt x="5598" y="2655"/>
                    <a:pt x="5628" y="2744"/>
                  </a:cubicBezTo>
                  <a:cubicBezTo>
                    <a:pt x="5658" y="2774"/>
                    <a:pt x="5777" y="2863"/>
                    <a:pt x="5807" y="2863"/>
                  </a:cubicBezTo>
                  <a:cubicBezTo>
                    <a:pt x="5856" y="2888"/>
                    <a:pt x="5926" y="2902"/>
                    <a:pt x="5993" y="2902"/>
                  </a:cubicBezTo>
                  <a:cubicBezTo>
                    <a:pt x="6087" y="2902"/>
                    <a:pt x="6176" y="2873"/>
                    <a:pt x="6194" y="2803"/>
                  </a:cubicBezTo>
                  <a:cubicBezTo>
                    <a:pt x="6311" y="2833"/>
                    <a:pt x="6427" y="2847"/>
                    <a:pt x="6538" y="2847"/>
                  </a:cubicBezTo>
                  <a:cubicBezTo>
                    <a:pt x="7220" y="2847"/>
                    <a:pt x="7759" y="2325"/>
                    <a:pt x="7682" y="1583"/>
                  </a:cubicBezTo>
                  <a:cubicBezTo>
                    <a:pt x="7653" y="1315"/>
                    <a:pt x="7474" y="958"/>
                    <a:pt x="7266" y="779"/>
                  </a:cubicBezTo>
                  <a:cubicBezTo>
                    <a:pt x="7027" y="570"/>
                    <a:pt x="6432" y="541"/>
                    <a:pt x="6075" y="511"/>
                  </a:cubicBezTo>
                  <a:cubicBezTo>
                    <a:pt x="5837" y="481"/>
                    <a:pt x="5569" y="481"/>
                    <a:pt x="5301" y="481"/>
                  </a:cubicBezTo>
                  <a:cubicBezTo>
                    <a:pt x="5198" y="456"/>
                    <a:pt x="5074" y="386"/>
                    <a:pt x="4984" y="386"/>
                  </a:cubicBezTo>
                  <a:cubicBezTo>
                    <a:pt x="4969" y="386"/>
                    <a:pt x="4956" y="388"/>
                    <a:pt x="4943" y="392"/>
                  </a:cubicBezTo>
                  <a:cubicBezTo>
                    <a:pt x="4854" y="392"/>
                    <a:pt x="4765" y="481"/>
                    <a:pt x="4646" y="481"/>
                  </a:cubicBezTo>
                  <a:cubicBezTo>
                    <a:pt x="4603" y="493"/>
                    <a:pt x="4557" y="498"/>
                    <a:pt x="4510" y="498"/>
                  </a:cubicBezTo>
                  <a:cubicBezTo>
                    <a:pt x="4355" y="498"/>
                    <a:pt x="4180" y="446"/>
                    <a:pt x="4014" y="446"/>
                  </a:cubicBezTo>
                  <a:cubicBezTo>
                    <a:pt x="3986" y="446"/>
                    <a:pt x="3958" y="448"/>
                    <a:pt x="3931" y="451"/>
                  </a:cubicBezTo>
                  <a:cubicBezTo>
                    <a:pt x="3705" y="472"/>
                    <a:pt x="3479" y="507"/>
                    <a:pt x="3243" y="507"/>
                  </a:cubicBezTo>
                  <a:cubicBezTo>
                    <a:pt x="3137" y="507"/>
                    <a:pt x="3029" y="500"/>
                    <a:pt x="2919" y="481"/>
                  </a:cubicBezTo>
                  <a:cubicBezTo>
                    <a:pt x="2651" y="451"/>
                    <a:pt x="2383" y="332"/>
                    <a:pt x="2115" y="273"/>
                  </a:cubicBezTo>
                  <a:cubicBezTo>
                    <a:pt x="1877" y="243"/>
                    <a:pt x="1728" y="64"/>
                    <a:pt x="1519" y="5"/>
                  </a:cubicBezTo>
                  <a:cubicBezTo>
                    <a:pt x="1498" y="2"/>
                    <a:pt x="1476" y="0"/>
                    <a:pt x="145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4750850" y="3674370"/>
              <a:ext cx="150680" cy="54280"/>
            </a:xfrm>
            <a:custGeom>
              <a:avLst/>
              <a:gdLst/>
              <a:ahLst/>
              <a:cxnLst/>
              <a:rect l="l" t="t" r="r" b="b"/>
              <a:pathLst>
                <a:path w="7534" h="2714" extrusionOk="0">
                  <a:moveTo>
                    <a:pt x="6965" y="1485"/>
                  </a:moveTo>
                  <a:lnTo>
                    <a:pt x="6965" y="1485"/>
                  </a:lnTo>
                  <a:cubicBezTo>
                    <a:pt x="6966" y="1488"/>
                    <a:pt x="6967" y="1490"/>
                    <a:pt x="6967" y="1493"/>
                  </a:cubicBezTo>
                  <a:cubicBezTo>
                    <a:pt x="6967" y="1490"/>
                    <a:pt x="6966" y="1488"/>
                    <a:pt x="6965" y="1485"/>
                  </a:cubicBezTo>
                  <a:close/>
                  <a:moveTo>
                    <a:pt x="1279" y="1592"/>
                  </a:moveTo>
                  <a:cubicBezTo>
                    <a:pt x="1276" y="1614"/>
                    <a:pt x="1284" y="1633"/>
                    <a:pt x="1310" y="1642"/>
                  </a:cubicBezTo>
                  <a:lnTo>
                    <a:pt x="1310" y="1612"/>
                  </a:lnTo>
                  <a:cubicBezTo>
                    <a:pt x="1299" y="1605"/>
                    <a:pt x="1289" y="1599"/>
                    <a:pt x="1279" y="1592"/>
                  </a:cubicBezTo>
                  <a:close/>
                  <a:moveTo>
                    <a:pt x="1325" y="0"/>
                  </a:moveTo>
                  <a:cubicBezTo>
                    <a:pt x="1180" y="0"/>
                    <a:pt x="1119" y="131"/>
                    <a:pt x="983" y="213"/>
                  </a:cubicBezTo>
                  <a:cubicBezTo>
                    <a:pt x="894" y="272"/>
                    <a:pt x="745" y="272"/>
                    <a:pt x="626" y="272"/>
                  </a:cubicBezTo>
                  <a:cubicBezTo>
                    <a:pt x="596" y="332"/>
                    <a:pt x="596" y="421"/>
                    <a:pt x="566" y="481"/>
                  </a:cubicBezTo>
                  <a:cubicBezTo>
                    <a:pt x="536" y="600"/>
                    <a:pt x="536" y="689"/>
                    <a:pt x="447" y="749"/>
                  </a:cubicBezTo>
                  <a:cubicBezTo>
                    <a:pt x="447" y="659"/>
                    <a:pt x="447" y="540"/>
                    <a:pt x="358" y="481"/>
                  </a:cubicBezTo>
                  <a:cubicBezTo>
                    <a:pt x="298" y="719"/>
                    <a:pt x="328" y="927"/>
                    <a:pt x="209" y="1165"/>
                  </a:cubicBezTo>
                  <a:cubicBezTo>
                    <a:pt x="119" y="1314"/>
                    <a:pt x="0" y="1493"/>
                    <a:pt x="60" y="1672"/>
                  </a:cubicBezTo>
                  <a:cubicBezTo>
                    <a:pt x="179" y="1523"/>
                    <a:pt x="328" y="1404"/>
                    <a:pt x="447" y="1255"/>
                  </a:cubicBezTo>
                  <a:cubicBezTo>
                    <a:pt x="492" y="1164"/>
                    <a:pt x="659" y="987"/>
                    <a:pt x="775" y="987"/>
                  </a:cubicBezTo>
                  <a:cubicBezTo>
                    <a:pt x="811" y="987"/>
                    <a:pt x="843" y="1004"/>
                    <a:pt x="864" y="1046"/>
                  </a:cubicBezTo>
                  <a:lnTo>
                    <a:pt x="894" y="1046"/>
                  </a:lnTo>
                  <a:cubicBezTo>
                    <a:pt x="923" y="957"/>
                    <a:pt x="923" y="868"/>
                    <a:pt x="834" y="838"/>
                  </a:cubicBezTo>
                  <a:lnTo>
                    <a:pt x="774" y="838"/>
                  </a:lnTo>
                  <a:cubicBezTo>
                    <a:pt x="774" y="778"/>
                    <a:pt x="804" y="600"/>
                    <a:pt x="864" y="570"/>
                  </a:cubicBezTo>
                  <a:cubicBezTo>
                    <a:pt x="883" y="557"/>
                    <a:pt x="902" y="553"/>
                    <a:pt x="921" y="553"/>
                  </a:cubicBezTo>
                  <a:cubicBezTo>
                    <a:pt x="973" y="553"/>
                    <a:pt x="1027" y="587"/>
                    <a:pt x="1090" y="587"/>
                  </a:cubicBezTo>
                  <a:cubicBezTo>
                    <a:pt x="1113" y="587"/>
                    <a:pt x="1136" y="583"/>
                    <a:pt x="1162" y="570"/>
                  </a:cubicBezTo>
                  <a:cubicBezTo>
                    <a:pt x="1000" y="409"/>
                    <a:pt x="1276" y="174"/>
                    <a:pt x="1463" y="174"/>
                  </a:cubicBezTo>
                  <a:cubicBezTo>
                    <a:pt x="1483" y="174"/>
                    <a:pt x="1502" y="177"/>
                    <a:pt x="1519" y="183"/>
                  </a:cubicBezTo>
                  <a:cubicBezTo>
                    <a:pt x="1429" y="391"/>
                    <a:pt x="1697" y="391"/>
                    <a:pt x="1787" y="510"/>
                  </a:cubicBezTo>
                  <a:cubicBezTo>
                    <a:pt x="1768" y="515"/>
                    <a:pt x="1748" y="517"/>
                    <a:pt x="1728" y="517"/>
                  </a:cubicBezTo>
                  <a:cubicBezTo>
                    <a:pt x="1677" y="517"/>
                    <a:pt x="1624" y="506"/>
                    <a:pt x="1577" y="506"/>
                  </a:cubicBezTo>
                  <a:cubicBezTo>
                    <a:pt x="1528" y="506"/>
                    <a:pt x="1485" y="518"/>
                    <a:pt x="1459" y="570"/>
                  </a:cubicBezTo>
                  <a:cubicBezTo>
                    <a:pt x="1519" y="630"/>
                    <a:pt x="1668" y="630"/>
                    <a:pt x="1727" y="719"/>
                  </a:cubicBezTo>
                  <a:cubicBezTo>
                    <a:pt x="1568" y="719"/>
                    <a:pt x="1410" y="625"/>
                    <a:pt x="1251" y="625"/>
                  </a:cubicBezTo>
                  <a:cubicBezTo>
                    <a:pt x="1231" y="625"/>
                    <a:pt x="1211" y="626"/>
                    <a:pt x="1191" y="630"/>
                  </a:cubicBezTo>
                  <a:cubicBezTo>
                    <a:pt x="1191" y="630"/>
                    <a:pt x="1191" y="659"/>
                    <a:pt x="1221" y="689"/>
                  </a:cubicBezTo>
                  <a:cubicBezTo>
                    <a:pt x="1132" y="749"/>
                    <a:pt x="1013" y="749"/>
                    <a:pt x="1042" y="868"/>
                  </a:cubicBezTo>
                  <a:cubicBezTo>
                    <a:pt x="1042" y="957"/>
                    <a:pt x="1221" y="1017"/>
                    <a:pt x="1281" y="1046"/>
                  </a:cubicBezTo>
                  <a:cubicBezTo>
                    <a:pt x="1251" y="1106"/>
                    <a:pt x="1162" y="1076"/>
                    <a:pt x="1132" y="1106"/>
                  </a:cubicBezTo>
                  <a:cubicBezTo>
                    <a:pt x="1132" y="1106"/>
                    <a:pt x="1072" y="1225"/>
                    <a:pt x="1102" y="1225"/>
                  </a:cubicBezTo>
                  <a:cubicBezTo>
                    <a:pt x="1042" y="1285"/>
                    <a:pt x="923" y="1285"/>
                    <a:pt x="923" y="1404"/>
                  </a:cubicBezTo>
                  <a:cubicBezTo>
                    <a:pt x="1089" y="1404"/>
                    <a:pt x="1152" y="1506"/>
                    <a:pt x="1279" y="1592"/>
                  </a:cubicBezTo>
                  <a:lnTo>
                    <a:pt x="1279" y="1592"/>
                  </a:lnTo>
                  <a:cubicBezTo>
                    <a:pt x="1286" y="1538"/>
                    <a:pt x="1358" y="1463"/>
                    <a:pt x="1400" y="1463"/>
                  </a:cubicBezTo>
                  <a:cubicBezTo>
                    <a:pt x="1420" y="1453"/>
                    <a:pt x="1439" y="1449"/>
                    <a:pt x="1457" y="1449"/>
                  </a:cubicBezTo>
                  <a:cubicBezTo>
                    <a:pt x="1524" y="1449"/>
                    <a:pt x="1574" y="1507"/>
                    <a:pt x="1640" y="1507"/>
                  </a:cubicBezTo>
                  <a:cubicBezTo>
                    <a:pt x="1658" y="1507"/>
                    <a:pt x="1677" y="1503"/>
                    <a:pt x="1697" y="1493"/>
                  </a:cubicBezTo>
                  <a:cubicBezTo>
                    <a:pt x="1638" y="1433"/>
                    <a:pt x="1578" y="1374"/>
                    <a:pt x="1578" y="1255"/>
                  </a:cubicBezTo>
                  <a:cubicBezTo>
                    <a:pt x="1420" y="1255"/>
                    <a:pt x="1284" y="1067"/>
                    <a:pt x="1465" y="1067"/>
                  </a:cubicBezTo>
                  <a:cubicBezTo>
                    <a:pt x="1488" y="1067"/>
                    <a:pt x="1516" y="1070"/>
                    <a:pt x="1549" y="1076"/>
                  </a:cubicBezTo>
                  <a:cubicBezTo>
                    <a:pt x="1669" y="1093"/>
                    <a:pt x="1740" y="1111"/>
                    <a:pt x="1818" y="1111"/>
                  </a:cubicBezTo>
                  <a:cubicBezTo>
                    <a:pt x="1875" y="1111"/>
                    <a:pt x="1937" y="1101"/>
                    <a:pt x="2025" y="1076"/>
                  </a:cubicBezTo>
                  <a:cubicBezTo>
                    <a:pt x="1936" y="1076"/>
                    <a:pt x="1846" y="987"/>
                    <a:pt x="1936" y="898"/>
                  </a:cubicBezTo>
                  <a:cubicBezTo>
                    <a:pt x="1961" y="859"/>
                    <a:pt x="2003" y="848"/>
                    <a:pt x="2050" y="848"/>
                  </a:cubicBezTo>
                  <a:cubicBezTo>
                    <a:pt x="2112" y="848"/>
                    <a:pt x="2182" y="868"/>
                    <a:pt x="2233" y="868"/>
                  </a:cubicBezTo>
                  <a:cubicBezTo>
                    <a:pt x="2273" y="873"/>
                    <a:pt x="2310" y="876"/>
                    <a:pt x="2344" y="876"/>
                  </a:cubicBezTo>
                  <a:cubicBezTo>
                    <a:pt x="2491" y="876"/>
                    <a:pt x="2601" y="832"/>
                    <a:pt x="2769" y="808"/>
                  </a:cubicBezTo>
                  <a:cubicBezTo>
                    <a:pt x="2805" y="805"/>
                    <a:pt x="2841" y="804"/>
                    <a:pt x="2877" y="804"/>
                  </a:cubicBezTo>
                  <a:cubicBezTo>
                    <a:pt x="3163" y="804"/>
                    <a:pt x="3450" y="882"/>
                    <a:pt x="3751" y="882"/>
                  </a:cubicBezTo>
                  <a:cubicBezTo>
                    <a:pt x="3820" y="882"/>
                    <a:pt x="3890" y="878"/>
                    <a:pt x="3960" y="868"/>
                  </a:cubicBezTo>
                  <a:cubicBezTo>
                    <a:pt x="4169" y="868"/>
                    <a:pt x="4377" y="808"/>
                    <a:pt x="4586" y="808"/>
                  </a:cubicBezTo>
                  <a:cubicBezTo>
                    <a:pt x="4668" y="808"/>
                    <a:pt x="4806" y="854"/>
                    <a:pt x="4917" y="854"/>
                  </a:cubicBezTo>
                  <a:cubicBezTo>
                    <a:pt x="5006" y="854"/>
                    <a:pt x="5078" y="825"/>
                    <a:pt x="5092" y="719"/>
                  </a:cubicBezTo>
                  <a:cubicBezTo>
                    <a:pt x="5241" y="749"/>
                    <a:pt x="5419" y="778"/>
                    <a:pt x="5509" y="898"/>
                  </a:cubicBezTo>
                  <a:cubicBezTo>
                    <a:pt x="5360" y="987"/>
                    <a:pt x="5032" y="898"/>
                    <a:pt x="4943" y="1076"/>
                  </a:cubicBezTo>
                  <a:cubicBezTo>
                    <a:pt x="4849" y="1263"/>
                    <a:pt x="4968" y="1303"/>
                    <a:pt x="5124" y="1303"/>
                  </a:cubicBezTo>
                  <a:cubicBezTo>
                    <a:pt x="5241" y="1303"/>
                    <a:pt x="5378" y="1281"/>
                    <a:pt x="5462" y="1281"/>
                  </a:cubicBezTo>
                  <a:cubicBezTo>
                    <a:pt x="5480" y="1281"/>
                    <a:pt x="5496" y="1282"/>
                    <a:pt x="5509" y="1285"/>
                  </a:cubicBezTo>
                  <a:cubicBezTo>
                    <a:pt x="5806" y="1285"/>
                    <a:pt x="5657" y="1463"/>
                    <a:pt x="5866" y="1612"/>
                  </a:cubicBezTo>
                  <a:cubicBezTo>
                    <a:pt x="5955" y="1672"/>
                    <a:pt x="6015" y="1731"/>
                    <a:pt x="6104" y="1761"/>
                  </a:cubicBezTo>
                  <a:cubicBezTo>
                    <a:pt x="6164" y="1820"/>
                    <a:pt x="6253" y="1820"/>
                    <a:pt x="6312" y="1850"/>
                  </a:cubicBezTo>
                  <a:cubicBezTo>
                    <a:pt x="6521" y="2029"/>
                    <a:pt x="6312" y="2237"/>
                    <a:pt x="6104" y="2267"/>
                  </a:cubicBezTo>
                  <a:cubicBezTo>
                    <a:pt x="6053" y="2131"/>
                    <a:pt x="6002" y="2121"/>
                    <a:pt x="5940" y="2121"/>
                  </a:cubicBezTo>
                  <a:cubicBezTo>
                    <a:pt x="5929" y="2121"/>
                    <a:pt x="5919" y="2122"/>
                    <a:pt x="5908" y="2122"/>
                  </a:cubicBezTo>
                  <a:cubicBezTo>
                    <a:pt x="5869" y="2122"/>
                    <a:pt x="5826" y="2118"/>
                    <a:pt x="5777" y="2088"/>
                  </a:cubicBezTo>
                  <a:cubicBezTo>
                    <a:pt x="5659" y="2055"/>
                    <a:pt x="5617" y="1993"/>
                    <a:pt x="5577" y="1993"/>
                  </a:cubicBezTo>
                  <a:cubicBezTo>
                    <a:pt x="5545" y="1993"/>
                    <a:pt x="5514" y="2031"/>
                    <a:pt x="5449" y="2148"/>
                  </a:cubicBezTo>
                  <a:cubicBezTo>
                    <a:pt x="5657" y="2267"/>
                    <a:pt x="5598" y="2476"/>
                    <a:pt x="5628" y="2654"/>
                  </a:cubicBezTo>
                  <a:cubicBezTo>
                    <a:pt x="5695" y="2520"/>
                    <a:pt x="5786" y="2458"/>
                    <a:pt x="5871" y="2458"/>
                  </a:cubicBezTo>
                  <a:cubicBezTo>
                    <a:pt x="5976" y="2458"/>
                    <a:pt x="6071" y="2550"/>
                    <a:pt x="6104" y="2714"/>
                  </a:cubicBezTo>
                  <a:cubicBezTo>
                    <a:pt x="6134" y="2624"/>
                    <a:pt x="6104" y="2446"/>
                    <a:pt x="6134" y="2386"/>
                  </a:cubicBezTo>
                  <a:cubicBezTo>
                    <a:pt x="6164" y="2297"/>
                    <a:pt x="6283" y="2208"/>
                    <a:pt x="6342" y="2178"/>
                  </a:cubicBezTo>
                  <a:cubicBezTo>
                    <a:pt x="6402" y="2208"/>
                    <a:pt x="6432" y="2267"/>
                    <a:pt x="6461" y="2327"/>
                  </a:cubicBezTo>
                  <a:cubicBezTo>
                    <a:pt x="6432" y="2267"/>
                    <a:pt x="6461" y="2237"/>
                    <a:pt x="6491" y="2178"/>
                  </a:cubicBezTo>
                  <a:cubicBezTo>
                    <a:pt x="6506" y="2188"/>
                    <a:pt x="6524" y="2192"/>
                    <a:pt x="6544" y="2192"/>
                  </a:cubicBezTo>
                  <a:cubicBezTo>
                    <a:pt x="6646" y="2192"/>
                    <a:pt x="6803" y="2084"/>
                    <a:pt x="6878" y="2059"/>
                  </a:cubicBezTo>
                  <a:cubicBezTo>
                    <a:pt x="6789" y="2059"/>
                    <a:pt x="6700" y="1999"/>
                    <a:pt x="6610" y="1999"/>
                  </a:cubicBezTo>
                  <a:cubicBezTo>
                    <a:pt x="6590" y="1994"/>
                    <a:pt x="6574" y="1993"/>
                    <a:pt x="6560" y="1993"/>
                  </a:cubicBezTo>
                  <a:cubicBezTo>
                    <a:pt x="6532" y="1993"/>
                    <a:pt x="6515" y="1999"/>
                    <a:pt x="6502" y="1999"/>
                  </a:cubicBezTo>
                  <a:cubicBezTo>
                    <a:pt x="6484" y="1999"/>
                    <a:pt x="6476" y="1984"/>
                    <a:pt x="6461" y="1910"/>
                  </a:cubicBezTo>
                  <a:cubicBezTo>
                    <a:pt x="6461" y="1880"/>
                    <a:pt x="6551" y="1850"/>
                    <a:pt x="6580" y="1820"/>
                  </a:cubicBezTo>
                  <a:cubicBezTo>
                    <a:pt x="6580" y="1791"/>
                    <a:pt x="6521" y="1672"/>
                    <a:pt x="6521" y="1612"/>
                  </a:cubicBezTo>
                  <a:cubicBezTo>
                    <a:pt x="6481" y="1644"/>
                    <a:pt x="6400" y="1659"/>
                    <a:pt x="6308" y="1659"/>
                  </a:cubicBezTo>
                  <a:cubicBezTo>
                    <a:pt x="6055" y="1659"/>
                    <a:pt x="5713" y="1548"/>
                    <a:pt x="5866" y="1374"/>
                  </a:cubicBezTo>
                  <a:cubicBezTo>
                    <a:pt x="5945" y="1285"/>
                    <a:pt x="6021" y="1248"/>
                    <a:pt x="6090" y="1248"/>
                  </a:cubicBezTo>
                  <a:cubicBezTo>
                    <a:pt x="6226" y="1248"/>
                    <a:pt x="6332" y="1394"/>
                    <a:pt x="6372" y="1553"/>
                  </a:cubicBezTo>
                  <a:cubicBezTo>
                    <a:pt x="6461" y="1374"/>
                    <a:pt x="6521" y="1433"/>
                    <a:pt x="6670" y="1404"/>
                  </a:cubicBezTo>
                  <a:cubicBezTo>
                    <a:pt x="6733" y="1404"/>
                    <a:pt x="6797" y="1370"/>
                    <a:pt x="6851" y="1370"/>
                  </a:cubicBezTo>
                  <a:cubicBezTo>
                    <a:pt x="6898" y="1370"/>
                    <a:pt x="6937" y="1394"/>
                    <a:pt x="6965" y="1485"/>
                  </a:cubicBezTo>
                  <a:lnTo>
                    <a:pt x="6965" y="1485"/>
                  </a:lnTo>
                  <a:cubicBezTo>
                    <a:pt x="6933" y="1362"/>
                    <a:pt x="7107" y="1227"/>
                    <a:pt x="7245" y="1227"/>
                  </a:cubicBezTo>
                  <a:cubicBezTo>
                    <a:pt x="7305" y="1227"/>
                    <a:pt x="7358" y="1252"/>
                    <a:pt x="7384" y="1314"/>
                  </a:cubicBezTo>
                  <a:cubicBezTo>
                    <a:pt x="7474" y="1463"/>
                    <a:pt x="7355" y="1612"/>
                    <a:pt x="7265" y="1701"/>
                  </a:cubicBezTo>
                  <a:cubicBezTo>
                    <a:pt x="7235" y="1731"/>
                    <a:pt x="7116" y="1791"/>
                    <a:pt x="7087" y="1850"/>
                  </a:cubicBezTo>
                  <a:cubicBezTo>
                    <a:pt x="7057" y="1969"/>
                    <a:pt x="7087" y="1910"/>
                    <a:pt x="7087" y="2029"/>
                  </a:cubicBezTo>
                  <a:cubicBezTo>
                    <a:pt x="7116" y="2148"/>
                    <a:pt x="7087" y="2297"/>
                    <a:pt x="7116" y="2416"/>
                  </a:cubicBezTo>
                  <a:cubicBezTo>
                    <a:pt x="7325" y="2356"/>
                    <a:pt x="7474" y="1940"/>
                    <a:pt x="7503" y="1761"/>
                  </a:cubicBezTo>
                  <a:cubicBezTo>
                    <a:pt x="7533" y="1493"/>
                    <a:pt x="7474" y="1195"/>
                    <a:pt x="7325" y="957"/>
                  </a:cubicBezTo>
                  <a:cubicBezTo>
                    <a:pt x="7206" y="689"/>
                    <a:pt x="6908" y="659"/>
                    <a:pt x="6640" y="600"/>
                  </a:cubicBezTo>
                  <a:cubicBezTo>
                    <a:pt x="6402" y="540"/>
                    <a:pt x="6164" y="570"/>
                    <a:pt x="5925" y="540"/>
                  </a:cubicBezTo>
                  <a:cubicBezTo>
                    <a:pt x="5832" y="540"/>
                    <a:pt x="5344" y="424"/>
                    <a:pt x="5012" y="424"/>
                  </a:cubicBezTo>
                  <a:cubicBezTo>
                    <a:pt x="4813" y="424"/>
                    <a:pt x="4671" y="466"/>
                    <a:pt x="4705" y="600"/>
                  </a:cubicBezTo>
                  <a:cubicBezTo>
                    <a:pt x="4676" y="603"/>
                    <a:pt x="4647" y="604"/>
                    <a:pt x="4620" y="604"/>
                  </a:cubicBezTo>
                  <a:cubicBezTo>
                    <a:pt x="4392" y="604"/>
                    <a:pt x="4206" y="504"/>
                    <a:pt x="4020" y="451"/>
                  </a:cubicBezTo>
                  <a:cubicBezTo>
                    <a:pt x="3970" y="437"/>
                    <a:pt x="3925" y="431"/>
                    <a:pt x="3883" y="431"/>
                  </a:cubicBezTo>
                  <a:cubicBezTo>
                    <a:pt x="3751" y="431"/>
                    <a:pt x="3649" y="488"/>
                    <a:pt x="3514" y="510"/>
                  </a:cubicBezTo>
                  <a:cubicBezTo>
                    <a:pt x="3462" y="516"/>
                    <a:pt x="3411" y="519"/>
                    <a:pt x="3360" y="519"/>
                  </a:cubicBezTo>
                  <a:cubicBezTo>
                    <a:pt x="3142" y="519"/>
                    <a:pt x="2921" y="475"/>
                    <a:pt x="2680" y="451"/>
                  </a:cubicBezTo>
                  <a:cubicBezTo>
                    <a:pt x="2442" y="421"/>
                    <a:pt x="2174" y="391"/>
                    <a:pt x="1936" y="302"/>
                  </a:cubicBezTo>
                  <a:cubicBezTo>
                    <a:pt x="1757" y="213"/>
                    <a:pt x="1549" y="34"/>
                    <a:pt x="1370" y="4"/>
                  </a:cubicBezTo>
                  <a:cubicBezTo>
                    <a:pt x="1354" y="2"/>
                    <a:pt x="1339" y="0"/>
                    <a:pt x="132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4778230" y="3714930"/>
              <a:ext cx="9560" cy="4380"/>
            </a:xfrm>
            <a:custGeom>
              <a:avLst/>
              <a:gdLst/>
              <a:ahLst/>
              <a:cxnLst/>
              <a:rect l="l" t="t" r="r" b="b"/>
              <a:pathLst>
                <a:path w="478" h="219" extrusionOk="0">
                  <a:moveTo>
                    <a:pt x="358" y="1"/>
                  </a:moveTo>
                  <a:cubicBezTo>
                    <a:pt x="239" y="1"/>
                    <a:pt x="60" y="1"/>
                    <a:pt x="1" y="150"/>
                  </a:cubicBezTo>
                  <a:cubicBezTo>
                    <a:pt x="82" y="170"/>
                    <a:pt x="247" y="218"/>
                    <a:pt x="343" y="218"/>
                  </a:cubicBezTo>
                  <a:cubicBezTo>
                    <a:pt x="379" y="218"/>
                    <a:pt x="405" y="212"/>
                    <a:pt x="414" y="195"/>
                  </a:cubicBezTo>
                  <a:lnTo>
                    <a:pt x="414" y="195"/>
                  </a:lnTo>
                  <a:cubicBezTo>
                    <a:pt x="431" y="204"/>
                    <a:pt x="452" y="209"/>
                    <a:pt x="477" y="209"/>
                  </a:cubicBezTo>
                  <a:lnTo>
                    <a:pt x="418" y="180"/>
                  </a:lnTo>
                  <a:cubicBezTo>
                    <a:pt x="418" y="185"/>
                    <a:pt x="416" y="191"/>
                    <a:pt x="414" y="195"/>
                  </a:cubicBezTo>
                  <a:lnTo>
                    <a:pt x="414" y="195"/>
                  </a:lnTo>
                  <a:cubicBezTo>
                    <a:pt x="348" y="161"/>
                    <a:pt x="335" y="72"/>
                    <a:pt x="35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4858030" y="3719110"/>
              <a:ext cx="18480" cy="15500"/>
            </a:xfrm>
            <a:custGeom>
              <a:avLst/>
              <a:gdLst/>
              <a:ahLst/>
              <a:cxnLst/>
              <a:rect l="l" t="t" r="r" b="b"/>
              <a:pathLst>
                <a:path w="924" h="775" fill="none" extrusionOk="0">
                  <a:moveTo>
                    <a:pt x="745" y="536"/>
                  </a:moveTo>
                  <a:cubicBezTo>
                    <a:pt x="537" y="774"/>
                    <a:pt x="1" y="506"/>
                    <a:pt x="239" y="209"/>
                  </a:cubicBezTo>
                  <a:cubicBezTo>
                    <a:pt x="358" y="0"/>
                    <a:pt x="924" y="239"/>
                    <a:pt x="775" y="506"/>
                  </a:cubicBezTo>
                </a:path>
              </a:pathLst>
            </a:custGeom>
            <a:noFill/>
            <a:ln w="1500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4861610" y="3693510"/>
              <a:ext cx="22040" cy="17880"/>
            </a:xfrm>
            <a:custGeom>
              <a:avLst/>
              <a:gdLst/>
              <a:ahLst/>
              <a:cxnLst/>
              <a:rect l="l" t="t" r="r" b="b"/>
              <a:pathLst>
                <a:path w="1102" h="894" fill="none" extrusionOk="0">
                  <a:moveTo>
                    <a:pt x="923" y="566"/>
                  </a:moveTo>
                  <a:cubicBezTo>
                    <a:pt x="655" y="893"/>
                    <a:pt x="0" y="447"/>
                    <a:pt x="387" y="179"/>
                  </a:cubicBezTo>
                  <a:cubicBezTo>
                    <a:pt x="626" y="0"/>
                    <a:pt x="1102" y="476"/>
                    <a:pt x="864" y="566"/>
                  </a:cubicBezTo>
                </a:path>
              </a:pathLst>
            </a:custGeom>
            <a:noFill/>
            <a:ln w="1500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4511470" y="3692190"/>
              <a:ext cx="45860" cy="57340"/>
            </a:xfrm>
            <a:custGeom>
              <a:avLst/>
              <a:gdLst/>
              <a:ahLst/>
              <a:cxnLst/>
              <a:rect l="l" t="t" r="r" b="b"/>
              <a:pathLst>
                <a:path w="2293" h="2867" extrusionOk="0">
                  <a:moveTo>
                    <a:pt x="854" y="0"/>
                  </a:moveTo>
                  <a:cubicBezTo>
                    <a:pt x="482" y="0"/>
                    <a:pt x="155" y="134"/>
                    <a:pt x="60" y="572"/>
                  </a:cubicBezTo>
                  <a:cubicBezTo>
                    <a:pt x="0" y="929"/>
                    <a:pt x="149" y="1376"/>
                    <a:pt x="238" y="1704"/>
                  </a:cubicBezTo>
                  <a:cubicBezTo>
                    <a:pt x="328" y="2001"/>
                    <a:pt x="357" y="2180"/>
                    <a:pt x="536" y="2418"/>
                  </a:cubicBezTo>
                  <a:cubicBezTo>
                    <a:pt x="655" y="2567"/>
                    <a:pt x="745" y="2746"/>
                    <a:pt x="953" y="2835"/>
                  </a:cubicBezTo>
                  <a:cubicBezTo>
                    <a:pt x="1035" y="2857"/>
                    <a:pt x="1115" y="2867"/>
                    <a:pt x="1194" y="2867"/>
                  </a:cubicBezTo>
                  <a:cubicBezTo>
                    <a:pt x="1431" y="2867"/>
                    <a:pt x="1660" y="2783"/>
                    <a:pt x="1906" y="2716"/>
                  </a:cubicBezTo>
                  <a:cubicBezTo>
                    <a:pt x="2114" y="2656"/>
                    <a:pt x="2233" y="2478"/>
                    <a:pt x="2293" y="2299"/>
                  </a:cubicBezTo>
                  <a:cubicBezTo>
                    <a:pt x="2293" y="2210"/>
                    <a:pt x="2293" y="2150"/>
                    <a:pt x="2293" y="2061"/>
                  </a:cubicBezTo>
                  <a:cubicBezTo>
                    <a:pt x="2263" y="1823"/>
                    <a:pt x="2233" y="1585"/>
                    <a:pt x="2203" y="1346"/>
                  </a:cubicBezTo>
                  <a:cubicBezTo>
                    <a:pt x="2174" y="1197"/>
                    <a:pt x="2203" y="1019"/>
                    <a:pt x="2144" y="870"/>
                  </a:cubicBezTo>
                  <a:cubicBezTo>
                    <a:pt x="2055" y="513"/>
                    <a:pt x="1846" y="185"/>
                    <a:pt x="1489" y="96"/>
                  </a:cubicBezTo>
                  <a:cubicBezTo>
                    <a:pt x="1285" y="42"/>
                    <a:pt x="1063" y="0"/>
                    <a:pt x="85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4514450" y="3693870"/>
              <a:ext cx="41100" cy="52060"/>
            </a:xfrm>
            <a:custGeom>
              <a:avLst/>
              <a:gdLst/>
              <a:ahLst/>
              <a:cxnLst/>
              <a:rect l="l" t="t" r="r" b="b"/>
              <a:pathLst>
                <a:path w="2055" h="2603" extrusionOk="0">
                  <a:moveTo>
                    <a:pt x="1161" y="42"/>
                  </a:moveTo>
                  <a:cubicBezTo>
                    <a:pt x="1171" y="48"/>
                    <a:pt x="1182" y="54"/>
                    <a:pt x="1194" y="59"/>
                  </a:cubicBezTo>
                  <a:lnTo>
                    <a:pt x="1194" y="59"/>
                  </a:lnTo>
                  <a:cubicBezTo>
                    <a:pt x="1183" y="53"/>
                    <a:pt x="1172" y="47"/>
                    <a:pt x="1161" y="42"/>
                  </a:cubicBezTo>
                  <a:close/>
                  <a:moveTo>
                    <a:pt x="375" y="1908"/>
                  </a:moveTo>
                  <a:lnTo>
                    <a:pt x="375" y="1908"/>
                  </a:lnTo>
                  <a:cubicBezTo>
                    <a:pt x="378" y="1912"/>
                    <a:pt x="382" y="1915"/>
                    <a:pt x="387" y="1917"/>
                  </a:cubicBezTo>
                  <a:cubicBezTo>
                    <a:pt x="383" y="1914"/>
                    <a:pt x="379" y="1911"/>
                    <a:pt x="375" y="1908"/>
                  </a:cubicBezTo>
                  <a:close/>
                  <a:moveTo>
                    <a:pt x="745" y="0"/>
                  </a:moveTo>
                  <a:cubicBezTo>
                    <a:pt x="607" y="0"/>
                    <a:pt x="466" y="28"/>
                    <a:pt x="357" y="71"/>
                  </a:cubicBezTo>
                  <a:cubicBezTo>
                    <a:pt x="60" y="131"/>
                    <a:pt x="60" y="220"/>
                    <a:pt x="0" y="488"/>
                  </a:cubicBezTo>
                  <a:cubicBezTo>
                    <a:pt x="24" y="416"/>
                    <a:pt x="183" y="133"/>
                    <a:pt x="321" y="133"/>
                  </a:cubicBezTo>
                  <a:cubicBezTo>
                    <a:pt x="355" y="133"/>
                    <a:pt x="388" y="150"/>
                    <a:pt x="417" y="190"/>
                  </a:cubicBezTo>
                  <a:cubicBezTo>
                    <a:pt x="401" y="186"/>
                    <a:pt x="385" y="185"/>
                    <a:pt x="371" y="185"/>
                  </a:cubicBezTo>
                  <a:cubicBezTo>
                    <a:pt x="281" y="185"/>
                    <a:pt x="230" y="258"/>
                    <a:pt x="179" y="310"/>
                  </a:cubicBezTo>
                  <a:cubicBezTo>
                    <a:pt x="179" y="339"/>
                    <a:pt x="208" y="369"/>
                    <a:pt x="208" y="399"/>
                  </a:cubicBezTo>
                  <a:cubicBezTo>
                    <a:pt x="231" y="355"/>
                    <a:pt x="302" y="277"/>
                    <a:pt x="362" y="277"/>
                  </a:cubicBezTo>
                  <a:cubicBezTo>
                    <a:pt x="382" y="277"/>
                    <a:pt x="402" y="287"/>
                    <a:pt x="417" y="310"/>
                  </a:cubicBezTo>
                  <a:cubicBezTo>
                    <a:pt x="447" y="339"/>
                    <a:pt x="387" y="458"/>
                    <a:pt x="357" y="488"/>
                  </a:cubicBezTo>
                  <a:cubicBezTo>
                    <a:pt x="298" y="726"/>
                    <a:pt x="238" y="875"/>
                    <a:pt x="298" y="1113"/>
                  </a:cubicBezTo>
                  <a:cubicBezTo>
                    <a:pt x="298" y="1085"/>
                    <a:pt x="271" y="873"/>
                    <a:pt x="343" y="873"/>
                  </a:cubicBezTo>
                  <a:cubicBezTo>
                    <a:pt x="347" y="873"/>
                    <a:pt x="352" y="874"/>
                    <a:pt x="357" y="875"/>
                  </a:cubicBezTo>
                  <a:cubicBezTo>
                    <a:pt x="447" y="905"/>
                    <a:pt x="387" y="1054"/>
                    <a:pt x="387" y="1084"/>
                  </a:cubicBezTo>
                  <a:cubicBezTo>
                    <a:pt x="402" y="1099"/>
                    <a:pt x="424" y="1106"/>
                    <a:pt x="447" y="1106"/>
                  </a:cubicBezTo>
                  <a:cubicBezTo>
                    <a:pt x="469" y="1106"/>
                    <a:pt x="491" y="1099"/>
                    <a:pt x="506" y="1084"/>
                  </a:cubicBezTo>
                  <a:cubicBezTo>
                    <a:pt x="328" y="845"/>
                    <a:pt x="417" y="399"/>
                    <a:pt x="744" y="339"/>
                  </a:cubicBezTo>
                  <a:cubicBezTo>
                    <a:pt x="771" y="333"/>
                    <a:pt x="802" y="329"/>
                    <a:pt x="835" y="329"/>
                  </a:cubicBezTo>
                  <a:cubicBezTo>
                    <a:pt x="947" y="329"/>
                    <a:pt x="1072" y="373"/>
                    <a:pt x="1072" y="488"/>
                  </a:cubicBezTo>
                  <a:cubicBezTo>
                    <a:pt x="1042" y="637"/>
                    <a:pt x="834" y="697"/>
                    <a:pt x="744" y="726"/>
                  </a:cubicBezTo>
                  <a:cubicBezTo>
                    <a:pt x="804" y="756"/>
                    <a:pt x="863" y="786"/>
                    <a:pt x="923" y="816"/>
                  </a:cubicBezTo>
                  <a:cubicBezTo>
                    <a:pt x="968" y="780"/>
                    <a:pt x="1021" y="766"/>
                    <a:pt x="1076" y="766"/>
                  </a:cubicBezTo>
                  <a:cubicBezTo>
                    <a:pt x="1204" y="766"/>
                    <a:pt x="1346" y="843"/>
                    <a:pt x="1429" y="905"/>
                  </a:cubicBezTo>
                  <a:cubicBezTo>
                    <a:pt x="1548" y="994"/>
                    <a:pt x="1608" y="1173"/>
                    <a:pt x="1638" y="1322"/>
                  </a:cubicBezTo>
                  <a:cubicBezTo>
                    <a:pt x="1667" y="1501"/>
                    <a:pt x="1697" y="1560"/>
                    <a:pt x="1786" y="1709"/>
                  </a:cubicBezTo>
                  <a:cubicBezTo>
                    <a:pt x="1846" y="1828"/>
                    <a:pt x="1906" y="1947"/>
                    <a:pt x="1846" y="2066"/>
                  </a:cubicBezTo>
                  <a:lnTo>
                    <a:pt x="1786" y="2066"/>
                  </a:lnTo>
                  <a:cubicBezTo>
                    <a:pt x="1786" y="2156"/>
                    <a:pt x="1816" y="2215"/>
                    <a:pt x="1846" y="2275"/>
                  </a:cubicBezTo>
                  <a:cubicBezTo>
                    <a:pt x="1727" y="2215"/>
                    <a:pt x="1667" y="2007"/>
                    <a:pt x="1578" y="1917"/>
                  </a:cubicBezTo>
                  <a:cubicBezTo>
                    <a:pt x="1548" y="1828"/>
                    <a:pt x="1459" y="1798"/>
                    <a:pt x="1429" y="1709"/>
                  </a:cubicBezTo>
                  <a:cubicBezTo>
                    <a:pt x="1310" y="1560"/>
                    <a:pt x="1370" y="1411"/>
                    <a:pt x="1251" y="1262"/>
                  </a:cubicBezTo>
                  <a:cubicBezTo>
                    <a:pt x="1143" y="1115"/>
                    <a:pt x="994" y="1040"/>
                    <a:pt x="851" y="1040"/>
                  </a:cubicBezTo>
                  <a:cubicBezTo>
                    <a:pt x="677" y="1040"/>
                    <a:pt x="512" y="1152"/>
                    <a:pt x="447" y="1381"/>
                  </a:cubicBezTo>
                  <a:lnTo>
                    <a:pt x="476" y="1381"/>
                  </a:lnTo>
                  <a:cubicBezTo>
                    <a:pt x="447" y="1441"/>
                    <a:pt x="387" y="1441"/>
                    <a:pt x="357" y="1501"/>
                  </a:cubicBezTo>
                  <a:cubicBezTo>
                    <a:pt x="328" y="1560"/>
                    <a:pt x="387" y="1560"/>
                    <a:pt x="387" y="1620"/>
                  </a:cubicBezTo>
                  <a:cubicBezTo>
                    <a:pt x="358" y="1706"/>
                    <a:pt x="274" y="1820"/>
                    <a:pt x="375" y="1908"/>
                  </a:cubicBezTo>
                  <a:lnTo>
                    <a:pt x="375" y="1908"/>
                  </a:lnTo>
                  <a:cubicBezTo>
                    <a:pt x="337" y="1861"/>
                    <a:pt x="389" y="1707"/>
                    <a:pt x="417" y="1679"/>
                  </a:cubicBezTo>
                  <a:cubicBezTo>
                    <a:pt x="506" y="1709"/>
                    <a:pt x="566" y="1798"/>
                    <a:pt x="566" y="1888"/>
                  </a:cubicBezTo>
                  <a:cubicBezTo>
                    <a:pt x="566" y="1828"/>
                    <a:pt x="596" y="1768"/>
                    <a:pt x="596" y="1739"/>
                  </a:cubicBezTo>
                  <a:cubicBezTo>
                    <a:pt x="566" y="1679"/>
                    <a:pt x="506" y="1679"/>
                    <a:pt x="506" y="1620"/>
                  </a:cubicBezTo>
                  <a:cubicBezTo>
                    <a:pt x="447" y="1501"/>
                    <a:pt x="536" y="1411"/>
                    <a:pt x="625" y="1381"/>
                  </a:cubicBezTo>
                  <a:cubicBezTo>
                    <a:pt x="566" y="1322"/>
                    <a:pt x="625" y="1203"/>
                    <a:pt x="715" y="1173"/>
                  </a:cubicBezTo>
                  <a:cubicBezTo>
                    <a:pt x="741" y="1156"/>
                    <a:pt x="767" y="1148"/>
                    <a:pt x="793" y="1148"/>
                  </a:cubicBezTo>
                  <a:cubicBezTo>
                    <a:pt x="856" y="1148"/>
                    <a:pt x="919" y="1190"/>
                    <a:pt x="983" y="1233"/>
                  </a:cubicBezTo>
                  <a:cubicBezTo>
                    <a:pt x="1068" y="1347"/>
                    <a:pt x="1235" y="1651"/>
                    <a:pt x="1015" y="1651"/>
                  </a:cubicBezTo>
                  <a:cubicBezTo>
                    <a:pt x="1005" y="1651"/>
                    <a:pt x="994" y="1651"/>
                    <a:pt x="983" y="1649"/>
                  </a:cubicBezTo>
                  <a:lnTo>
                    <a:pt x="983" y="1649"/>
                  </a:lnTo>
                  <a:cubicBezTo>
                    <a:pt x="1131" y="1858"/>
                    <a:pt x="1399" y="1768"/>
                    <a:pt x="1489" y="2036"/>
                  </a:cubicBezTo>
                  <a:cubicBezTo>
                    <a:pt x="1489" y="2007"/>
                    <a:pt x="1519" y="2007"/>
                    <a:pt x="1519" y="2007"/>
                  </a:cubicBezTo>
                  <a:cubicBezTo>
                    <a:pt x="1638" y="2096"/>
                    <a:pt x="1667" y="2245"/>
                    <a:pt x="1608" y="2364"/>
                  </a:cubicBezTo>
                  <a:cubicBezTo>
                    <a:pt x="1697" y="2424"/>
                    <a:pt x="1667" y="2543"/>
                    <a:pt x="1727" y="2602"/>
                  </a:cubicBezTo>
                  <a:cubicBezTo>
                    <a:pt x="1786" y="2483"/>
                    <a:pt x="1876" y="2483"/>
                    <a:pt x="1935" y="2424"/>
                  </a:cubicBezTo>
                  <a:cubicBezTo>
                    <a:pt x="2025" y="2334"/>
                    <a:pt x="2054" y="2215"/>
                    <a:pt x="2025" y="2096"/>
                  </a:cubicBezTo>
                  <a:cubicBezTo>
                    <a:pt x="1995" y="1739"/>
                    <a:pt x="1876" y="1352"/>
                    <a:pt x="1816" y="994"/>
                  </a:cubicBezTo>
                  <a:cubicBezTo>
                    <a:pt x="1786" y="875"/>
                    <a:pt x="1786" y="726"/>
                    <a:pt x="1757" y="607"/>
                  </a:cubicBezTo>
                  <a:cubicBezTo>
                    <a:pt x="1727" y="518"/>
                    <a:pt x="1667" y="458"/>
                    <a:pt x="1608" y="369"/>
                  </a:cubicBezTo>
                  <a:cubicBezTo>
                    <a:pt x="1578" y="310"/>
                    <a:pt x="1548" y="220"/>
                    <a:pt x="1489" y="161"/>
                  </a:cubicBezTo>
                  <a:cubicBezTo>
                    <a:pt x="1410" y="82"/>
                    <a:pt x="1284" y="96"/>
                    <a:pt x="1194" y="59"/>
                  </a:cubicBezTo>
                  <a:lnTo>
                    <a:pt x="1194" y="59"/>
                  </a:lnTo>
                  <a:cubicBezTo>
                    <a:pt x="1476" y="215"/>
                    <a:pt x="1700" y="530"/>
                    <a:pt x="1786" y="845"/>
                  </a:cubicBezTo>
                  <a:cubicBezTo>
                    <a:pt x="1667" y="845"/>
                    <a:pt x="1489" y="607"/>
                    <a:pt x="1429" y="518"/>
                  </a:cubicBezTo>
                  <a:cubicBezTo>
                    <a:pt x="1370" y="488"/>
                    <a:pt x="1280" y="429"/>
                    <a:pt x="1251" y="369"/>
                  </a:cubicBezTo>
                  <a:cubicBezTo>
                    <a:pt x="1251" y="339"/>
                    <a:pt x="1221" y="310"/>
                    <a:pt x="1221" y="280"/>
                  </a:cubicBezTo>
                  <a:cubicBezTo>
                    <a:pt x="1221" y="280"/>
                    <a:pt x="1221" y="220"/>
                    <a:pt x="1191" y="190"/>
                  </a:cubicBezTo>
                  <a:cubicBezTo>
                    <a:pt x="1191" y="161"/>
                    <a:pt x="1102" y="131"/>
                    <a:pt x="1072" y="131"/>
                  </a:cubicBezTo>
                  <a:cubicBezTo>
                    <a:pt x="983" y="42"/>
                    <a:pt x="1012" y="12"/>
                    <a:pt x="893" y="12"/>
                  </a:cubicBezTo>
                  <a:cubicBezTo>
                    <a:pt x="845" y="4"/>
                    <a:pt x="795" y="0"/>
                    <a:pt x="74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4528730" y="3728250"/>
              <a:ext cx="11940" cy="8140"/>
            </a:xfrm>
            <a:custGeom>
              <a:avLst/>
              <a:gdLst/>
              <a:ahLst/>
              <a:cxnLst/>
              <a:rect l="l" t="t" r="r" b="b"/>
              <a:pathLst>
                <a:path w="597" h="407" extrusionOk="0">
                  <a:moveTo>
                    <a:pt x="48" y="107"/>
                  </a:moveTo>
                  <a:cubicBezTo>
                    <a:pt x="42" y="108"/>
                    <a:pt x="36" y="108"/>
                    <a:pt x="30" y="109"/>
                  </a:cubicBezTo>
                  <a:lnTo>
                    <a:pt x="60" y="109"/>
                  </a:lnTo>
                  <a:cubicBezTo>
                    <a:pt x="56" y="109"/>
                    <a:pt x="52" y="108"/>
                    <a:pt x="48" y="107"/>
                  </a:cubicBezTo>
                  <a:close/>
                  <a:moveTo>
                    <a:pt x="119" y="1"/>
                  </a:moveTo>
                  <a:cubicBezTo>
                    <a:pt x="75" y="1"/>
                    <a:pt x="35" y="15"/>
                    <a:pt x="1" y="49"/>
                  </a:cubicBezTo>
                  <a:cubicBezTo>
                    <a:pt x="1" y="75"/>
                    <a:pt x="23" y="101"/>
                    <a:pt x="48" y="107"/>
                  </a:cubicBezTo>
                  <a:lnTo>
                    <a:pt x="48" y="107"/>
                  </a:lnTo>
                  <a:cubicBezTo>
                    <a:pt x="54" y="107"/>
                    <a:pt x="61" y="107"/>
                    <a:pt x="67" y="107"/>
                  </a:cubicBezTo>
                  <a:cubicBezTo>
                    <a:pt x="284" y="107"/>
                    <a:pt x="427" y="350"/>
                    <a:pt x="596" y="407"/>
                  </a:cubicBezTo>
                  <a:cubicBezTo>
                    <a:pt x="548" y="262"/>
                    <a:pt x="305" y="1"/>
                    <a:pt x="11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4597810" y="3623210"/>
              <a:ext cx="116140" cy="63280"/>
            </a:xfrm>
            <a:custGeom>
              <a:avLst/>
              <a:gdLst/>
              <a:ahLst/>
              <a:cxnLst/>
              <a:rect l="l" t="t" r="r" b="b"/>
              <a:pathLst>
                <a:path w="5807" h="3164" extrusionOk="0">
                  <a:moveTo>
                    <a:pt x="2085" y="0"/>
                  </a:moveTo>
                  <a:cubicBezTo>
                    <a:pt x="1957" y="0"/>
                    <a:pt x="1828" y="10"/>
                    <a:pt x="1698" y="31"/>
                  </a:cubicBezTo>
                  <a:cubicBezTo>
                    <a:pt x="1281" y="121"/>
                    <a:pt x="685" y="121"/>
                    <a:pt x="328" y="389"/>
                  </a:cubicBezTo>
                  <a:cubicBezTo>
                    <a:pt x="0" y="627"/>
                    <a:pt x="268" y="835"/>
                    <a:pt x="447" y="1074"/>
                  </a:cubicBezTo>
                  <a:cubicBezTo>
                    <a:pt x="626" y="1312"/>
                    <a:pt x="745" y="1610"/>
                    <a:pt x="953" y="1788"/>
                  </a:cubicBezTo>
                  <a:cubicBezTo>
                    <a:pt x="1251" y="2026"/>
                    <a:pt x="1638" y="2026"/>
                    <a:pt x="1995" y="2116"/>
                  </a:cubicBezTo>
                  <a:cubicBezTo>
                    <a:pt x="2174" y="2145"/>
                    <a:pt x="2353" y="2205"/>
                    <a:pt x="2501" y="2294"/>
                  </a:cubicBezTo>
                  <a:cubicBezTo>
                    <a:pt x="2740" y="2473"/>
                    <a:pt x="2799" y="2771"/>
                    <a:pt x="2978" y="3009"/>
                  </a:cubicBezTo>
                  <a:cubicBezTo>
                    <a:pt x="3070" y="3124"/>
                    <a:pt x="3206" y="3163"/>
                    <a:pt x="3358" y="3163"/>
                  </a:cubicBezTo>
                  <a:cubicBezTo>
                    <a:pt x="3599" y="3163"/>
                    <a:pt x="3878" y="3064"/>
                    <a:pt x="4079" y="3009"/>
                  </a:cubicBezTo>
                  <a:cubicBezTo>
                    <a:pt x="4437" y="2890"/>
                    <a:pt x="4794" y="2681"/>
                    <a:pt x="5092" y="2473"/>
                  </a:cubicBezTo>
                  <a:cubicBezTo>
                    <a:pt x="5270" y="2324"/>
                    <a:pt x="5598" y="2175"/>
                    <a:pt x="5717" y="1967"/>
                  </a:cubicBezTo>
                  <a:cubicBezTo>
                    <a:pt x="5806" y="1758"/>
                    <a:pt x="5628" y="1461"/>
                    <a:pt x="5479" y="1312"/>
                  </a:cubicBezTo>
                  <a:cubicBezTo>
                    <a:pt x="5270" y="1103"/>
                    <a:pt x="4943" y="1044"/>
                    <a:pt x="4675" y="925"/>
                  </a:cubicBezTo>
                  <a:cubicBezTo>
                    <a:pt x="4526" y="865"/>
                    <a:pt x="4347" y="806"/>
                    <a:pt x="4199" y="716"/>
                  </a:cubicBezTo>
                  <a:cubicBezTo>
                    <a:pt x="4139" y="657"/>
                    <a:pt x="4020" y="538"/>
                    <a:pt x="3960" y="478"/>
                  </a:cubicBezTo>
                  <a:cubicBezTo>
                    <a:pt x="3948" y="472"/>
                    <a:pt x="3935" y="469"/>
                    <a:pt x="3923" y="469"/>
                  </a:cubicBezTo>
                  <a:cubicBezTo>
                    <a:pt x="3888" y="469"/>
                    <a:pt x="3854" y="487"/>
                    <a:pt x="3819" y="487"/>
                  </a:cubicBezTo>
                  <a:cubicBezTo>
                    <a:pt x="3807" y="487"/>
                    <a:pt x="3794" y="484"/>
                    <a:pt x="3782" y="478"/>
                  </a:cubicBezTo>
                  <a:cubicBezTo>
                    <a:pt x="3722" y="478"/>
                    <a:pt x="3633" y="389"/>
                    <a:pt x="3573" y="359"/>
                  </a:cubicBezTo>
                  <a:cubicBezTo>
                    <a:pt x="3484" y="299"/>
                    <a:pt x="3365" y="210"/>
                    <a:pt x="3246" y="180"/>
                  </a:cubicBezTo>
                  <a:cubicBezTo>
                    <a:pt x="2863" y="90"/>
                    <a:pt x="2481" y="0"/>
                    <a:pt x="2085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4603170" y="3625230"/>
              <a:ext cx="107200" cy="35540"/>
            </a:xfrm>
            <a:custGeom>
              <a:avLst/>
              <a:gdLst/>
              <a:ahLst/>
              <a:cxnLst/>
              <a:rect l="l" t="t" r="r" b="b"/>
              <a:pathLst>
                <a:path w="5360" h="1777" extrusionOk="0">
                  <a:moveTo>
                    <a:pt x="2071" y="1"/>
                  </a:moveTo>
                  <a:cubicBezTo>
                    <a:pt x="1730" y="1"/>
                    <a:pt x="1368" y="76"/>
                    <a:pt x="1042" y="169"/>
                  </a:cubicBezTo>
                  <a:cubicBezTo>
                    <a:pt x="804" y="258"/>
                    <a:pt x="536" y="288"/>
                    <a:pt x="328" y="466"/>
                  </a:cubicBezTo>
                  <a:lnTo>
                    <a:pt x="417" y="466"/>
                  </a:lnTo>
                  <a:cubicBezTo>
                    <a:pt x="417" y="586"/>
                    <a:pt x="0" y="615"/>
                    <a:pt x="149" y="705"/>
                  </a:cubicBezTo>
                  <a:cubicBezTo>
                    <a:pt x="195" y="665"/>
                    <a:pt x="255" y="649"/>
                    <a:pt x="322" y="649"/>
                  </a:cubicBezTo>
                  <a:cubicBezTo>
                    <a:pt x="564" y="649"/>
                    <a:pt x="903" y="856"/>
                    <a:pt x="1042" y="973"/>
                  </a:cubicBezTo>
                  <a:cubicBezTo>
                    <a:pt x="1251" y="1121"/>
                    <a:pt x="1489" y="1241"/>
                    <a:pt x="1757" y="1300"/>
                  </a:cubicBezTo>
                  <a:cubicBezTo>
                    <a:pt x="1668" y="1241"/>
                    <a:pt x="1638" y="1151"/>
                    <a:pt x="1549" y="1092"/>
                  </a:cubicBezTo>
                  <a:cubicBezTo>
                    <a:pt x="1459" y="1032"/>
                    <a:pt x="1251" y="973"/>
                    <a:pt x="1132" y="913"/>
                  </a:cubicBezTo>
                  <a:cubicBezTo>
                    <a:pt x="953" y="824"/>
                    <a:pt x="358" y="645"/>
                    <a:pt x="774" y="496"/>
                  </a:cubicBezTo>
                  <a:cubicBezTo>
                    <a:pt x="923" y="466"/>
                    <a:pt x="1102" y="437"/>
                    <a:pt x="1281" y="437"/>
                  </a:cubicBezTo>
                  <a:cubicBezTo>
                    <a:pt x="1549" y="407"/>
                    <a:pt x="1787" y="347"/>
                    <a:pt x="2085" y="318"/>
                  </a:cubicBezTo>
                  <a:cubicBezTo>
                    <a:pt x="2195" y="304"/>
                    <a:pt x="2375" y="284"/>
                    <a:pt x="2554" y="284"/>
                  </a:cubicBezTo>
                  <a:cubicBezTo>
                    <a:pt x="2763" y="284"/>
                    <a:pt x="2971" y="311"/>
                    <a:pt x="3067" y="407"/>
                  </a:cubicBezTo>
                  <a:cubicBezTo>
                    <a:pt x="2968" y="407"/>
                    <a:pt x="2869" y="380"/>
                    <a:pt x="2769" y="380"/>
                  </a:cubicBezTo>
                  <a:cubicBezTo>
                    <a:pt x="2720" y="380"/>
                    <a:pt x="2670" y="387"/>
                    <a:pt x="2620" y="407"/>
                  </a:cubicBezTo>
                  <a:cubicBezTo>
                    <a:pt x="2620" y="496"/>
                    <a:pt x="2710" y="556"/>
                    <a:pt x="2769" y="586"/>
                  </a:cubicBezTo>
                  <a:cubicBezTo>
                    <a:pt x="2710" y="586"/>
                    <a:pt x="2637" y="572"/>
                    <a:pt x="2569" y="572"/>
                  </a:cubicBezTo>
                  <a:cubicBezTo>
                    <a:pt x="2534" y="572"/>
                    <a:pt x="2501" y="576"/>
                    <a:pt x="2472" y="586"/>
                  </a:cubicBezTo>
                  <a:cubicBezTo>
                    <a:pt x="2472" y="586"/>
                    <a:pt x="2501" y="645"/>
                    <a:pt x="2531" y="645"/>
                  </a:cubicBezTo>
                  <a:cubicBezTo>
                    <a:pt x="2501" y="669"/>
                    <a:pt x="2475" y="679"/>
                    <a:pt x="2450" y="679"/>
                  </a:cubicBezTo>
                  <a:cubicBezTo>
                    <a:pt x="2361" y="679"/>
                    <a:pt x="2297" y="553"/>
                    <a:pt x="2175" y="553"/>
                  </a:cubicBezTo>
                  <a:cubicBezTo>
                    <a:pt x="2165" y="553"/>
                    <a:pt x="2155" y="554"/>
                    <a:pt x="2144" y="556"/>
                  </a:cubicBezTo>
                  <a:cubicBezTo>
                    <a:pt x="2174" y="586"/>
                    <a:pt x="2174" y="615"/>
                    <a:pt x="2204" y="645"/>
                  </a:cubicBezTo>
                  <a:cubicBezTo>
                    <a:pt x="2114" y="615"/>
                    <a:pt x="2055" y="586"/>
                    <a:pt x="1995" y="586"/>
                  </a:cubicBezTo>
                  <a:cubicBezTo>
                    <a:pt x="2025" y="645"/>
                    <a:pt x="2055" y="675"/>
                    <a:pt x="2114" y="705"/>
                  </a:cubicBezTo>
                  <a:cubicBezTo>
                    <a:pt x="2140" y="689"/>
                    <a:pt x="2162" y="683"/>
                    <a:pt x="2180" y="683"/>
                  </a:cubicBezTo>
                  <a:cubicBezTo>
                    <a:pt x="2266" y="683"/>
                    <a:pt x="2279" y="829"/>
                    <a:pt x="2353" y="853"/>
                  </a:cubicBezTo>
                  <a:cubicBezTo>
                    <a:pt x="2422" y="853"/>
                    <a:pt x="2437" y="727"/>
                    <a:pt x="2511" y="727"/>
                  </a:cubicBezTo>
                  <a:cubicBezTo>
                    <a:pt x="2532" y="727"/>
                    <a:pt x="2558" y="738"/>
                    <a:pt x="2591" y="764"/>
                  </a:cubicBezTo>
                  <a:cubicBezTo>
                    <a:pt x="2591" y="734"/>
                    <a:pt x="2591" y="705"/>
                    <a:pt x="2620" y="705"/>
                  </a:cubicBezTo>
                  <a:cubicBezTo>
                    <a:pt x="2740" y="705"/>
                    <a:pt x="2888" y="853"/>
                    <a:pt x="2710" y="913"/>
                  </a:cubicBezTo>
                  <a:cubicBezTo>
                    <a:pt x="2799" y="1002"/>
                    <a:pt x="2888" y="1062"/>
                    <a:pt x="2948" y="1181"/>
                  </a:cubicBezTo>
                  <a:cubicBezTo>
                    <a:pt x="2888" y="1062"/>
                    <a:pt x="2888" y="943"/>
                    <a:pt x="2948" y="824"/>
                  </a:cubicBezTo>
                  <a:cubicBezTo>
                    <a:pt x="3008" y="824"/>
                    <a:pt x="3037" y="794"/>
                    <a:pt x="3097" y="794"/>
                  </a:cubicBezTo>
                  <a:cubicBezTo>
                    <a:pt x="3033" y="634"/>
                    <a:pt x="3072" y="577"/>
                    <a:pt x="3155" y="577"/>
                  </a:cubicBezTo>
                  <a:cubicBezTo>
                    <a:pt x="3302" y="577"/>
                    <a:pt x="3586" y="758"/>
                    <a:pt x="3663" y="853"/>
                  </a:cubicBezTo>
                  <a:cubicBezTo>
                    <a:pt x="3643" y="844"/>
                    <a:pt x="3623" y="840"/>
                    <a:pt x="3604" y="840"/>
                  </a:cubicBezTo>
                  <a:cubicBezTo>
                    <a:pt x="3567" y="840"/>
                    <a:pt x="3534" y="853"/>
                    <a:pt x="3514" y="853"/>
                  </a:cubicBezTo>
                  <a:cubicBezTo>
                    <a:pt x="3424" y="1062"/>
                    <a:pt x="3960" y="1241"/>
                    <a:pt x="4079" y="1449"/>
                  </a:cubicBezTo>
                  <a:cubicBezTo>
                    <a:pt x="4228" y="1449"/>
                    <a:pt x="4377" y="1479"/>
                    <a:pt x="4526" y="1509"/>
                  </a:cubicBezTo>
                  <a:cubicBezTo>
                    <a:pt x="4526" y="1352"/>
                    <a:pt x="4566" y="1294"/>
                    <a:pt x="4622" y="1294"/>
                  </a:cubicBezTo>
                  <a:cubicBezTo>
                    <a:pt x="4726" y="1294"/>
                    <a:pt x="4885" y="1492"/>
                    <a:pt x="4943" y="1628"/>
                  </a:cubicBezTo>
                  <a:cubicBezTo>
                    <a:pt x="4959" y="1624"/>
                    <a:pt x="4975" y="1622"/>
                    <a:pt x="4991" y="1622"/>
                  </a:cubicBezTo>
                  <a:cubicBezTo>
                    <a:pt x="5093" y="1622"/>
                    <a:pt x="5189" y="1699"/>
                    <a:pt x="5241" y="1776"/>
                  </a:cubicBezTo>
                  <a:cubicBezTo>
                    <a:pt x="5360" y="1538"/>
                    <a:pt x="5360" y="1509"/>
                    <a:pt x="5151" y="1300"/>
                  </a:cubicBezTo>
                  <a:cubicBezTo>
                    <a:pt x="5032" y="1151"/>
                    <a:pt x="4854" y="1062"/>
                    <a:pt x="4675" y="1002"/>
                  </a:cubicBezTo>
                  <a:cubicBezTo>
                    <a:pt x="4466" y="913"/>
                    <a:pt x="4288" y="883"/>
                    <a:pt x="4079" y="794"/>
                  </a:cubicBezTo>
                  <a:cubicBezTo>
                    <a:pt x="3960" y="705"/>
                    <a:pt x="3811" y="526"/>
                    <a:pt x="3663" y="496"/>
                  </a:cubicBezTo>
                  <a:lnTo>
                    <a:pt x="3663" y="496"/>
                  </a:lnTo>
                  <a:cubicBezTo>
                    <a:pt x="3692" y="526"/>
                    <a:pt x="3692" y="556"/>
                    <a:pt x="3692" y="586"/>
                  </a:cubicBezTo>
                  <a:cubicBezTo>
                    <a:pt x="3484" y="526"/>
                    <a:pt x="3305" y="288"/>
                    <a:pt x="3067" y="198"/>
                  </a:cubicBezTo>
                  <a:cubicBezTo>
                    <a:pt x="2829" y="109"/>
                    <a:pt x="2591" y="50"/>
                    <a:pt x="2353" y="20"/>
                  </a:cubicBezTo>
                  <a:cubicBezTo>
                    <a:pt x="2261" y="7"/>
                    <a:pt x="2167" y="1"/>
                    <a:pt x="207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4608530" y="3644670"/>
              <a:ext cx="45280" cy="26220"/>
            </a:xfrm>
            <a:custGeom>
              <a:avLst/>
              <a:gdLst/>
              <a:ahLst/>
              <a:cxnLst/>
              <a:rect l="l" t="t" r="r" b="b"/>
              <a:pathLst>
                <a:path w="2264" h="1311" extrusionOk="0">
                  <a:moveTo>
                    <a:pt x="0" y="1"/>
                  </a:moveTo>
                  <a:cubicBezTo>
                    <a:pt x="90" y="239"/>
                    <a:pt x="268" y="477"/>
                    <a:pt x="447" y="656"/>
                  </a:cubicBezTo>
                  <a:cubicBezTo>
                    <a:pt x="596" y="834"/>
                    <a:pt x="774" y="804"/>
                    <a:pt x="1013" y="864"/>
                  </a:cubicBezTo>
                  <a:cubicBezTo>
                    <a:pt x="1400" y="924"/>
                    <a:pt x="2055" y="953"/>
                    <a:pt x="2263" y="1311"/>
                  </a:cubicBezTo>
                  <a:cubicBezTo>
                    <a:pt x="2263" y="1013"/>
                    <a:pt x="1876" y="596"/>
                    <a:pt x="1608" y="477"/>
                  </a:cubicBezTo>
                  <a:cubicBezTo>
                    <a:pt x="1429" y="388"/>
                    <a:pt x="1251" y="388"/>
                    <a:pt x="1042" y="388"/>
                  </a:cubicBezTo>
                  <a:cubicBezTo>
                    <a:pt x="970" y="393"/>
                    <a:pt x="897" y="396"/>
                    <a:pt x="826" y="396"/>
                  </a:cubicBezTo>
                  <a:cubicBezTo>
                    <a:pt x="487" y="396"/>
                    <a:pt x="172" y="320"/>
                    <a:pt x="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4598990" y="3655950"/>
              <a:ext cx="76260" cy="101380"/>
            </a:xfrm>
            <a:custGeom>
              <a:avLst/>
              <a:gdLst/>
              <a:ahLst/>
              <a:cxnLst/>
              <a:rect l="l" t="t" r="r" b="b"/>
              <a:pathLst>
                <a:path w="3813" h="5069" extrusionOk="0">
                  <a:moveTo>
                    <a:pt x="1327" y="0"/>
                  </a:moveTo>
                  <a:cubicBezTo>
                    <a:pt x="1303" y="0"/>
                    <a:pt x="1277" y="1"/>
                    <a:pt x="1251" y="2"/>
                  </a:cubicBezTo>
                  <a:cubicBezTo>
                    <a:pt x="1043" y="32"/>
                    <a:pt x="775" y="32"/>
                    <a:pt x="596" y="121"/>
                  </a:cubicBezTo>
                  <a:cubicBezTo>
                    <a:pt x="388" y="240"/>
                    <a:pt x="299" y="508"/>
                    <a:pt x="209" y="687"/>
                  </a:cubicBezTo>
                  <a:cubicBezTo>
                    <a:pt x="1" y="1104"/>
                    <a:pt x="90" y="1551"/>
                    <a:pt x="239" y="1967"/>
                  </a:cubicBezTo>
                  <a:cubicBezTo>
                    <a:pt x="299" y="2176"/>
                    <a:pt x="358" y="2384"/>
                    <a:pt x="448" y="2593"/>
                  </a:cubicBezTo>
                  <a:cubicBezTo>
                    <a:pt x="507" y="2831"/>
                    <a:pt x="448" y="2741"/>
                    <a:pt x="358" y="2950"/>
                  </a:cubicBezTo>
                  <a:cubicBezTo>
                    <a:pt x="299" y="3069"/>
                    <a:pt x="358" y="3158"/>
                    <a:pt x="358" y="3277"/>
                  </a:cubicBezTo>
                  <a:cubicBezTo>
                    <a:pt x="418" y="3605"/>
                    <a:pt x="358" y="3992"/>
                    <a:pt x="448" y="4290"/>
                  </a:cubicBezTo>
                  <a:cubicBezTo>
                    <a:pt x="537" y="4558"/>
                    <a:pt x="656" y="4826"/>
                    <a:pt x="894" y="4855"/>
                  </a:cubicBezTo>
                  <a:cubicBezTo>
                    <a:pt x="1400" y="4885"/>
                    <a:pt x="1847" y="4885"/>
                    <a:pt x="2353" y="4975"/>
                  </a:cubicBezTo>
                  <a:cubicBezTo>
                    <a:pt x="2498" y="5011"/>
                    <a:pt x="2829" y="5069"/>
                    <a:pt x="3107" y="5069"/>
                  </a:cubicBezTo>
                  <a:cubicBezTo>
                    <a:pt x="3287" y="5069"/>
                    <a:pt x="3444" y="5045"/>
                    <a:pt x="3514" y="4975"/>
                  </a:cubicBezTo>
                  <a:cubicBezTo>
                    <a:pt x="3574" y="4885"/>
                    <a:pt x="3604" y="4647"/>
                    <a:pt x="3633" y="4558"/>
                  </a:cubicBezTo>
                  <a:cubicBezTo>
                    <a:pt x="3693" y="4379"/>
                    <a:pt x="3752" y="4200"/>
                    <a:pt x="3782" y="4052"/>
                  </a:cubicBezTo>
                  <a:cubicBezTo>
                    <a:pt x="3812" y="3694"/>
                    <a:pt x="3663" y="3426"/>
                    <a:pt x="3514" y="3129"/>
                  </a:cubicBezTo>
                  <a:cubicBezTo>
                    <a:pt x="3276" y="2593"/>
                    <a:pt x="3187" y="1938"/>
                    <a:pt x="2859" y="1461"/>
                  </a:cubicBezTo>
                  <a:cubicBezTo>
                    <a:pt x="2681" y="1163"/>
                    <a:pt x="2651" y="806"/>
                    <a:pt x="2383" y="538"/>
                  </a:cubicBezTo>
                  <a:cubicBezTo>
                    <a:pt x="2044" y="256"/>
                    <a:pt x="1785" y="0"/>
                    <a:pt x="132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4601970" y="3657530"/>
              <a:ext cx="67920" cy="98520"/>
            </a:xfrm>
            <a:custGeom>
              <a:avLst/>
              <a:gdLst/>
              <a:ahLst/>
              <a:cxnLst/>
              <a:rect l="l" t="t" r="r" b="b"/>
              <a:pathLst>
                <a:path w="3396" h="4926" extrusionOk="0">
                  <a:moveTo>
                    <a:pt x="1331" y="1"/>
                  </a:moveTo>
                  <a:cubicBezTo>
                    <a:pt x="1132" y="1"/>
                    <a:pt x="950" y="136"/>
                    <a:pt x="745" y="161"/>
                  </a:cubicBezTo>
                  <a:cubicBezTo>
                    <a:pt x="596" y="191"/>
                    <a:pt x="328" y="191"/>
                    <a:pt x="209" y="340"/>
                  </a:cubicBezTo>
                  <a:cubicBezTo>
                    <a:pt x="90" y="489"/>
                    <a:pt x="31" y="846"/>
                    <a:pt x="31" y="1025"/>
                  </a:cubicBezTo>
                  <a:cubicBezTo>
                    <a:pt x="1" y="1591"/>
                    <a:pt x="179" y="2067"/>
                    <a:pt x="328" y="2603"/>
                  </a:cubicBezTo>
                  <a:cubicBezTo>
                    <a:pt x="388" y="2752"/>
                    <a:pt x="477" y="2901"/>
                    <a:pt x="418" y="3050"/>
                  </a:cubicBezTo>
                  <a:lnTo>
                    <a:pt x="358" y="3050"/>
                  </a:lnTo>
                  <a:cubicBezTo>
                    <a:pt x="328" y="3198"/>
                    <a:pt x="328" y="3407"/>
                    <a:pt x="418" y="3556"/>
                  </a:cubicBezTo>
                  <a:cubicBezTo>
                    <a:pt x="418" y="3556"/>
                    <a:pt x="299" y="3734"/>
                    <a:pt x="299" y="3764"/>
                  </a:cubicBezTo>
                  <a:cubicBezTo>
                    <a:pt x="269" y="3853"/>
                    <a:pt x="299" y="3943"/>
                    <a:pt x="299" y="4032"/>
                  </a:cubicBezTo>
                  <a:cubicBezTo>
                    <a:pt x="358" y="4181"/>
                    <a:pt x="447" y="4181"/>
                    <a:pt x="537" y="4300"/>
                  </a:cubicBezTo>
                  <a:cubicBezTo>
                    <a:pt x="596" y="4419"/>
                    <a:pt x="567" y="4628"/>
                    <a:pt x="715" y="4687"/>
                  </a:cubicBezTo>
                  <a:cubicBezTo>
                    <a:pt x="750" y="4708"/>
                    <a:pt x="790" y="4718"/>
                    <a:pt x="830" y="4718"/>
                  </a:cubicBezTo>
                  <a:cubicBezTo>
                    <a:pt x="963" y="4718"/>
                    <a:pt x="1102" y="4616"/>
                    <a:pt x="1102" y="4479"/>
                  </a:cubicBezTo>
                  <a:cubicBezTo>
                    <a:pt x="1073" y="4389"/>
                    <a:pt x="745" y="4062"/>
                    <a:pt x="1102" y="4062"/>
                  </a:cubicBezTo>
                  <a:cubicBezTo>
                    <a:pt x="1013" y="4002"/>
                    <a:pt x="924" y="3913"/>
                    <a:pt x="924" y="3824"/>
                  </a:cubicBezTo>
                  <a:cubicBezTo>
                    <a:pt x="1013" y="3824"/>
                    <a:pt x="1073" y="3853"/>
                    <a:pt x="1102" y="3943"/>
                  </a:cubicBezTo>
                  <a:cubicBezTo>
                    <a:pt x="1162" y="3943"/>
                    <a:pt x="1192" y="3913"/>
                    <a:pt x="1222" y="3883"/>
                  </a:cubicBezTo>
                  <a:cubicBezTo>
                    <a:pt x="1102" y="3794"/>
                    <a:pt x="1043" y="3645"/>
                    <a:pt x="954" y="3526"/>
                  </a:cubicBezTo>
                  <a:cubicBezTo>
                    <a:pt x="924" y="3556"/>
                    <a:pt x="894" y="3615"/>
                    <a:pt x="864" y="3645"/>
                  </a:cubicBezTo>
                  <a:cubicBezTo>
                    <a:pt x="745" y="3407"/>
                    <a:pt x="626" y="2960"/>
                    <a:pt x="686" y="2722"/>
                  </a:cubicBezTo>
                  <a:lnTo>
                    <a:pt x="686" y="2722"/>
                  </a:lnTo>
                  <a:cubicBezTo>
                    <a:pt x="686" y="2722"/>
                    <a:pt x="656" y="2752"/>
                    <a:pt x="656" y="2782"/>
                  </a:cubicBezTo>
                  <a:cubicBezTo>
                    <a:pt x="358" y="2543"/>
                    <a:pt x="388" y="1948"/>
                    <a:pt x="239" y="1650"/>
                  </a:cubicBezTo>
                  <a:cubicBezTo>
                    <a:pt x="120" y="1442"/>
                    <a:pt x="60" y="1144"/>
                    <a:pt x="150" y="906"/>
                  </a:cubicBezTo>
                  <a:cubicBezTo>
                    <a:pt x="209" y="727"/>
                    <a:pt x="507" y="400"/>
                    <a:pt x="686" y="400"/>
                  </a:cubicBezTo>
                  <a:cubicBezTo>
                    <a:pt x="834" y="400"/>
                    <a:pt x="864" y="489"/>
                    <a:pt x="983" y="519"/>
                  </a:cubicBezTo>
                  <a:cubicBezTo>
                    <a:pt x="1132" y="578"/>
                    <a:pt x="1460" y="489"/>
                    <a:pt x="1460" y="727"/>
                  </a:cubicBezTo>
                  <a:cubicBezTo>
                    <a:pt x="1311" y="787"/>
                    <a:pt x="1073" y="787"/>
                    <a:pt x="954" y="906"/>
                  </a:cubicBezTo>
                  <a:cubicBezTo>
                    <a:pt x="1015" y="881"/>
                    <a:pt x="1118" y="867"/>
                    <a:pt x="1221" y="867"/>
                  </a:cubicBezTo>
                  <a:cubicBezTo>
                    <a:pt x="1367" y="867"/>
                    <a:pt x="1514" y="896"/>
                    <a:pt x="1549" y="965"/>
                  </a:cubicBezTo>
                  <a:cubicBezTo>
                    <a:pt x="1519" y="995"/>
                    <a:pt x="1460" y="1025"/>
                    <a:pt x="1430" y="1025"/>
                  </a:cubicBezTo>
                  <a:cubicBezTo>
                    <a:pt x="1490" y="1055"/>
                    <a:pt x="1579" y="1084"/>
                    <a:pt x="1638" y="1144"/>
                  </a:cubicBezTo>
                  <a:cubicBezTo>
                    <a:pt x="1519" y="1174"/>
                    <a:pt x="1430" y="1174"/>
                    <a:pt x="1311" y="1204"/>
                  </a:cubicBezTo>
                  <a:cubicBezTo>
                    <a:pt x="1430" y="1263"/>
                    <a:pt x="1638" y="1323"/>
                    <a:pt x="1787" y="1352"/>
                  </a:cubicBezTo>
                  <a:cubicBezTo>
                    <a:pt x="1757" y="1323"/>
                    <a:pt x="1728" y="1263"/>
                    <a:pt x="1668" y="1204"/>
                  </a:cubicBezTo>
                  <a:cubicBezTo>
                    <a:pt x="1698" y="1204"/>
                    <a:pt x="1698" y="1174"/>
                    <a:pt x="1728" y="1174"/>
                  </a:cubicBezTo>
                  <a:cubicBezTo>
                    <a:pt x="1698" y="1114"/>
                    <a:pt x="1549" y="1055"/>
                    <a:pt x="1579" y="965"/>
                  </a:cubicBezTo>
                  <a:cubicBezTo>
                    <a:pt x="1579" y="923"/>
                    <a:pt x="1602" y="907"/>
                    <a:pt x="1634" y="907"/>
                  </a:cubicBezTo>
                  <a:cubicBezTo>
                    <a:pt x="1692" y="907"/>
                    <a:pt x="1779" y="957"/>
                    <a:pt x="1817" y="995"/>
                  </a:cubicBezTo>
                  <a:cubicBezTo>
                    <a:pt x="1847" y="965"/>
                    <a:pt x="1906" y="906"/>
                    <a:pt x="1936" y="876"/>
                  </a:cubicBezTo>
                  <a:cubicBezTo>
                    <a:pt x="1817" y="787"/>
                    <a:pt x="1490" y="817"/>
                    <a:pt x="1549" y="578"/>
                  </a:cubicBezTo>
                  <a:cubicBezTo>
                    <a:pt x="1341" y="578"/>
                    <a:pt x="1162" y="251"/>
                    <a:pt x="1430" y="251"/>
                  </a:cubicBezTo>
                  <a:cubicBezTo>
                    <a:pt x="1441" y="249"/>
                    <a:pt x="1452" y="249"/>
                    <a:pt x="1463" y="249"/>
                  </a:cubicBezTo>
                  <a:cubicBezTo>
                    <a:pt x="1666" y="249"/>
                    <a:pt x="1914" y="495"/>
                    <a:pt x="2055" y="608"/>
                  </a:cubicBezTo>
                  <a:cubicBezTo>
                    <a:pt x="2234" y="817"/>
                    <a:pt x="2115" y="876"/>
                    <a:pt x="2115" y="1084"/>
                  </a:cubicBezTo>
                  <a:cubicBezTo>
                    <a:pt x="2145" y="1144"/>
                    <a:pt x="2264" y="1263"/>
                    <a:pt x="2293" y="1323"/>
                  </a:cubicBezTo>
                  <a:cubicBezTo>
                    <a:pt x="2383" y="1412"/>
                    <a:pt x="2502" y="1472"/>
                    <a:pt x="2502" y="1591"/>
                  </a:cubicBezTo>
                  <a:cubicBezTo>
                    <a:pt x="2502" y="1620"/>
                    <a:pt x="2413" y="1710"/>
                    <a:pt x="2413" y="1740"/>
                  </a:cubicBezTo>
                  <a:cubicBezTo>
                    <a:pt x="2413" y="1769"/>
                    <a:pt x="2442" y="1918"/>
                    <a:pt x="2442" y="1918"/>
                  </a:cubicBezTo>
                  <a:cubicBezTo>
                    <a:pt x="2472" y="2067"/>
                    <a:pt x="2472" y="2127"/>
                    <a:pt x="2532" y="2275"/>
                  </a:cubicBezTo>
                  <a:cubicBezTo>
                    <a:pt x="2651" y="2514"/>
                    <a:pt x="2948" y="2871"/>
                    <a:pt x="2889" y="3139"/>
                  </a:cubicBezTo>
                  <a:cubicBezTo>
                    <a:pt x="2740" y="2811"/>
                    <a:pt x="2532" y="2454"/>
                    <a:pt x="2293" y="2186"/>
                  </a:cubicBezTo>
                  <a:cubicBezTo>
                    <a:pt x="2204" y="2097"/>
                    <a:pt x="1996" y="1710"/>
                    <a:pt x="2174" y="1650"/>
                  </a:cubicBezTo>
                  <a:cubicBezTo>
                    <a:pt x="2025" y="1591"/>
                    <a:pt x="1817" y="1531"/>
                    <a:pt x="1668" y="1472"/>
                  </a:cubicBezTo>
                  <a:cubicBezTo>
                    <a:pt x="1638" y="1531"/>
                    <a:pt x="1668" y="1591"/>
                    <a:pt x="1668" y="1620"/>
                  </a:cubicBezTo>
                  <a:cubicBezTo>
                    <a:pt x="1787" y="1620"/>
                    <a:pt x="1877" y="1740"/>
                    <a:pt x="1966" y="1829"/>
                  </a:cubicBezTo>
                  <a:cubicBezTo>
                    <a:pt x="1586" y="1778"/>
                    <a:pt x="1400" y="1469"/>
                    <a:pt x="1060" y="1469"/>
                  </a:cubicBezTo>
                  <a:cubicBezTo>
                    <a:pt x="1000" y="1469"/>
                    <a:pt x="936" y="1479"/>
                    <a:pt x="864" y="1501"/>
                  </a:cubicBezTo>
                  <a:cubicBezTo>
                    <a:pt x="1073" y="1561"/>
                    <a:pt x="1222" y="1591"/>
                    <a:pt x="1281" y="1829"/>
                  </a:cubicBezTo>
                  <a:cubicBezTo>
                    <a:pt x="1307" y="1820"/>
                    <a:pt x="1333" y="1816"/>
                    <a:pt x="1359" y="1816"/>
                  </a:cubicBezTo>
                  <a:cubicBezTo>
                    <a:pt x="1611" y="1816"/>
                    <a:pt x="1896" y="2168"/>
                    <a:pt x="2085" y="2275"/>
                  </a:cubicBezTo>
                  <a:cubicBezTo>
                    <a:pt x="2174" y="2305"/>
                    <a:pt x="2561" y="2514"/>
                    <a:pt x="2264" y="2603"/>
                  </a:cubicBezTo>
                  <a:cubicBezTo>
                    <a:pt x="2323" y="2841"/>
                    <a:pt x="2293" y="3020"/>
                    <a:pt x="2502" y="3169"/>
                  </a:cubicBezTo>
                  <a:cubicBezTo>
                    <a:pt x="2502" y="3169"/>
                    <a:pt x="2532" y="3139"/>
                    <a:pt x="2532" y="3109"/>
                  </a:cubicBezTo>
                  <a:cubicBezTo>
                    <a:pt x="2591" y="3198"/>
                    <a:pt x="2561" y="3377"/>
                    <a:pt x="2621" y="3466"/>
                  </a:cubicBezTo>
                  <a:cubicBezTo>
                    <a:pt x="2679" y="3583"/>
                    <a:pt x="2795" y="3614"/>
                    <a:pt x="2828" y="3728"/>
                  </a:cubicBezTo>
                  <a:lnTo>
                    <a:pt x="2828" y="3728"/>
                  </a:lnTo>
                  <a:cubicBezTo>
                    <a:pt x="2744" y="3847"/>
                    <a:pt x="2677" y="3959"/>
                    <a:pt x="2532" y="4032"/>
                  </a:cubicBezTo>
                  <a:cubicBezTo>
                    <a:pt x="2398" y="4107"/>
                    <a:pt x="2279" y="4121"/>
                    <a:pt x="2159" y="4121"/>
                  </a:cubicBezTo>
                  <a:cubicBezTo>
                    <a:pt x="2080" y="4121"/>
                    <a:pt x="2001" y="4115"/>
                    <a:pt x="1917" y="4115"/>
                  </a:cubicBezTo>
                  <a:cubicBezTo>
                    <a:pt x="1875" y="4115"/>
                    <a:pt x="1832" y="4116"/>
                    <a:pt x="1787" y="4121"/>
                  </a:cubicBezTo>
                  <a:cubicBezTo>
                    <a:pt x="1856" y="4201"/>
                    <a:pt x="1946" y="4229"/>
                    <a:pt x="2043" y="4229"/>
                  </a:cubicBezTo>
                  <a:cubicBezTo>
                    <a:pt x="2200" y="4229"/>
                    <a:pt x="2373" y="4158"/>
                    <a:pt x="2502" y="4121"/>
                  </a:cubicBezTo>
                  <a:cubicBezTo>
                    <a:pt x="2591" y="4092"/>
                    <a:pt x="2710" y="4121"/>
                    <a:pt x="2800" y="4032"/>
                  </a:cubicBezTo>
                  <a:cubicBezTo>
                    <a:pt x="2889" y="3973"/>
                    <a:pt x="2800" y="3824"/>
                    <a:pt x="2919" y="3794"/>
                  </a:cubicBezTo>
                  <a:lnTo>
                    <a:pt x="2919" y="3794"/>
                  </a:lnTo>
                  <a:cubicBezTo>
                    <a:pt x="3038" y="4002"/>
                    <a:pt x="2800" y="4241"/>
                    <a:pt x="2680" y="4360"/>
                  </a:cubicBezTo>
                  <a:cubicBezTo>
                    <a:pt x="2502" y="4479"/>
                    <a:pt x="2413" y="4479"/>
                    <a:pt x="2234" y="4479"/>
                  </a:cubicBezTo>
                  <a:cubicBezTo>
                    <a:pt x="2080" y="4462"/>
                    <a:pt x="1877" y="4425"/>
                    <a:pt x="1693" y="4425"/>
                  </a:cubicBezTo>
                  <a:cubicBezTo>
                    <a:pt x="1556" y="4425"/>
                    <a:pt x="1429" y="4445"/>
                    <a:pt x="1341" y="4508"/>
                  </a:cubicBezTo>
                  <a:cubicBezTo>
                    <a:pt x="1281" y="4568"/>
                    <a:pt x="1222" y="4657"/>
                    <a:pt x="1222" y="4717"/>
                  </a:cubicBezTo>
                  <a:cubicBezTo>
                    <a:pt x="1285" y="4749"/>
                    <a:pt x="1352" y="4758"/>
                    <a:pt x="1420" y="4758"/>
                  </a:cubicBezTo>
                  <a:cubicBezTo>
                    <a:pt x="1515" y="4758"/>
                    <a:pt x="1611" y="4740"/>
                    <a:pt x="1702" y="4740"/>
                  </a:cubicBezTo>
                  <a:cubicBezTo>
                    <a:pt x="1731" y="4740"/>
                    <a:pt x="1760" y="4742"/>
                    <a:pt x="1787" y="4747"/>
                  </a:cubicBezTo>
                  <a:cubicBezTo>
                    <a:pt x="2115" y="4806"/>
                    <a:pt x="2413" y="4896"/>
                    <a:pt x="2770" y="4896"/>
                  </a:cubicBezTo>
                  <a:cubicBezTo>
                    <a:pt x="3008" y="4866"/>
                    <a:pt x="3216" y="4925"/>
                    <a:pt x="3306" y="4628"/>
                  </a:cubicBezTo>
                  <a:cubicBezTo>
                    <a:pt x="3395" y="4360"/>
                    <a:pt x="3276" y="4092"/>
                    <a:pt x="3306" y="3824"/>
                  </a:cubicBezTo>
                  <a:cubicBezTo>
                    <a:pt x="3306" y="3556"/>
                    <a:pt x="3246" y="3347"/>
                    <a:pt x="3127" y="3109"/>
                  </a:cubicBezTo>
                  <a:cubicBezTo>
                    <a:pt x="2919" y="2692"/>
                    <a:pt x="2829" y="2275"/>
                    <a:pt x="2740" y="1829"/>
                  </a:cubicBezTo>
                  <a:cubicBezTo>
                    <a:pt x="2680" y="1620"/>
                    <a:pt x="2561" y="1442"/>
                    <a:pt x="2472" y="1233"/>
                  </a:cubicBezTo>
                  <a:cubicBezTo>
                    <a:pt x="2353" y="1025"/>
                    <a:pt x="2323" y="787"/>
                    <a:pt x="2145" y="638"/>
                  </a:cubicBezTo>
                  <a:cubicBezTo>
                    <a:pt x="1966" y="429"/>
                    <a:pt x="1698" y="102"/>
                    <a:pt x="1430" y="13"/>
                  </a:cubicBezTo>
                  <a:cubicBezTo>
                    <a:pt x="1396" y="4"/>
                    <a:pt x="1363" y="1"/>
                    <a:pt x="133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4606750" y="3713150"/>
              <a:ext cx="14900" cy="36940"/>
            </a:xfrm>
            <a:custGeom>
              <a:avLst/>
              <a:gdLst/>
              <a:ahLst/>
              <a:cxnLst/>
              <a:rect l="l" t="t" r="r" b="b"/>
              <a:pathLst>
                <a:path w="745" h="1847" extrusionOk="0">
                  <a:moveTo>
                    <a:pt x="119" y="1"/>
                  </a:moveTo>
                  <a:cubicBezTo>
                    <a:pt x="119" y="90"/>
                    <a:pt x="89" y="120"/>
                    <a:pt x="60" y="179"/>
                  </a:cubicBezTo>
                  <a:cubicBezTo>
                    <a:pt x="60" y="209"/>
                    <a:pt x="60" y="239"/>
                    <a:pt x="60" y="298"/>
                  </a:cubicBezTo>
                  <a:cubicBezTo>
                    <a:pt x="30" y="358"/>
                    <a:pt x="0" y="358"/>
                    <a:pt x="0" y="417"/>
                  </a:cubicBezTo>
                  <a:cubicBezTo>
                    <a:pt x="30" y="477"/>
                    <a:pt x="60" y="537"/>
                    <a:pt x="89" y="596"/>
                  </a:cubicBezTo>
                  <a:cubicBezTo>
                    <a:pt x="119" y="685"/>
                    <a:pt x="149" y="804"/>
                    <a:pt x="179" y="894"/>
                  </a:cubicBezTo>
                  <a:cubicBezTo>
                    <a:pt x="208" y="1043"/>
                    <a:pt x="298" y="1192"/>
                    <a:pt x="328" y="1340"/>
                  </a:cubicBezTo>
                  <a:cubicBezTo>
                    <a:pt x="357" y="1430"/>
                    <a:pt x="357" y="1519"/>
                    <a:pt x="357" y="1608"/>
                  </a:cubicBezTo>
                  <a:cubicBezTo>
                    <a:pt x="357" y="1638"/>
                    <a:pt x="357" y="1698"/>
                    <a:pt x="357" y="1727"/>
                  </a:cubicBezTo>
                  <a:cubicBezTo>
                    <a:pt x="377" y="1807"/>
                    <a:pt x="423" y="1847"/>
                    <a:pt x="487" y="1847"/>
                  </a:cubicBezTo>
                  <a:cubicBezTo>
                    <a:pt x="519" y="1847"/>
                    <a:pt x="556" y="1837"/>
                    <a:pt x="595" y="1817"/>
                  </a:cubicBezTo>
                  <a:cubicBezTo>
                    <a:pt x="715" y="1787"/>
                    <a:pt x="744" y="1608"/>
                    <a:pt x="715" y="1519"/>
                  </a:cubicBezTo>
                  <a:lnTo>
                    <a:pt x="715" y="1519"/>
                  </a:lnTo>
                  <a:cubicBezTo>
                    <a:pt x="685" y="1549"/>
                    <a:pt x="685" y="1579"/>
                    <a:pt x="655" y="1608"/>
                  </a:cubicBezTo>
                  <a:cubicBezTo>
                    <a:pt x="625" y="1281"/>
                    <a:pt x="447" y="1013"/>
                    <a:pt x="328" y="745"/>
                  </a:cubicBezTo>
                  <a:cubicBezTo>
                    <a:pt x="268" y="596"/>
                    <a:pt x="208" y="447"/>
                    <a:pt x="179" y="298"/>
                  </a:cubicBezTo>
                  <a:cubicBezTo>
                    <a:pt x="149" y="209"/>
                    <a:pt x="149" y="90"/>
                    <a:pt x="11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4536470" y="3634970"/>
              <a:ext cx="74460" cy="55040"/>
            </a:xfrm>
            <a:custGeom>
              <a:avLst/>
              <a:gdLst/>
              <a:ahLst/>
              <a:cxnLst/>
              <a:rect l="l" t="t" r="r" b="b"/>
              <a:pathLst>
                <a:path w="3723" h="2752" extrusionOk="0">
                  <a:moveTo>
                    <a:pt x="1947" y="0"/>
                  </a:moveTo>
                  <a:cubicBezTo>
                    <a:pt x="1631" y="0"/>
                    <a:pt x="1321" y="56"/>
                    <a:pt x="1073" y="247"/>
                  </a:cubicBezTo>
                  <a:cubicBezTo>
                    <a:pt x="995" y="299"/>
                    <a:pt x="951" y="311"/>
                    <a:pt x="910" y="311"/>
                  </a:cubicBezTo>
                  <a:cubicBezTo>
                    <a:pt x="870" y="311"/>
                    <a:pt x="833" y="300"/>
                    <a:pt x="771" y="300"/>
                  </a:cubicBezTo>
                  <a:cubicBezTo>
                    <a:pt x="747" y="300"/>
                    <a:pt x="719" y="302"/>
                    <a:pt x="685" y="307"/>
                  </a:cubicBezTo>
                  <a:cubicBezTo>
                    <a:pt x="537" y="337"/>
                    <a:pt x="477" y="396"/>
                    <a:pt x="388" y="486"/>
                  </a:cubicBezTo>
                  <a:cubicBezTo>
                    <a:pt x="209" y="664"/>
                    <a:pt x="1" y="873"/>
                    <a:pt x="1" y="1141"/>
                  </a:cubicBezTo>
                  <a:cubicBezTo>
                    <a:pt x="1" y="1230"/>
                    <a:pt x="90" y="1319"/>
                    <a:pt x="90" y="1409"/>
                  </a:cubicBezTo>
                  <a:cubicBezTo>
                    <a:pt x="120" y="1528"/>
                    <a:pt x="60" y="1617"/>
                    <a:pt x="90" y="1736"/>
                  </a:cubicBezTo>
                  <a:cubicBezTo>
                    <a:pt x="179" y="1945"/>
                    <a:pt x="477" y="2153"/>
                    <a:pt x="685" y="2242"/>
                  </a:cubicBezTo>
                  <a:cubicBezTo>
                    <a:pt x="953" y="2391"/>
                    <a:pt x="1251" y="2332"/>
                    <a:pt x="1519" y="2480"/>
                  </a:cubicBezTo>
                  <a:cubicBezTo>
                    <a:pt x="1728" y="2570"/>
                    <a:pt x="1728" y="2689"/>
                    <a:pt x="1966" y="2719"/>
                  </a:cubicBezTo>
                  <a:cubicBezTo>
                    <a:pt x="2057" y="2741"/>
                    <a:pt x="2148" y="2751"/>
                    <a:pt x="2237" y="2751"/>
                  </a:cubicBezTo>
                  <a:cubicBezTo>
                    <a:pt x="2382" y="2751"/>
                    <a:pt x="2522" y="2726"/>
                    <a:pt x="2651" y="2689"/>
                  </a:cubicBezTo>
                  <a:cubicBezTo>
                    <a:pt x="2859" y="2629"/>
                    <a:pt x="3127" y="2659"/>
                    <a:pt x="3306" y="2540"/>
                  </a:cubicBezTo>
                  <a:cubicBezTo>
                    <a:pt x="3544" y="2361"/>
                    <a:pt x="3514" y="2093"/>
                    <a:pt x="3574" y="1855"/>
                  </a:cubicBezTo>
                  <a:cubicBezTo>
                    <a:pt x="3603" y="1706"/>
                    <a:pt x="3722" y="1587"/>
                    <a:pt x="3722" y="1468"/>
                  </a:cubicBezTo>
                  <a:cubicBezTo>
                    <a:pt x="3722" y="1230"/>
                    <a:pt x="3603" y="1141"/>
                    <a:pt x="3514" y="992"/>
                  </a:cubicBezTo>
                  <a:cubicBezTo>
                    <a:pt x="3425" y="843"/>
                    <a:pt x="3365" y="694"/>
                    <a:pt x="3306" y="545"/>
                  </a:cubicBezTo>
                  <a:cubicBezTo>
                    <a:pt x="3186" y="128"/>
                    <a:pt x="2859" y="69"/>
                    <a:pt x="2472" y="39"/>
                  </a:cubicBezTo>
                  <a:cubicBezTo>
                    <a:pt x="2301" y="18"/>
                    <a:pt x="2123" y="0"/>
                    <a:pt x="194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540650" y="3636010"/>
              <a:ext cx="67300" cy="30120"/>
            </a:xfrm>
            <a:custGeom>
              <a:avLst/>
              <a:gdLst/>
              <a:ahLst/>
              <a:cxnLst/>
              <a:rect l="l" t="t" r="r" b="b"/>
              <a:pathLst>
                <a:path w="3365" h="1506" extrusionOk="0">
                  <a:moveTo>
                    <a:pt x="373" y="621"/>
                  </a:moveTo>
                  <a:cubicBezTo>
                    <a:pt x="359" y="637"/>
                    <a:pt x="347" y="655"/>
                    <a:pt x="337" y="673"/>
                  </a:cubicBezTo>
                  <a:lnTo>
                    <a:pt x="337" y="673"/>
                  </a:lnTo>
                  <a:cubicBezTo>
                    <a:pt x="356" y="658"/>
                    <a:pt x="369" y="641"/>
                    <a:pt x="373" y="621"/>
                  </a:cubicBezTo>
                  <a:close/>
                  <a:moveTo>
                    <a:pt x="337" y="673"/>
                  </a:moveTo>
                  <a:lnTo>
                    <a:pt x="337" y="673"/>
                  </a:lnTo>
                  <a:cubicBezTo>
                    <a:pt x="279" y="718"/>
                    <a:pt x="163" y="739"/>
                    <a:pt x="76" y="739"/>
                  </a:cubicBezTo>
                  <a:cubicBezTo>
                    <a:pt x="46" y="739"/>
                    <a:pt x="19" y="736"/>
                    <a:pt x="0" y="731"/>
                  </a:cubicBezTo>
                  <a:lnTo>
                    <a:pt x="0" y="731"/>
                  </a:lnTo>
                  <a:cubicBezTo>
                    <a:pt x="0" y="791"/>
                    <a:pt x="30" y="791"/>
                    <a:pt x="60" y="791"/>
                  </a:cubicBezTo>
                  <a:lnTo>
                    <a:pt x="89" y="821"/>
                  </a:lnTo>
                  <a:cubicBezTo>
                    <a:pt x="179" y="821"/>
                    <a:pt x="268" y="791"/>
                    <a:pt x="328" y="791"/>
                  </a:cubicBezTo>
                  <a:cubicBezTo>
                    <a:pt x="305" y="768"/>
                    <a:pt x="313" y="719"/>
                    <a:pt x="337" y="673"/>
                  </a:cubicBezTo>
                  <a:close/>
                  <a:moveTo>
                    <a:pt x="880" y="808"/>
                  </a:moveTo>
                  <a:cubicBezTo>
                    <a:pt x="847" y="820"/>
                    <a:pt x="817" y="841"/>
                    <a:pt x="777" y="879"/>
                  </a:cubicBezTo>
                  <a:lnTo>
                    <a:pt x="777" y="879"/>
                  </a:lnTo>
                  <a:cubicBezTo>
                    <a:pt x="818" y="861"/>
                    <a:pt x="855" y="837"/>
                    <a:pt x="880" y="808"/>
                  </a:cubicBezTo>
                  <a:close/>
                  <a:moveTo>
                    <a:pt x="777" y="879"/>
                  </a:moveTo>
                  <a:cubicBezTo>
                    <a:pt x="738" y="895"/>
                    <a:pt x="696" y="904"/>
                    <a:pt x="657" y="904"/>
                  </a:cubicBezTo>
                  <a:cubicBezTo>
                    <a:pt x="623" y="904"/>
                    <a:pt x="591" y="897"/>
                    <a:pt x="566" y="880"/>
                  </a:cubicBezTo>
                  <a:cubicBezTo>
                    <a:pt x="536" y="880"/>
                    <a:pt x="476" y="910"/>
                    <a:pt x="447" y="940"/>
                  </a:cubicBezTo>
                  <a:cubicBezTo>
                    <a:pt x="489" y="993"/>
                    <a:pt x="527" y="1012"/>
                    <a:pt x="563" y="1012"/>
                  </a:cubicBezTo>
                  <a:cubicBezTo>
                    <a:pt x="629" y="1012"/>
                    <a:pt x="687" y="948"/>
                    <a:pt x="744" y="910"/>
                  </a:cubicBezTo>
                  <a:cubicBezTo>
                    <a:pt x="756" y="898"/>
                    <a:pt x="767" y="888"/>
                    <a:pt x="777" y="879"/>
                  </a:cubicBezTo>
                  <a:close/>
                  <a:moveTo>
                    <a:pt x="1650" y="1254"/>
                  </a:moveTo>
                  <a:lnTo>
                    <a:pt x="1650" y="1254"/>
                  </a:lnTo>
                  <a:cubicBezTo>
                    <a:pt x="1656" y="1259"/>
                    <a:pt x="1662" y="1263"/>
                    <a:pt x="1667" y="1267"/>
                  </a:cubicBezTo>
                  <a:cubicBezTo>
                    <a:pt x="1662" y="1263"/>
                    <a:pt x="1656" y="1258"/>
                    <a:pt x="1650" y="1254"/>
                  </a:cubicBezTo>
                  <a:close/>
                  <a:moveTo>
                    <a:pt x="2105" y="1"/>
                  </a:moveTo>
                  <a:cubicBezTo>
                    <a:pt x="1877" y="1"/>
                    <a:pt x="1647" y="35"/>
                    <a:pt x="1429" y="76"/>
                  </a:cubicBezTo>
                  <a:cubicBezTo>
                    <a:pt x="1221" y="106"/>
                    <a:pt x="1012" y="225"/>
                    <a:pt x="834" y="285"/>
                  </a:cubicBezTo>
                  <a:cubicBezTo>
                    <a:pt x="625" y="344"/>
                    <a:pt x="387" y="314"/>
                    <a:pt x="268" y="553"/>
                  </a:cubicBezTo>
                  <a:cubicBezTo>
                    <a:pt x="298" y="553"/>
                    <a:pt x="328" y="523"/>
                    <a:pt x="328" y="523"/>
                  </a:cubicBezTo>
                  <a:lnTo>
                    <a:pt x="328" y="523"/>
                  </a:lnTo>
                  <a:cubicBezTo>
                    <a:pt x="366" y="561"/>
                    <a:pt x="378" y="594"/>
                    <a:pt x="373" y="621"/>
                  </a:cubicBezTo>
                  <a:lnTo>
                    <a:pt x="373" y="621"/>
                  </a:lnTo>
                  <a:cubicBezTo>
                    <a:pt x="403" y="588"/>
                    <a:pt x="441" y="563"/>
                    <a:pt x="479" y="563"/>
                  </a:cubicBezTo>
                  <a:cubicBezTo>
                    <a:pt x="498" y="563"/>
                    <a:pt x="518" y="569"/>
                    <a:pt x="536" y="582"/>
                  </a:cubicBezTo>
                  <a:cubicBezTo>
                    <a:pt x="536" y="642"/>
                    <a:pt x="536" y="672"/>
                    <a:pt x="506" y="702"/>
                  </a:cubicBezTo>
                  <a:cubicBezTo>
                    <a:pt x="609" y="650"/>
                    <a:pt x="711" y="511"/>
                    <a:pt x="814" y="511"/>
                  </a:cubicBezTo>
                  <a:cubicBezTo>
                    <a:pt x="830" y="511"/>
                    <a:pt x="847" y="515"/>
                    <a:pt x="864" y="523"/>
                  </a:cubicBezTo>
                  <a:cubicBezTo>
                    <a:pt x="1042" y="612"/>
                    <a:pt x="804" y="702"/>
                    <a:pt x="715" y="731"/>
                  </a:cubicBezTo>
                  <a:cubicBezTo>
                    <a:pt x="774" y="761"/>
                    <a:pt x="834" y="791"/>
                    <a:pt x="893" y="791"/>
                  </a:cubicBezTo>
                  <a:cubicBezTo>
                    <a:pt x="889" y="797"/>
                    <a:pt x="885" y="802"/>
                    <a:pt x="880" y="808"/>
                  </a:cubicBezTo>
                  <a:lnTo>
                    <a:pt x="880" y="808"/>
                  </a:lnTo>
                  <a:cubicBezTo>
                    <a:pt x="926" y="791"/>
                    <a:pt x="979" y="791"/>
                    <a:pt x="1072" y="791"/>
                  </a:cubicBezTo>
                  <a:cubicBezTo>
                    <a:pt x="1042" y="702"/>
                    <a:pt x="1042" y="642"/>
                    <a:pt x="1012" y="553"/>
                  </a:cubicBezTo>
                  <a:cubicBezTo>
                    <a:pt x="1078" y="520"/>
                    <a:pt x="1164" y="507"/>
                    <a:pt x="1255" y="507"/>
                  </a:cubicBezTo>
                  <a:cubicBezTo>
                    <a:pt x="1412" y="507"/>
                    <a:pt x="1584" y="545"/>
                    <a:pt x="1697" y="582"/>
                  </a:cubicBezTo>
                  <a:cubicBezTo>
                    <a:pt x="1667" y="493"/>
                    <a:pt x="1578" y="434"/>
                    <a:pt x="1489" y="374"/>
                  </a:cubicBezTo>
                  <a:lnTo>
                    <a:pt x="1489" y="374"/>
                  </a:lnTo>
                  <a:cubicBezTo>
                    <a:pt x="1697" y="404"/>
                    <a:pt x="1876" y="434"/>
                    <a:pt x="2054" y="493"/>
                  </a:cubicBezTo>
                  <a:cubicBezTo>
                    <a:pt x="2054" y="493"/>
                    <a:pt x="2054" y="463"/>
                    <a:pt x="2054" y="463"/>
                  </a:cubicBezTo>
                  <a:cubicBezTo>
                    <a:pt x="2095" y="457"/>
                    <a:pt x="2145" y="453"/>
                    <a:pt x="2197" y="453"/>
                  </a:cubicBezTo>
                  <a:cubicBezTo>
                    <a:pt x="2374" y="453"/>
                    <a:pt x="2560" y="497"/>
                    <a:pt x="2352" y="612"/>
                  </a:cubicBezTo>
                  <a:cubicBezTo>
                    <a:pt x="2263" y="657"/>
                    <a:pt x="2151" y="672"/>
                    <a:pt x="2036" y="672"/>
                  </a:cubicBezTo>
                  <a:cubicBezTo>
                    <a:pt x="1921" y="672"/>
                    <a:pt x="1801" y="657"/>
                    <a:pt x="1697" y="642"/>
                  </a:cubicBezTo>
                  <a:lnTo>
                    <a:pt x="1697" y="642"/>
                  </a:lnTo>
                  <a:cubicBezTo>
                    <a:pt x="1727" y="672"/>
                    <a:pt x="1727" y="672"/>
                    <a:pt x="1757" y="702"/>
                  </a:cubicBezTo>
                  <a:cubicBezTo>
                    <a:pt x="1682" y="731"/>
                    <a:pt x="1615" y="731"/>
                    <a:pt x="1552" y="731"/>
                  </a:cubicBezTo>
                  <a:cubicBezTo>
                    <a:pt x="1489" y="731"/>
                    <a:pt x="1429" y="731"/>
                    <a:pt x="1370" y="761"/>
                  </a:cubicBezTo>
                  <a:cubicBezTo>
                    <a:pt x="1399" y="761"/>
                    <a:pt x="1429" y="791"/>
                    <a:pt x="1459" y="821"/>
                  </a:cubicBezTo>
                  <a:cubicBezTo>
                    <a:pt x="1373" y="1021"/>
                    <a:pt x="1508" y="1139"/>
                    <a:pt x="1650" y="1254"/>
                  </a:cubicBezTo>
                  <a:lnTo>
                    <a:pt x="1650" y="1254"/>
                  </a:lnTo>
                  <a:cubicBezTo>
                    <a:pt x="1532" y="1153"/>
                    <a:pt x="1375" y="904"/>
                    <a:pt x="1489" y="791"/>
                  </a:cubicBezTo>
                  <a:cubicBezTo>
                    <a:pt x="1608" y="791"/>
                    <a:pt x="1935" y="940"/>
                    <a:pt x="1906" y="1118"/>
                  </a:cubicBezTo>
                  <a:lnTo>
                    <a:pt x="2054" y="1118"/>
                  </a:lnTo>
                  <a:cubicBezTo>
                    <a:pt x="1980" y="1019"/>
                    <a:pt x="1803" y="755"/>
                    <a:pt x="1934" y="755"/>
                  </a:cubicBezTo>
                  <a:cubicBezTo>
                    <a:pt x="1961" y="755"/>
                    <a:pt x="2000" y="766"/>
                    <a:pt x="2054" y="791"/>
                  </a:cubicBezTo>
                  <a:cubicBezTo>
                    <a:pt x="2203" y="821"/>
                    <a:pt x="2442" y="1208"/>
                    <a:pt x="2442" y="1327"/>
                  </a:cubicBezTo>
                  <a:lnTo>
                    <a:pt x="2382" y="1327"/>
                  </a:lnTo>
                  <a:cubicBezTo>
                    <a:pt x="2471" y="1357"/>
                    <a:pt x="2561" y="1357"/>
                    <a:pt x="2650" y="1357"/>
                  </a:cubicBezTo>
                  <a:cubicBezTo>
                    <a:pt x="2590" y="1297"/>
                    <a:pt x="2561" y="1237"/>
                    <a:pt x="2561" y="1178"/>
                  </a:cubicBezTo>
                  <a:cubicBezTo>
                    <a:pt x="2590" y="1178"/>
                    <a:pt x="2620" y="1148"/>
                    <a:pt x="2680" y="1148"/>
                  </a:cubicBezTo>
                  <a:cubicBezTo>
                    <a:pt x="2454" y="984"/>
                    <a:pt x="2554" y="848"/>
                    <a:pt x="2716" y="848"/>
                  </a:cubicBezTo>
                  <a:cubicBezTo>
                    <a:pt x="2789" y="848"/>
                    <a:pt x="2874" y="875"/>
                    <a:pt x="2948" y="940"/>
                  </a:cubicBezTo>
                  <a:cubicBezTo>
                    <a:pt x="3097" y="1029"/>
                    <a:pt x="3097" y="1237"/>
                    <a:pt x="2888" y="1267"/>
                  </a:cubicBezTo>
                  <a:cubicBezTo>
                    <a:pt x="2918" y="1267"/>
                    <a:pt x="2918" y="1297"/>
                    <a:pt x="2948" y="1327"/>
                  </a:cubicBezTo>
                  <a:cubicBezTo>
                    <a:pt x="2888" y="1327"/>
                    <a:pt x="2829" y="1357"/>
                    <a:pt x="2769" y="1386"/>
                  </a:cubicBezTo>
                  <a:cubicBezTo>
                    <a:pt x="2948" y="1446"/>
                    <a:pt x="3126" y="1476"/>
                    <a:pt x="3305" y="1505"/>
                  </a:cubicBezTo>
                  <a:cubicBezTo>
                    <a:pt x="3275" y="1476"/>
                    <a:pt x="3275" y="1476"/>
                    <a:pt x="3275" y="1446"/>
                  </a:cubicBezTo>
                  <a:cubicBezTo>
                    <a:pt x="3275" y="1446"/>
                    <a:pt x="3365" y="1386"/>
                    <a:pt x="3365" y="1386"/>
                  </a:cubicBezTo>
                  <a:cubicBezTo>
                    <a:pt x="3365" y="1178"/>
                    <a:pt x="3156" y="940"/>
                    <a:pt x="3037" y="791"/>
                  </a:cubicBezTo>
                  <a:cubicBezTo>
                    <a:pt x="3067" y="791"/>
                    <a:pt x="3097" y="821"/>
                    <a:pt x="3126" y="821"/>
                  </a:cubicBezTo>
                  <a:cubicBezTo>
                    <a:pt x="3007" y="702"/>
                    <a:pt x="2799" y="672"/>
                    <a:pt x="2769" y="493"/>
                  </a:cubicBezTo>
                  <a:cubicBezTo>
                    <a:pt x="2785" y="488"/>
                    <a:pt x="2802" y="485"/>
                    <a:pt x="2818" y="485"/>
                  </a:cubicBezTo>
                  <a:cubicBezTo>
                    <a:pt x="2889" y="485"/>
                    <a:pt x="2953" y="534"/>
                    <a:pt x="2977" y="582"/>
                  </a:cubicBezTo>
                  <a:cubicBezTo>
                    <a:pt x="3007" y="582"/>
                    <a:pt x="2977" y="582"/>
                    <a:pt x="2977" y="553"/>
                  </a:cubicBezTo>
                  <a:cubicBezTo>
                    <a:pt x="2977" y="553"/>
                    <a:pt x="3067" y="523"/>
                    <a:pt x="3067" y="523"/>
                  </a:cubicBezTo>
                  <a:cubicBezTo>
                    <a:pt x="2977" y="463"/>
                    <a:pt x="2858" y="344"/>
                    <a:pt x="2888" y="195"/>
                  </a:cubicBezTo>
                  <a:cubicBezTo>
                    <a:pt x="2646" y="50"/>
                    <a:pt x="2377" y="1"/>
                    <a:pt x="210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4540670" y="3658130"/>
              <a:ext cx="6540" cy="5620"/>
            </a:xfrm>
            <a:custGeom>
              <a:avLst/>
              <a:gdLst/>
              <a:ahLst/>
              <a:cxnLst/>
              <a:rect l="l" t="t" r="r" b="b"/>
              <a:pathLst>
                <a:path w="327" h="281" extrusionOk="0">
                  <a:moveTo>
                    <a:pt x="270" y="1"/>
                  </a:moveTo>
                  <a:cubicBezTo>
                    <a:pt x="213" y="1"/>
                    <a:pt x="136" y="75"/>
                    <a:pt x="57" y="75"/>
                  </a:cubicBezTo>
                  <a:cubicBezTo>
                    <a:pt x="48" y="75"/>
                    <a:pt x="38" y="74"/>
                    <a:pt x="29" y="72"/>
                  </a:cubicBezTo>
                  <a:lnTo>
                    <a:pt x="29" y="72"/>
                  </a:lnTo>
                  <a:cubicBezTo>
                    <a:pt x="0" y="157"/>
                    <a:pt x="26" y="215"/>
                    <a:pt x="54" y="272"/>
                  </a:cubicBezTo>
                  <a:lnTo>
                    <a:pt x="54" y="272"/>
                  </a:lnTo>
                  <a:cubicBezTo>
                    <a:pt x="87" y="256"/>
                    <a:pt x="132" y="221"/>
                    <a:pt x="178" y="221"/>
                  </a:cubicBezTo>
                  <a:cubicBezTo>
                    <a:pt x="100" y="117"/>
                    <a:pt x="157" y="36"/>
                    <a:pt x="271" y="36"/>
                  </a:cubicBezTo>
                  <a:cubicBezTo>
                    <a:pt x="288" y="36"/>
                    <a:pt x="307" y="38"/>
                    <a:pt x="327" y="42"/>
                  </a:cubicBezTo>
                  <a:cubicBezTo>
                    <a:pt x="311" y="12"/>
                    <a:pt x="292" y="1"/>
                    <a:pt x="270" y="1"/>
                  </a:cubicBezTo>
                  <a:close/>
                  <a:moveTo>
                    <a:pt x="54" y="272"/>
                  </a:moveTo>
                  <a:cubicBezTo>
                    <a:pt x="45" y="277"/>
                    <a:pt x="36" y="280"/>
                    <a:pt x="29" y="280"/>
                  </a:cubicBezTo>
                  <a:lnTo>
                    <a:pt x="59" y="280"/>
                  </a:lnTo>
                  <a:cubicBezTo>
                    <a:pt x="57" y="278"/>
                    <a:pt x="56" y="275"/>
                    <a:pt x="54" y="27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4552550" y="3662530"/>
              <a:ext cx="4380" cy="4200"/>
            </a:xfrm>
            <a:custGeom>
              <a:avLst/>
              <a:gdLst/>
              <a:ahLst/>
              <a:cxnLst/>
              <a:rect l="l" t="t" r="r" b="b"/>
              <a:pathLst>
                <a:path w="219" h="210" extrusionOk="0">
                  <a:moveTo>
                    <a:pt x="100" y="1"/>
                  </a:moveTo>
                  <a:cubicBezTo>
                    <a:pt x="67" y="1"/>
                    <a:pt x="30" y="11"/>
                    <a:pt x="1" y="31"/>
                  </a:cubicBezTo>
                  <a:cubicBezTo>
                    <a:pt x="30" y="60"/>
                    <a:pt x="1" y="120"/>
                    <a:pt x="30" y="150"/>
                  </a:cubicBezTo>
                  <a:lnTo>
                    <a:pt x="21" y="167"/>
                  </a:lnTo>
                  <a:lnTo>
                    <a:pt x="21" y="167"/>
                  </a:lnTo>
                  <a:cubicBezTo>
                    <a:pt x="49" y="128"/>
                    <a:pt x="91" y="109"/>
                    <a:pt x="130" y="109"/>
                  </a:cubicBezTo>
                  <a:cubicBezTo>
                    <a:pt x="148" y="109"/>
                    <a:pt x="164" y="112"/>
                    <a:pt x="179" y="120"/>
                  </a:cubicBezTo>
                  <a:cubicBezTo>
                    <a:pt x="219" y="40"/>
                    <a:pt x="166" y="1"/>
                    <a:pt x="100" y="1"/>
                  </a:cubicBezTo>
                  <a:close/>
                  <a:moveTo>
                    <a:pt x="21" y="167"/>
                  </a:moveTo>
                  <a:cubicBezTo>
                    <a:pt x="13" y="179"/>
                    <a:pt x="6" y="193"/>
                    <a:pt x="1" y="209"/>
                  </a:cubicBezTo>
                  <a:lnTo>
                    <a:pt x="21" y="167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4544210" y="3671470"/>
              <a:ext cx="61360" cy="15900"/>
            </a:xfrm>
            <a:custGeom>
              <a:avLst/>
              <a:gdLst/>
              <a:ahLst/>
              <a:cxnLst/>
              <a:rect l="l" t="t" r="r" b="b"/>
              <a:pathLst>
                <a:path w="3068" h="795" extrusionOk="0">
                  <a:moveTo>
                    <a:pt x="239" y="0"/>
                  </a:moveTo>
                  <a:lnTo>
                    <a:pt x="269" y="30"/>
                  </a:lnTo>
                  <a:cubicBezTo>
                    <a:pt x="224" y="45"/>
                    <a:pt x="179" y="53"/>
                    <a:pt x="135" y="53"/>
                  </a:cubicBezTo>
                  <a:cubicBezTo>
                    <a:pt x="90" y="53"/>
                    <a:pt x="45" y="45"/>
                    <a:pt x="1" y="30"/>
                  </a:cubicBezTo>
                  <a:lnTo>
                    <a:pt x="1" y="30"/>
                  </a:lnTo>
                  <a:cubicBezTo>
                    <a:pt x="239" y="209"/>
                    <a:pt x="596" y="239"/>
                    <a:pt x="864" y="358"/>
                  </a:cubicBezTo>
                  <a:cubicBezTo>
                    <a:pt x="1132" y="507"/>
                    <a:pt x="1311" y="745"/>
                    <a:pt x="1609" y="775"/>
                  </a:cubicBezTo>
                  <a:cubicBezTo>
                    <a:pt x="1698" y="788"/>
                    <a:pt x="1784" y="794"/>
                    <a:pt x="1866" y="794"/>
                  </a:cubicBezTo>
                  <a:cubicBezTo>
                    <a:pt x="2139" y="794"/>
                    <a:pt x="2383" y="731"/>
                    <a:pt x="2680" y="685"/>
                  </a:cubicBezTo>
                  <a:cubicBezTo>
                    <a:pt x="3067" y="596"/>
                    <a:pt x="2978" y="417"/>
                    <a:pt x="3067" y="60"/>
                  </a:cubicBezTo>
                  <a:lnTo>
                    <a:pt x="3067" y="60"/>
                  </a:lnTo>
                  <a:cubicBezTo>
                    <a:pt x="2889" y="328"/>
                    <a:pt x="2383" y="447"/>
                    <a:pt x="2085" y="477"/>
                  </a:cubicBezTo>
                  <a:cubicBezTo>
                    <a:pt x="2063" y="400"/>
                    <a:pt x="1984" y="376"/>
                    <a:pt x="1885" y="376"/>
                  </a:cubicBezTo>
                  <a:cubicBezTo>
                    <a:pt x="1715" y="376"/>
                    <a:pt x="1483" y="447"/>
                    <a:pt x="1370" y="447"/>
                  </a:cubicBezTo>
                  <a:cubicBezTo>
                    <a:pt x="1013" y="417"/>
                    <a:pt x="537" y="239"/>
                    <a:pt x="23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4568030" y="3679810"/>
              <a:ext cx="31580" cy="7160"/>
            </a:xfrm>
            <a:custGeom>
              <a:avLst/>
              <a:gdLst/>
              <a:ahLst/>
              <a:cxnLst/>
              <a:rect l="l" t="t" r="r" b="b"/>
              <a:pathLst>
                <a:path w="1579" h="358" extrusionOk="0">
                  <a:moveTo>
                    <a:pt x="1519" y="0"/>
                  </a:moveTo>
                  <a:cubicBezTo>
                    <a:pt x="1182" y="80"/>
                    <a:pt x="844" y="146"/>
                    <a:pt x="507" y="146"/>
                  </a:cubicBezTo>
                  <a:cubicBezTo>
                    <a:pt x="338" y="146"/>
                    <a:pt x="169" y="129"/>
                    <a:pt x="1" y="90"/>
                  </a:cubicBezTo>
                  <a:lnTo>
                    <a:pt x="1" y="90"/>
                  </a:lnTo>
                  <a:lnTo>
                    <a:pt x="30" y="119"/>
                  </a:lnTo>
                  <a:cubicBezTo>
                    <a:pt x="120" y="179"/>
                    <a:pt x="298" y="209"/>
                    <a:pt x="418" y="238"/>
                  </a:cubicBezTo>
                  <a:cubicBezTo>
                    <a:pt x="566" y="298"/>
                    <a:pt x="745" y="358"/>
                    <a:pt x="894" y="358"/>
                  </a:cubicBezTo>
                  <a:cubicBezTo>
                    <a:pt x="1043" y="328"/>
                    <a:pt x="1400" y="298"/>
                    <a:pt x="1489" y="238"/>
                  </a:cubicBezTo>
                  <a:cubicBezTo>
                    <a:pt x="1579" y="179"/>
                    <a:pt x="1519" y="90"/>
                    <a:pt x="151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4537710" y="3682730"/>
              <a:ext cx="77380" cy="95880"/>
            </a:xfrm>
            <a:custGeom>
              <a:avLst/>
              <a:gdLst/>
              <a:ahLst/>
              <a:cxnLst/>
              <a:rect l="l" t="t" r="r" b="b"/>
              <a:pathLst>
                <a:path w="3869" h="4794" extrusionOk="0">
                  <a:moveTo>
                    <a:pt x="2037" y="1"/>
                  </a:moveTo>
                  <a:cubicBezTo>
                    <a:pt x="1784" y="1"/>
                    <a:pt x="1617" y="139"/>
                    <a:pt x="1517" y="480"/>
                  </a:cubicBezTo>
                  <a:cubicBezTo>
                    <a:pt x="1457" y="658"/>
                    <a:pt x="1398" y="777"/>
                    <a:pt x="1308" y="926"/>
                  </a:cubicBezTo>
                  <a:cubicBezTo>
                    <a:pt x="1219" y="1105"/>
                    <a:pt x="1249" y="1373"/>
                    <a:pt x="1279" y="1581"/>
                  </a:cubicBezTo>
                  <a:cubicBezTo>
                    <a:pt x="1279" y="1790"/>
                    <a:pt x="1219" y="2028"/>
                    <a:pt x="1130" y="2206"/>
                  </a:cubicBezTo>
                  <a:cubicBezTo>
                    <a:pt x="1130" y="2206"/>
                    <a:pt x="891" y="2683"/>
                    <a:pt x="1011" y="2683"/>
                  </a:cubicBezTo>
                  <a:cubicBezTo>
                    <a:pt x="1143" y="2645"/>
                    <a:pt x="1240" y="2583"/>
                    <a:pt x="1361" y="2558"/>
                  </a:cubicBezTo>
                  <a:lnTo>
                    <a:pt x="1361" y="2558"/>
                  </a:lnTo>
                  <a:cubicBezTo>
                    <a:pt x="1217" y="2612"/>
                    <a:pt x="1134" y="2728"/>
                    <a:pt x="1011" y="2802"/>
                  </a:cubicBezTo>
                  <a:cubicBezTo>
                    <a:pt x="832" y="2921"/>
                    <a:pt x="743" y="2921"/>
                    <a:pt x="534" y="2921"/>
                  </a:cubicBezTo>
                  <a:cubicBezTo>
                    <a:pt x="515" y="2919"/>
                    <a:pt x="495" y="2918"/>
                    <a:pt x="476" y="2918"/>
                  </a:cubicBezTo>
                  <a:cubicBezTo>
                    <a:pt x="229" y="2918"/>
                    <a:pt x="0" y="3091"/>
                    <a:pt x="28" y="3368"/>
                  </a:cubicBezTo>
                  <a:cubicBezTo>
                    <a:pt x="88" y="3636"/>
                    <a:pt x="445" y="3904"/>
                    <a:pt x="653" y="4052"/>
                  </a:cubicBezTo>
                  <a:cubicBezTo>
                    <a:pt x="981" y="4291"/>
                    <a:pt x="1398" y="4648"/>
                    <a:pt x="1814" y="4767"/>
                  </a:cubicBezTo>
                  <a:cubicBezTo>
                    <a:pt x="1882" y="4785"/>
                    <a:pt x="1957" y="4794"/>
                    <a:pt x="2036" y="4794"/>
                  </a:cubicBezTo>
                  <a:cubicBezTo>
                    <a:pt x="2340" y="4794"/>
                    <a:pt x="2703" y="4671"/>
                    <a:pt x="2916" y="4529"/>
                  </a:cubicBezTo>
                  <a:cubicBezTo>
                    <a:pt x="3184" y="4350"/>
                    <a:pt x="3512" y="4023"/>
                    <a:pt x="3690" y="3755"/>
                  </a:cubicBezTo>
                  <a:cubicBezTo>
                    <a:pt x="3839" y="3546"/>
                    <a:pt x="3869" y="3129"/>
                    <a:pt x="3869" y="2891"/>
                  </a:cubicBezTo>
                  <a:cubicBezTo>
                    <a:pt x="3869" y="2593"/>
                    <a:pt x="3690" y="2325"/>
                    <a:pt x="3601" y="2028"/>
                  </a:cubicBezTo>
                  <a:cubicBezTo>
                    <a:pt x="3541" y="1790"/>
                    <a:pt x="3482" y="1551"/>
                    <a:pt x="3392" y="1313"/>
                  </a:cubicBezTo>
                  <a:cubicBezTo>
                    <a:pt x="3184" y="837"/>
                    <a:pt x="2946" y="301"/>
                    <a:pt x="2469" y="92"/>
                  </a:cubicBezTo>
                  <a:cubicBezTo>
                    <a:pt x="2303" y="34"/>
                    <a:pt x="2160" y="1"/>
                    <a:pt x="203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4540650" y="3684850"/>
              <a:ext cx="70880" cy="84600"/>
            </a:xfrm>
            <a:custGeom>
              <a:avLst/>
              <a:gdLst/>
              <a:ahLst/>
              <a:cxnLst/>
              <a:rect l="l" t="t" r="r" b="b"/>
              <a:pathLst>
                <a:path w="3544" h="4230" extrusionOk="0">
                  <a:moveTo>
                    <a:pt x="1946" y="1"/>
                  </a:moveTo>
                  <a:cubicBezTo>
                    <a:pt x="1763" y="1"/>
                    <a:pt x="1586" y="66"/>
                    <a:pt x="1459" y="225"/>
                  </a:cubicBezTo>
                  <a:cubicBezTo>
                    <a:pt x="1221" y="522"/>
                    <a:pt x="1191" y="999"/>
                    <a:pt x="1191" y="1386"/>
                  </a:cubicBezTo>
                  <a:cubicBezTo>
                    <a:pt x="1221" y="1624"/>
                    <a:pt x="1191" y="1803"/>
                    <a:pt x="1102" y="2041"/>
                  </a:cubicBezTo>
                  <a:cubicBezTo>
                    <a:pt x="1042" y="2219"/>
                    <a:pt x="923" y="2339"/>
                    <a:pt x="864" y="2517"/>
                  </a:cubicBezTo>
                  <a:cubicBezTo>
                    <a:pt x="834" y="2636"/>
                    <a:pt x="774" y="2845"/>
                    <a:pt x="685" y="2904"/>
                  </a:cubicBezTo>
                  <a:cubicBezTo>
                    <a:pt x="627" y="2962"/>
                    <a:pt x="560" y="2979"/>
                    <a:pt x="491" y="2979"/>
                  </a:cubicBezTo>
                  <a:cubicBezTo>
                    <a:pt x="387" y="2979"/>
                    <a:pt x="278" y="2940"/>
                    <a:pt x="187" y="2940"/>
                  </a:cubicBezTo>
                  <a:cubicBezTo>
                    <a:pt x="151" y="2940"/>
                    <a:pt x="118" y="2947"/>
                    <a:pt x="89" y="2964"/>
                  </a:cubicBezTo>
                  <a:cubicBezTo>
                    <a:pt x="0" y="3053"/>
                    <a:pt x="60" y="3202"/>
                    <a:pt x="89" y="3232"/>
                  </a:cubicBezTo>
                  <a:cubicBezTo>
                    <a:pt x="107" y="3243"/>
                    <a:pt x="126" y="3247"/>
                    <a:pt x="147" y="3247"/>
                  </a:cubicBezTo>
                  <a:cubicBezTo>
                    <a:pt x="183" y="3247"/>
                    <a:pt x="222" y="3235"/>
                    <a:pt x="254" y="3235"/>
                  </a:cubicBezTo>
                  <a:cubicBezTo>
                    <a:pt x="297" y="3235"/>
                    <a:pt x="328" y="3256"/>
                    <a:pt x="328" y="3351"/>
                  </a:cubicBezTo>
                  <a:cubicBezTo>
                    <a:pt x="372" y="3298"/>
                    <a:pt x="414" y="3276"/>
                    <a:pt x="452" y="3276"/>
                  </a:cubicBezTo>
                  <a:cubicBezTo>
                    <a:pt x="542" y="3276"/>
                    <a:pt x="613" y="3395"/>
                    <a:pt x="655" y="3500"/>
                  </a:cubicBezTo>
                  <a:cubicBezTo>
                    <a:pt x="953" y="3291"/>
                    <a:pt x="774" y="3113"/>
                    <a:pt x="804" y="2815"/>
                  </a:cubicBezTo>
                  <a:cubicBezTo>
                    <a:pt x="834" y="2726"/>
                    <a:pt x="893" y="2636"/>
                    <a:pt x="953" y="2547"/>
                  </a:cubicBezTo>
                  <a:cubicBezTo>
                    <a:pt x="1022" y="2436"/>
                    <a:pt x="1118" y="2409"/>
                    <a:pt x="1227" y="2409"/>
                  </a:cubicBezTo>
                  <a:cubicBezTo>
                    <a:pt x="1329" y="2409"/>
                    <a:pt x="1443" y="2432"/>
                    <a:pt x="1558" y="2432"/>
                  </a:cubicBezTo>
                  <a:cubicBezTo>
                    <a:pt x="1585" y="2432"/>
                    <a:pt x="1611" y="2431"/>
                    <a:pt x="1638" y="2428"/>
                  </a:cubicBezTo>
                  <a:cubicBezTo>
                    <a:pt x="1608" y="2279"/>
                    <a:pt x="1399" y="2309"/>
                    <a:pt x="1310" y="2190"/>
                  </a:cubicBezTo>
                  <a:cubicBezTo>
                    <a:pt x="1280" y="2071"/>
                    <a:pt x="1340" y="1803"/>
                    <a:pt x="1310" y="1684"/>
                  </a:cubicBezTo>
                  <a:cubicBezTo>
                    <a:pt x="1310" y="1326"/>
                    <a:pt x="1280" y="939"/>
                    <a:pt x="1459" y="582"/>
                  </a:cubicBezTo>
                  <a:cubicBezTo>
                    <a:pt x="1552" y="419"/>
                    <a:pt x="1736" y="112"/>
                    <a:pt x="1939" y="112"/>
                  </a:cubicBezTo>
                  <a:cubicBezTo>
                    <a:pt x="1996" y="112"/>
                    <a:pt x="2055" y="136"/>
                    <a:pt x="2114" y="195"/>
                  </a:cubicBezTo>
                  <a:cubicBezTo>
                    <a:pt x="2322" y="344"/>
                    <a:pt x="2293" y="850"/>
                    <a:pt x="2382" y="1058"/>
                  </a:cubicBezTo>
                  <a:cubicBezTo>
                    <a:pt x="2471" y="1326"/>
                    <a:pt x="2680" y="1594"/>
                    <a:pt x="2442" y="1832"/>
                  </a:cubicBezTo>
                  <a:cubicBezTo>
                    <a:pt x="2384" y="1890"/>
                    <a:pt x="2339" y="1923"/>
                    <a:pt x="2274" y="1923"/>
                  </a:cubicBezTo>
                  <a:cubicBezTo>
                    <a:pt x="2238" y="1923"/>
                    <a:pt x="2197" y="1913"/>
                    <a:pt x="2144" y="1892"/>
                  </a:cubicBezTo>
                  <a:cubicBezTo>
                    <a:pt x="2114" y="1862"/>
                    <a:pt x="1876" y="1713"/>
                    <a:pt x="1876" y="1684"/>
                  </a:cubicBezTo>
                  <a:cubicBezTo>
                    <a:pt x="1876" y="1763"/>
                    <a:pt x="1842" y="1792"/>
                    <a:pt x="1796" y="1792"/>
                  </a:cubicBezTo>
                  <a:cubicBezTo>
                    <a:pt x="1757" y="1792"/>
                    <a:pt x="1709" y="1771"/>
                    <a:pt x="1667" y="1743"/>
                  </a:cubicBezTo>
                  <a:cubicBezTo>
                    <a:pt x="1578" y="1803"/>
                    <a:pt x="1519" y="1922"/>
                    <a:pt x="1459" y="2011"/>
                  </a:cubicBezTo>
                  <a:cubicBezTo>
                    <a:pt x="1578" y="2071"/>
                    <a:pt x="1846" y="2100"/>
                    <a:pt x="1876" y="2249"/>
                  </a:cubicBezTo>
                  <a:cubicBezTo>
                    <a:pt x="1906" y="2368"/>
                    <a:pt x="1757" y="2398"/>
                    <a:pt x="1757" y="2577"/>
                  </a:cubicBezTo>
                  <a:cubicBezTo>
                    <a:pt x="1816" y="2875"/>
                    <a:pt x="2263" y="3023"/>
                    <a:pt x="2203" y="3381"/>
                  </a:cubicBezTo>
                  <a:cubicBezTo>
                    <a:pt x="2233" y="3232"/>
                    <a:pt x="2233" y="3142"/>
                    <a:pt x="2233" y="3023"/>
                  </a:cubicBezTo>
                  <a:cubicBezTo>
                    <a:pt x="2203" y="2875"/>
                    <a:pt x="2114" y="2666"/>
                    <a:pt x="2293" y="2577"/>
                  </a:cubicBezTo>
                  <a:cubicBezTo>
                    <a:pt x="2315" y="2566"/>
                    <a:pt x="2337" y="2561"/>
                    <a:pt x="2360" y="2561"/>
                  </a:cubicBezTo>
                  <a:cubicBezTo>
                    <a:pt x="2462" y="2561"/>
                    <a:pt x="2566" y="2658"/>
                    <a:pt x="2590" y="2755"/>
                  </a:cubicBezTo>
                  <a:cubicBezTo>
                    <a:pt x="2710" y="2964"/>
                    <a:pt x="2531" y="3113"/>
                    <a:pt x="2442" y="3291"/>
                  </a:cubicBezTo>
                  <a:cubicBezTo>
                    <a:pt x="2531" y="3351"/>
                    <a:pt x="2590" y="3381"/>
                    <a:pt x="2680" y="3440"/>
                  </a:cubicBezTo>
                  <a:cubicBezTo>
                    <a:pt x="2680" y="3440"/>
                    <a:pt x="2813" y="3318"/>
                    <a:pt x="2883" y="3318"/>
                  </a:cubicBezTo>
                  <a:cubicBezTo>
                    <a:pt x="2927" y="3318"/>
                    <a:pt x="2946" y="3367"/>
                    <a:pt x="2888" y="3530"/>
                  </a:cubicBezTo>
                  <a:cubicBezTo>
                    <a:pt x="2888" y="3649"/>
                    <a:pt x="2769" y="3678"/>
                    <a:pt x="2739" y="3768"/>
                  </a:cubicBezTo>
                  <a:cubicBezTo>
                    <a:pt x="2650" y="3976"/>
                    <a:pt x="2680" y="4185"/>
                    <a:pt x="2382" y="4185"/>
                  </a:cubicBezTo>
                  <a:cubicBezTo>
                    <a:pt x="2437" y="4216"/>
                    <a:pt x="2487" y="4230"/>
                    <a:pt x="2532" y="4230"/>
                  </a:cubicBezTo>
                  <a:cubicBezTo>
                    <a:pt x="2826" y="4230"/>
                    <a:pt x="2928" y="3637"/>
                    <a:pt x="3186" y="3559"/>
                  </a:cubicBezTo>
                  <a:cubicBezTo>
                    <a:pt x="3204" y="3556"/>
                    <a:pt x="3222" y="3554"/>
                    <a:pt x="3240" y="3554"/>
                  </a:cubicBezTo>
                  <a:cubicBezTo>
                    <a:pt x="3302" y="3554"/>
                    <a:pt x="3362" y="3571"/>
                    <a:pt x="3410" y="3571"/>
                  </a:cubicBezTo>
                  <a:cubicBezTo>
                    <a:pt x="3462" y="3571"/>
                    <a:pt x="3500" y="3551"/>
                    <a:pt x="3513" y="3470"/>
                  </a:cubicBezTo>
                  <a:cubicBezTo>
                    <a:pt x="3543" y="3351"/>
                    <a:pt x="3424" y="3232"/>
                    <a:pt x="3484" y="3113"/>
                  </a:cubicBezTo>
                  <a:lnTo>
                    <a:pt x="3484" y="3113"/>
                  </a:lnTo>
                  <a:cubicBezTo>
                    <a:pt x="3464" y="3142"/>
                    <a:pt x="3411" y="3152"/>
                    <a:pt x="3347" y="3152"/>
                  </a:cubicBezTo>
                  <a:cubicBezTo>
                    <a:pt x="3219" y="3152"/>
                    <a:pt x="3047" y="3113"/>
                    <a:pt x="3007" y="3113"/>
                  </a:cubicBezTo>
                  <a:cubicBezTo>
                    <a:pt x="3007" y="3083"/>
                    <a:pt x="2977" y="3023"/>
                    <a:pt x="2977" y="3023"/>
                  </a:cubicBezTo>
                  <a:cubicBezTo>
                    <a:pt x="3037" y="2964"/>
                    <a:pt x="3067" y="2904"/>
                    <a:pt x="3126" y="2845"/>
                  </a:cubicBezTo>
                  <a:lnTo>
                    <a:pt x="3126" y="2845"/>
                  </a:lnTo>
                  <a:cubicBezTo>
                    <a:pt x="3125" y="2846"/>
                    <a:pt x="3123" y="2847"/>
                    <a:pt x="3122" y="2847"/>
                  </a:cubicBezTo>
                  <a:cubicBezTo>
                    <a:pt x="3097" y="2847"/>
                    <a:pt x="3097" y="2607"/>
                    <a:pt x="3097" y="2607"/>
                  </a:cubicBezTo>
                  <a:cubicBezTo>
                    <a:pt x="3126" y="2487"/>
                    <a:pt x="3186" y="2428"/>
                    <a:pt x="3245" y="2309"/>
                  </a:cubicBezTo>
                  <a:cubicBezTo>
                    <a:pt x="3305" y="2190"/>
                    <a:pt x="3335" y="2100"/>
                    <a:pt x="3305" y="1952"/>
                  </a:cubicBezTo>
                  <a:cubicBezTo>
                    <a:pt x="3275" y="1743"/>
                    <a:pt x="3156" y="1654"/>
                    <a:pt x="3067" y="1505"/>
                  </a:cubicBezTo>
                  <a:cubicBezTo>
                    <a:pt x="2918" y="1326"/>
                    <a:pt x="2829" y="1058"/>
                    <a:pt x="2769" y="850"/>
                  </a:cubicBezTo>
                  <a:lnTo>
                    <a:pt x="2769" y="850"/>
                  </a:lnTo>
                  <a:cubicBezTo>
                    <a:pt x="2799" y="909"/>
                    <a:pt x="3037" y="1088"/>
                    <a:pt x="3097" y="1148"/>
                  </a:cubicBezTo>
                  <a:cubicBezTo>
                    <a:pt x="2918" y="790"/>
                    <a:pt x="2739" y="374"/>
                    <a:pt x="2412" y="135"/>
                  </a:cubicBezTo>
                  <a:cubicBezTo>
                    <a:pt x="2272" y="52"/>
                    <a:pt x="2107" y="1"/>
                    <a:pt x="194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4558510" y="3751850"/>
              <a:ext cx="20260" cy="23840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239" y="1"/>
                  </a:moveTo>
                  <a:cubicBezTo>
                    <a:pt x="213" y="153"/>
                    <a:pt x="15" y="262"/>
                    <a:pt x="12" y="383"/>
                  </a:cubicBezTo>
                  <a:lnTo>
                    <a:pt x="12" y="383"/>
                  </a:lnTo>
                  <a:cubicBezTo>
                    <a:pt x="0" y="406"/>
                    <a:pt x="0" y="434"/>
                    <a:pt x="0" y="477"/>
                  </a:cubicBezTo>
                  <a:cubicBezTo>
                    <a:pt x="447" y="507"/>
                    <a:pt x="626" y="924"/>
                    <a:pt x="894" y="1192"/>
                  </a:cubicBezTo>
                  <a:cubicBezTo>
                    <a:pt x="983" y="1132"/>
                    <a:pt x="1013" y="1073"/>
                    <a:pt x="1013" y="983"/>
                  </a:cubicBezTo>
                  <a:lnTo>
                    <a:pt x="1013" y="983"/>
                  </a:lnTo>
                  <a:cubicBezTo>
                    <a:pt x="992" y="995"/>
                    <a:pt x="971" y="1000"/>
                    <a:pt x="949" y="1000"/>
                  </a:cubicBezTo>
                  <a:cubicBezTo>
                    <a:pt x="679" y="1000"/>
                    <a:pt x="294" y="221"/>
                    <a:pt x="23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4566250" y="3730890"/>
              <a:ext cx="23240" cy="19800"/>
            </a:xfrm>
            <a:custGeom>
              <a:avLst/>
              <a:gdLst/>
              <a:ahLst/>
              <a:cxnLst/>
              <a:rect l="l" t="t" r="r" b="b"/>
              <a:pathLst>
                <a:path w="1162" h="990" extrusionOk="0">
                  <a:moveTo>
                    <a:pt x="126" y="1"/>
                  </a:moveTo>
                  <a:cubicBezTo>
                    <a:pt x="80" y="1"/>
                    <a:pt x="42" y="25"/>
                    <a:pt x="18" y="86"/>
                  </a:cubicBezTo>
                  <a:lnTo>
                    <a:pt x="18" y="86"/>
                  </a:lnTo>
                  <a:cubicBezTo>
                    <a:pt x="7" y="97"/>
                    <a:pt x="0" y="111"/>
                    <a:pt x="0" y="126"/>
                  </a:cubicBezTo>
                  <a:cubicBezTo>
                    <a:pt x="2" y="127"/>
                    <a:pt x="4" y="128"/>
                    <a:pt x="5" y="128"/>
                  </a:cubicBezTo>
                  <a:lnTo>
                    <a:pt x="5" y="128"/>
                  </a:lnTo>
                  <a:cubicBezTo>
                    <a:pt x="4" y="137"/>
                    <a:pt x="2" y="146"/>
                    <a:pt x="0" y="156"/>
                  </a:cubicBezTo>
                  <a:lnTo>
                    <a:pt x="16" y="133"/>
                  </a:lnTo>
                  <a:lnTo>
                    <a:pt x="16" y="133"/>
                  </a:lnTo>
                  <a:cubicBezTo>
                    <a:pt x="75" y="156"/>
                    <a:pt x="157" y="158"/>
                    <a:pt x="239" y="185"/>
                  </a:cubicBezTo>
                  <a:cubicBezTo>
                    <a:pt x="358" y="215"/>
                    <a:pt x="417" y="334"/>
                    <a:pt x="507" y="424"/>
                  </a:cubicBezTo>
                  <a:cubicBezTo>
                    <a:pt x="715" y="662"/>
                    <a:pt x="864" y="870"/>
                    <a:pt x="1162" y="989"/>
                  </a:cubicBezTo>
                  <a:cubicBezTo>
                    <a:pt x="1072" y="870"/>
                    <a:pt x="923" y="692"/>
                    <a:pt x="804" y="573"/>
                  </a:cubicBezTo>
                  <a:cubicBezTo>
                    <a:pt x="715" y="453"/>
                    <a:pt x="626" y="394"/>
                    <a:pt x="566" y="334"/>
                  </a:cubicBezTo>
                  <a:cubicBezTo>
                    <a:pt x="503" y="250"/>
                    <a:pt x="275" y="1"/>
                    <a:pt x="12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4520990" y="3667490"/>
              <a:ext cx="47660" cy="69600"/>
            </a:xfrm>
            <a:custGeom>
              <a:avLst/>
              <a:gdLst/>
              <a:ahLst/>
              <a:cxnLst/>
              <a:rect l="l" t="t" r="r" b="b"/>
              <a:pathLst>
                <a:path w="2383" h="3480" extrusionOk="0">
                  <a:moveTo>
                    <a:pt x="706" y="0"/>
                  </a:moveTo>
                  <a:cubicBezTo>
                    <a:pt x="589" y="0"/>
                    <a:pt x="474" y="61"/>
                    <a:pt x="358" y="229"/>
                  </a:cubicBezTo>
                  <a:cubicBezTo>
                    <a:pt x="1" y="735"/>
                    <a:pt x="1" y="1212"/>
                    <a:pt x="120" y="1807"/>
                  </a:cubicBezTo>
                  <a:cubicBezTo>
                    <a:pt x="239" y="2373"/>
                    <a:pt x="477" y="3177"/>
                    <a:pt x="1132" y="3326"/>
                  </a:cubicBezTo>
                  <a:cubicBezTo>
                    <a:pt x="1291" y="3379"/>
                    <a:pt x="1616" y="3479"/>
                    <a:pt x="1812" y="3479"/>
                  </a:cubicBezTo>
                  <a:cubicBezTo>
                    <a:pt x="1835" y="3479"/>
                    <a:pt x="1857" y="3478"/>
                    <a:pt x="1876" y="3475"/>
                  </a:cubicBezTo>
                  <a:cubicBezTo>
                    <a:pt x="2061" y="3448"/>
                    <a:pt x="2223" y="3187"/>
                    <a:pt x="2257" y="2983"/>
                  </a:cubicBezTo>
                  <a:lnTo>
                    <a:pt x="2257" y="2983"/>
                  </a:lnTo>
                  <a:cubicBezTo>
                    <a:pt x="2383" y="2664"/>
                    <a:pt x="2254" y="2247"/>
                    <a:pt x="2174" y="1926"/>
                  </a:cubicBezTo>
                  <a:cubicBezTo>
                    <a:pt x="2144" y="1748"/>
                    <a:pt x="1995" y="1480"/>
                    <a:pt x="2025" y="1271"/>
                  </a:cubicBezTo>
                  <a:cubicBezTo>
                    <a:pt x="2055" y="1063"/>
                    <a:pt x="2293" y="884"/>
                    <a:pt x="2144" y="676"/>
                  </a:cubicBezTo>
                  <a:cubicBezTo>
                    <a:pt x="2025" y="497"/>
                    <a:pt x="1549" y="408"/>
                    <a:pt x="1370" y="319"/>
                  </a:cubicBezTo>
                  <a:cubicBezTo>
                    <a:pt x="1139" y="203"/>
                    <a:pt x="921" y="0"/>
                    <a:pt x="70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4520990" y="3662530"/>
              <a:ext cx="48260" cy="75060"/>
            </a:xfrm>
            <a:custGeom>
              <a:avLst/>
              <a:gdLst/>
              <a:ahLst/>
              <a:cxnLst/>
              <a:rect l="l" t="t" r="r" b="b"/>
              <a:pathLst>
                <a:path w="2413" h="3753" fill="none" extrusionOk="0">
                  <a:moveTo>
                    <a:pt x="2204" y="3335"/>
                  </a:moveTo>
                  <a:cubicBezTo>
                    <a:pt x="2412" y="3008"/>
                    <a:pt x="2263" y="2532"/>
                    <a:pt x="2174" y="2174"/>
                  </a:cubicBezTo>
                  <a:cubicBezTo>
                    <a:pt x="2144" y="1996"/>
                    <a:pt x="1995" y="1728"/>
                    <a:pt x="2025" y="1519"/>
                  </a:cubicBezTo>
                  <a:cubicBezTo>
                    <a:pt x="2055" y="1311"/>
                    <a:pt x="2293" y="1132"/>
                    <a:pt x="2144" y="924"/>
                  </a:cubicBezTo>
                  <a:cubicBezTo>
                    <a:pt x="2025" y="745"/>
                    <a:pt x="1549" y="656"/>
                    <a:pt x="1370" y="567"/>
                  </a:cubicBezTo>
                  <a:cubicBezTo>
                    <a:pt x="1013" y="388"/>
                    <a:pt x="685" y="1"/>
                    <a:pt x="358" y="477"/>
                  </a:cubicBezTo>
                  <a:cubicBezTo>
                    <a:pt x="1" y="983"/>
                    <a:pt x="1" y="1460"/>
                    <a:pt x="120" y="2055"/>
                  </a:cubicBezTo>
                  <a:cubicBezTo>
                    <a:pt x="239" y="2621"/>
                    <a:pt x="477" y="3425"/>
                    <a:pt x="1132" y="3574"/>
                  </a:cubicBezTo>
                  <a:cubicBezTo>
                    <a:pt x="1311" y="3633"/>
                    <a:pt x="1698" y="3752"/>
                    <a:pt x="1876" y="3723"/>
                  </a:cubicBezTo>
                  <a:cubicBezTo>
                    <a:pt x="2085" y="3693"/>
                    <a:pt x="2263" y="3365"/>
                    <a:pt x="2263" y="3157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7"/>
            <p:cNvSpPr/>
            <p:nvPr/>
          </p:nvSpPr>
          <p:spPr>
            <a:xfrm>
              <a:off x="4523370" y="3673850"/>
              <a:ext cx="42300" cy="59560"/>
            </a:xfrm>
            <a:custGeom>
              <a:avLst/>
              <a:gdLst/>
              <a:ahLst/>
              <a:cxnLst/>
              <a:rect l="l" t="t" r="r" b="b"/>
              <a:pathLst>
                <a:path w="2115" h="2978" extrusionOk="0">
                  <a:moveTo>
                    <a:pt x="983" y="1"/>
                  </a:moveTo>
                  <a:cubicBezTo>
                    <a:pt x="1073" y="90"/>
                    <a:pt x="1460" y="239"/>
                    <a:pt x="1311" y="388"/>
                  </a:cubicBezTo>
                  <a:cubicBezTo>
                    <a:pt x="1400" y="417"/>
                    <a:pt x="1549" y="447"/>
                    <a:pt x="1608" y="507"/>
                  </a:cubicBezTo>
                  <a:cubicBezTo>
                    <a:pt x="1668" y="566"/>
                    <a:pt x="1728" y="715"/>
                    <a:pt x="1757" y="804"/>
                  </a:cubicBezTo>
                  <a:cubicBezTo>
                    <a:pt x="1668" y="745"/>
                    <a:pt x="1549" y="745"/>
                    <a:pt x="1460" y="656"/>
                  </a:cubicBezTo>
                  <a:cubicBezTo>
                    <a:pt x="1430" y="626"/>
                    <a:pt x="1400" y="596"/>
                    <a:pt x="1340" y="566"/>
                  </a:cubicBezTo>
                  <a:cubicBezTo>
                    <a:pt x="1221" y="507"/>
                    <a:pt x="953" y="477"/>
                    <a:pt x="805" y="477"/>
                  </a:cubicBezTo>
                  <a:cubicBezTo>
                    <a:pt x="805" y="328"/>
                    <a:pt x="864" y="209"/>
                    <a:pt x="745" y="60"/>
                  </a:cubicBezTo>
                  <a:cubicBezTo>
                    <a:pt x="745" y="268"/>
                    <a:pt x="685" y="328"/>
                    <a:pt x="477" y="417"/>
                  </a:cubicBezTo>
                  <a:cubicBezTo>
                    <a:pt x="477" y="447"/>
                    <a:pt x="477" y="447"/>
                    <a:pt x="477" y="447"/>
                  </a:cubicBezTo>
                  <a:cubicBezTo>
                    <a:pt x="452" y="459"/>
                    <a:pt x="428" y="467"/>
                    <a:pt x="405" y="467"/>
                  </a:cubicBezTo>
                  <a:cubicBezTo>
                    <a:pt x="373" y="467"/>
                    <a:pt x="346" y="452"/>
                    <a:pt x="328" y="417"/>
                  </a:cubicBezTo>
                  <a:lnTo>
                    <a:pt x="328" y="417"/>
                  </a:lnTo>
                  <a:cubicBezTo>
                    <a:pt x="328" y="477"/>
                    <a:pt x="358" y="566"/>
                    <a:pt x="388" y="596"/>
                  </a:cubicBezTo>
                  <a:cubicBezTo>
                    <a:pt x="328" y="656"/>
                    <a:pt x="209" y="626"/>
                    <a:pt x="150" y="656"/>
                  </a:cubicBezTo>
                  <a:cubicBezTo>
                    <a:pt x="179" y="685"/>
                    <a:pt x="179" y="715"/>
                    <a:pt x="239" y="715"/>
                  </a:cubicBezTo>
                  <a:cubicBezTo>
                    <a:pt x="150" y="775"/>
                    <a:pt x="30" y="804"/>
                    <a:pt x="1" y="924"/>
                  </a:cubicBezTo>
                  <a:lnTo>
                    <a:pt x="30" y="924"/>
                  </a:lnTo>
                  <a:cubicBezTo>
                    <a:pt x="48" y="916"/>
                    <a:pt x="66" y="913"/>
                    <a:pt x="82" y="913"/>
                  </a:cubicBezTo>
                  <a:cubicBezTo>
                    <a:pt x="200" y="913"/>
                    <a:pt x="272" y="1087"/>
                    <a:pt x="298" y="1191"/>
                  </a:cubicBezTo>
                  <a:cubicBezTo>
                    <a:pt x="366" y="1171"/>
                    <a:pt x="430" y="1161"/>
                    <a:pt x="489" y="1161"/>
                  </a:cubicBezTo>
                  <a:cubicBezTo>
                    <a:pt x="1030" y="1161"/>
                    <a:pt x="1239" y="1950"/>
                    <a:pt x="1400" y="2353"/>
                  </a:cubicBezTo>
                  <a:cubicBezTo>
                    <a:pt x="1460" y="2531"/>
                    <a:pt x="1549" y="2650"/>
                    <a:pt x="1579" y="2799"/>
                  </a:cubicBezTo>
                  <a:cubicBezTo>
                    <a:pt x="1608" y="2859"/>
                    <a:pt x="1608" y="2918"/>
                    <a:pt x="1668" y="2948"/>
                  </a:cubicBezTo>
                  <a:cubicBezTo>
                    <a:pt x="1668" y="2955"/>
                    <a:pt x="1673" y="2957"/>
                    <a:pt x="1680" y="2957"/>
                  </a:cubicBezTo>
                  <a:cubicBezTo>
                    <a:pt x="1694" y="2957"/>
                    <a:pt x="1718" y="2950"/>
                    <a:pt x="1745" y="2950"/>
                  </a:cubicBezTo>
                  <a:cubicBezTo>
                    <a:pt x="1769" y="2950"/>
                    <a:pt x="1795" y="2956"/>
                    <a:pt x="1817" y="2978"/>
                  </a:cubicBezTo>
                  <a:cubicBezTo>
                    <a:pt x="1817" y="2889"/>
                    <a:pt x="1817" y="2829"/>
                    <a:pt x="1817" y="2740"/>
                  </a:cubicBezTo>
                  <a:cubicBezTo>
                    <a:pt x="1817" y="2650"/>
                    <a:pt x="1698" y="2531"/>
                    <a:pt x="1698" y="2442"/>
                  </a:cubicBezTo>
                  <a:cubicBezTo>
                    <a:pt x="1698" y="2353"/>
                    <a:pt x="1757" y="2293"/>
                    <a:pt x="1847" y="2293"/>
                  </a:cubicBezTo>
                  <a:cubicBezTo>
                    <a:pt x="1966" y="2323"/>
                    <a:pt x="2025" y="2472"/>
                    <a:pt x="1996" y="2591"/>
                  </a:cubicBezTo>
                  <a:cubicBezTo>
                    <a:pt x="2115" y="2234"/>
                    <a:pt x="2115" y="1966"/>
                    <a:pt x="1996" y="1608"/>
                  </a:cubicBezTo>
                  <a:cubicBezTo>
                    <a:pt x="1936" y="1489"/>
                    <a:pt x="1936" y="1370"/>
                    <a:pt x="1906" y="1251"/>
                  </a:cubicBezTo>
                  <a:cubicBezTo>
                    <a:pt x="1876" y="1162"/>
                    <a:pt x="1787" y="1072"/>
                    <a:pt x="1787" y="983"/>
                  </a:cubicBezTo>
                  <a:cubicBezTo>
                    <a:pt x="1817" y="775"/>
                    <a:pt x="2025" y="656"/>
                    <a:pt x="1906" y="447"/>
                  </a:cubicBezTo>
                  <a:cubicBezTo>
                    <a:pt x="1847" y="328"/>
                    <a:pt x="1728" y="268"/>
                    <a:pt x="1638" y="239"/>
                  </a:cubicBezTo>
                  <a:cubicBezTo>
                    <a:pt x="1430" y="149"/>
                    <a:pt x="1192" y="60"/>
                    <a:pt x="98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4527550" y="3689930"/>
              <a:ext cx="33360" cy="29800"/>
            </a:xfrm>
            <a:custGeom>
              <a:avLst/>
              <a:gdLst/>
              <a:ahLst/>
              <a:cxnLst/>
              <a:rect l="l" t="t" r="r" b="b"/>
              <a:pathLst>
                <a:path w="1668" h="1490" extrusionOk="0">
                  <a:moveTo>
                    <a:pt x="370" y="1"/>
                  </a:moveTo>
                  <a:cubicBezTo>
                    <a:pt x="220" y="1"/>
                    <a:pt x="85" y="43"/>
                    <a:pt x="0" y="149"/>
                  </a:cubicBezTo>
                  <a:lnTo>
                    <a:pt x="89" y="90"/>
                  </a:lnTo>
                  <a:cubicBezTo>
                    <a:pt x="122" y="86"/>
                    <a:pt x="155" y="84"/>
                    <a:pt x="187" y="84"/>
                  </a:cubicBezTo>
                  <a:cubicBezTo>
                    <a:pt x="415" y="84"/>
                    <a:pt x="618" y="179"/>
                    <a:pt x="774" y="387"/>
                  </a:cubicBezTo>
                  <a:cubicBezTo>
                    <a:pt x="983" y="626"/>
                    <a:pt x="1191" y="923"/>
                    <a:pt x="1280" y="1221"/>
                  </a:cubicBezTo>
                  <a:cubicBezTo>
                    <a:pt x="1310" y="1310"/>
                    <a:pt x="1310" y="1459"/>
                    <a:pt x="1399" y="1489"/>
                  </a:cubicBezTo>
                  <a:cubicBezTo>
                    <a:pt x="1667" y="1221"/>
                    <a:pt x="1310" y="477"/>
                    <a:pt x="1102" y="268"/>
                  </a:cubicBezTo>
                  <a:cubicBezTo>
                    <a:pt x="949" y="135"/>
                    <a:pt x="637" y="1"/>
                    <a:pt x="37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4683550" y="3668010"/>
              <a:ext cx="67920" cy="58660"/>
            </a:xfrm>
            <a:custGeom>
              <a:avLst/>
              <a:gdLst/>
              <a:ahLst/>
              <a:cxnLst/>
              <a:rect l="l" t="t" r="r" b="b"/>
              <a:pathLst>
                <a:path w="3396" h="2933" extrusionOk="0">
                  <a:moveTo>
                    <a:pt x="1889" y="0"/>
                  </a:moveTo>
                  <a:cubicBezTo>
                    <a:pt x="1489" y="0"/>
                    <a:pt x="1032" y="330"/>
                    <a:pt x="715" y="501"/>
                  </a:cubicBezTo>
                  <a:cubicBezTo>
                    <a:pt x="537" y="590"/>
                    <a:pt x="328" y="709"/>
                    <a:pt x="180" y="828"/>
                  </a:cubicBezTo>
                  <a:cubicBezTo>
                    <a:pt x="1" y="1037"/>
                    <a:pt x="120" y="1216"/>
                    <a:pt x="239" y="1394"/>
                  </a:cubicBezTo>
                  <a:cubicBezTo>
                    <a:pt x="358" y="1573"/>
                    <a:pt x="537" y="1781"/>
                    <a:pt x="686" y="1930"/>
                  </a:cubicBezTo>
                  <a:cubicBezTo>
                    <a:pt x="835" y="2049"/>
                    <a:pt x="1073" y="2079"/>
                    <a:pt x="1192" y="2228"/>
                  </a:cubicBezTo>
                  <a:cubicBezTo>
                    <a:pt x="1311" y="2406"/>
                    <a:pt x="1311" y="2734"/>
                    <a:pt x="1519" y="2853"/>
                  </a:cubicBezTo>
                  <a:cubicBezTo>
                    <a:pt x="1600" y="2911"/>
                    <a:pt x="1694" y="2933"/>
                    <a:pt x="1793" y="2933"/>
                  </a:cubicBezTo>
                  <a:cubicBezTo>
                    <a:pt x="1950" y="2933"/>
                    <a:pt x="2118" y="2878"/>
                    <a:pt x="2264" y="2823"/>
                  </a:cubicBezTo>
                  <a:cubicBezTo>
                    <a:pt x="2532" y="2704"/>
                    <a:pt x="2770" y="2674"/>
                    <a:pt x="2978" y="2436"/>
                  </a:cubicBezTo>
                  <a:cubicBezTo>
                    <a:pt x="3216" y="2168"/>
                    <a:pt x="3395" y="1751"/>
                    <a:pt x="3395" y="1424"/>
                  </a:cubicBezTo>
                  <a:cubicBezTo>
                    <a:pt x="3395" y="1216"/>
                    <a:pt x="3306" y="1007"/>
                    <a:pt x="3276" y="828"/>
                  </a:cubicBezTo>
                  <a:cubicBezTo>
                    <a:pt x="3276" y="650"/>
                    <a:pt x="3276" y="471"/>
                    <a:pt x="3127" y="352"/>
                  </a:cubicBezTo>
                  <a:cubicBezTo>
                    <a:pt x="3008" y="203"/>
                    <a:pt x="2800" y="203"/>
                    <a:pt x="2621" y="203"/>
                  </a:cubicBezTo>
                  <a:cubicBezTo>
                    <a:pt x="2413" y="203"/>
                    <a:pt x="2353" y="144"/>
                    <a:pt x="2145" y="54"/>
                  </a:cubicBezTo>
                  <a:cubicBezTo>
                    <a:pt x="2064" y="16"/>
                    <a:pt x="1978" y="0"/>
                    <a:pt x="188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7"/>
            <p:cNvSpPr/>
            <p:nvPr/>
          </p:nvSpPr>
          <p:spPr>
            <a:xfrm>
              <a:off x="4686530" y="3669710"/>
              <a:ext cx="61360" cy="55440"/>
            </a:xfrm>
            <a:custGeom>
              <a:avLst/>
              <a:gdLst/>
              <a:ahLst/>
              <a:cxnLst/>
              <a:rect l="l" t="t" r="r" b="b"/>
              <a:pathLst>
                <a:path w="3068" h="2772" extrusionOk="0">
                  <a:moveTo>
                    <a:pt x="1192" y="1905"/>
                  </a:moveTo>
                  <a:lnTo>
                    <a:pt x="1192" y="1905"/>
                  </a:lnTo>
                  <a:cubicBezTo>
                    <a:pt x="1175" y="1921"/>
                    <a:pt x="1163" y="1936"/>
                    <a:pt x="1155" y="1950"/>
                  </a:cubicBezTo>
                  <a:lnTo>
                    <a:pt x="1155" y="1950"/>
                  </a:lnTo>
                  <a:cubicBezTo>
                    <a:pt x="1198" y="1988"/>
                    <a:pt x="1241" y="2023"/>
                    <a:pt x="1281" y="2053"/>
                  </a:cubicBezTo>
                  <a:lnTo>
                    <a:pt x="1192" y="1905"/>
                  </a:lnTo>
                  <a:close/>
                  <a:moveTo>
                    <a:pt x="1532" y="1"/>
                  </a:moveTo>
                  <a:cubicBezTo>
                    <a:pt x="1403" y="1"/>
                    <a:pt x="1271" y="33"/>
                    <a:pt x="1132" y="118"/>
                  </a:cubicBezTo>
                  <a:cubicBezTo>
                    <a:pt x="954" y="237"/>
                    <a:pt x="864" y="356"/>
                    <a:pt x="686" y="446"/>
                  </a:cubicBezTo>
                  <a:cubicBezTo>
                    <a:pt x="537" y="505"/>
                    <a:pt x="328" y="535"/>
                    <a:pt x="179" y="624"/>
                  </a:cubicBezTo>
                  <a:cubicBezTo>
                    <a:pt x="233" y="665"/>
                    <a:pt x="293" y="681"/>
                    <a:pt x="356" y="681"/>
                  </a:cubicBezTo>
                  <a:cubicBezTo>
                    <a:pt x="433" y="681"/>
                    <a:pt x="515" y="657"/>
                    <a:pt x="596" y="624"/>
                  </a:cubicBezTo>
                  <a:cubicBezTo>
                    <a:pt x="715" y="595"/>
                    <a:pt x="954" y="565"/>
                    <a:pt x="1043" y="505"/>
                  </a:cubicBezTo>
                  <a:cubicBezTo>
                    <a:pt x="1132" y="446"/>
                    <a:pt x="1073" y="416"/>
                    <a:pt x="1132" y="327"/>
                  </a:cubicBezTo>
                  <a:cubicBezTo>
                    <a:pt x="1238" y="194"/>
                    <a:pt x="1409" y="126"/>
                    <a:pt x="1580" y="126"/>
                  </a:cubicBezTo>
                  <a:cubicBezTo>
                    <a:pt x="1792" y="126"/>
                    <a:pt x="2002" y="231"/>
                    <a:pt x="2085" y="446"/>
                  </a:cubicBezTo>
                  <a:cubicBezTo>
                    <a:pt x="2012" y="472"/>
                    <a:pt x="1935" y="481"/>
                    <a:pt x="1856" y="481"/>
                  </a:cubicBezTo>
                  <a:cubicBezTo>
                    <a:pt x="1697" y="481"/>
                    <a:pt x="1530" y="446"/>
                    <a:pt x="1373" y="446"/>
                  </a:cubicBezTo>
                  <a:cubicBezTo>
                    <a:pt x="1255" y="446"/>
                    <a:pt x="1142" y="466"/>
                    <a:pt x="1043" y="535"/>
                  </a:cubicBezTo>
                  <a:cubicBezTo>
                    <a:pt x="894" y="624"/>
                    <a:pt x="805" y="773"/>
                    <a:pt x="805" y="952"/>
                  </a:cubicBezTo>
                  <a:cubicBezTo>
                    <a:pt x="834" y="1160"/>
                    <a:pt x="834" y="1279"/>
                    <a:pt x="686" y="1458"/>
                  </a:cubicBezTo>
                  <a:cubicBezTo>
                    <a:pt x="447" y="1339"/>
                    <a:pt x="209" y="1250"/>
                    <a:pt x="1" y="1041"/>
                  </a:cubicBezTo>
                  <a:lnTo>
                    <a:pt x="1" y="1041"/>
                  </a:lnTo>
                  <a:cubicBezTo>
                    <a:pt x="209" y="1339"/>
                    <a:pt x="358" y="1607"/>
                    <a:pt x="656" y="1786"/>
                  </a:cubicBezTo>
                  <a:cubicBezTo>
                    <a:pt x="864" y="1934"/>
                    <a:pt x="1132" y="2113"/>
                    <a:pt x="1221" y="2351"/>
                  </a:cubicBezTo>
                  <a:cubicBezTo>
                    <a:pt x="1311" y="2530"/>
                    <a:pt x="1341" y="2738"/>
                    <a:pt x="1609" y="2768"/>
                  </a:cubicBezTo>
                  <a:cubicBezTo>
                    <a:pt x="1622" y="2770"/>
                    <a:pt x="1637" y="2771"/>
                    <a:pt x="1654" y="2771"/>
                  </a:cubicBezTo>
                  <a:cubicBezTo>
                    <a:pt x="1863" y="2771"/>
                    <a:pt x="2325" y="2604"/>
                    <a:pt x="2353" y="2411"/>
                  </a:cubicBezTo>
                  <a:lnTo>
                    <a:pt x="2353" y="2411"/>
                  </a:lnTo>
                  <a:cubicBezTo>
                    <a:pt x="2277" y="2439"/>
                    <a:pt x="2185" y="2453"/>
                    <a:pt x="2089" y="2453"/>
                  </a:cubicBezTo>
                  <a:cubicBezTo>
                    <a:pt x="1885" y="2453"/>
                    <a:pt x="1661" y="2393"/>
                    <a:pt x="1519" y="2292"/>
                  </a:cubicBezTo>
                  <a:cubicBezTo>
                    <a:pt x="1430" y="2202"/>
                    <a:pt x="1400" y="2143"/>
                    <a:pt x="1311" y="2083"/>
                  </a:cubicBezTo>
                  <a:cubicBezTo>
                    <a:pt x="1284" y="2057"/>
                    <a:pt x="1094" y="2054"/>
                    <a:pt x="1155" y="1950"/>
                  </a:cubicBezTo>
                  <a:lnTo>
                    <a:pt x="1155" y="1950"/>
                  </a:lnTo>
                  <a:cubicBezTo>
                    <a:pt x="908" y="1731"/>
                    <a:pt x="658" y="1405"/>
                    <a:pt x="1013" y="1101"/>
                  </a:cubicBezTo>
                  <a:cubicBezTo>
                    <a:pt x="673" y="919"/>
                    <a:pt x="1024" y="565"/>
                    <a:pt x="1237" y="565"/>
                  </a:cubicBezTo>
                  <a:cubicBezTo>
                    <a:pt x="1303" y="565"/>
                    <a:pt x="1356" y="599"/>
                    <a:pt x="1370" y="684"/>
                  </a:cubicBezTo>
                  <a:cubicBezTo>
                    <a:pt x="1341" y="684"/>
                    <a:pt x="1341" y="714"/>
                    <a:pt x="1311" y="714"/>
                  </a:cubicBezTo>
                  <a:cubicBezTo>
                    <a:pt x="1430" y="773"/>
                    <a:pt x="1519" y="863"/>
                    <a:pt x="1579" y="982"/>
                  </a:cubicBezTo>
                  <a:cubicBezTo>
                    <a:pt x="1638" y="952"/>
                    <a:pt x="1698" y="922"/>
                    <a:pt x="1728" y="922"/>
                  </a:cubicBezTo>
                  <a:cubicBezTo>
                    <a:pt x="1556" y="793"/>
                    <a:pt x="1755" y="696"/>
                    <a:pt x="1936" y="696"/>
                  </a:cubicBezTo>
                  <a:cubicBezTo>
                    <a:pt x="2006" y="696"/>
                    <a:pt x="2073" y="710"/>
                    <a:pt x="2115" y="743"/>
                  </a:cubicBezTo>
                  <a:cubicBezTo>
                    <a:pt x="2230" y="835"/>
                    <a:pt x="2229" y="861"/>
                    <a:pt x="2180" y="861"/>
                  </a:cubicBezTo>
                  <a:cubicBezTo>
                    <a:pt x="2120" y="861"/>
                    <a:pt x="1984" y="822"/>
                    <a:pt x="1902" y="822"/>
                  </a:cubicBezTo>
                  <a:cubicBezTo>
                    <a:pt x="1878" y="822"/>
                    <a:pt x="1859" y="825"/>
                    <a:pt x="1847" y="833"/>
                  </a:cubicBezTo>
                  <a:cubicBezTo>
                    <a:pt x="1906" y="1041"/>
                    <a:pt x="2055" y="952"/>
                    <a:pt x="2144" y="1011"/>
                  </a:cubicBezTo>
                  <a:cubicBezTo>
                    <a:pt x="2115" y="1041"/>
                    <a:pt x="2115" y="1101"/>
                    <a:pt x="2055" y="1131"/>
                  </a:cubicBezTo>
                  <a:cubicBezTo>
                    <a:pt x="2120" y="1182"/>
                    <a:pt x="2190" y="1195"/>
                    <a:pt x="2263" y="1195"/>
                  </a:cubicBezTo>
                  <a:cubicBezTo>
                    <a:pt x="2332" y="1195"/>
                    <a:pt x="2403" y="1184"/>
                    <a:pt x="2475" y="1184"/>
                  </a:cubicBezTo>
                  <a:cubicBezTo>
                    <a:pt x="2504" y="1184"/>
                    <a:pt x="2533" y="1185"/>
                    <a:pt x="2561" y="1190"/>
                  </a:cubicBezTo>
                  <a:cubicBezTo>
                    <a:pt x="2561" y="1101"/>
                    <a:pt x="2472" y="1011"/>
                    <a:pt x="2502" y="922"/>
                  </a:cubicBezTo>
                  <a:cubicBezTo>
                    <a:pt x="2651" y="922"/>
                    <a:pt x="2799" y="1071"/>
                    <a:pt x="2770" y="1220"/>
                  </a:cubicBezTo>
                  <a:cubicBezTo>
                    <a:pt x="2919" y="1220"/>
                    <a:pt x="2859" y="1309"/>
                    <a:pt x="2799" y="1369"/>
                  </a:cubicBezTo>
                  <a:cubicBezTo>
                    <a:pt x="2743" y="1425"/>
                    <a:pt x="2626" y="1446"/>
                    <a:pt x="2526" y="1446"/>
                  </a:cubicBezTo>
                  <a:cubicBezTo>
                    <a:pt x="2468" y="1446"/>
                    <a:pt x="2415" y="1439"/>
                    <a:pt x="2383" y="1428"/>
                  </a:cubicBezTo>
                  <a:lnTo>
                    <a:pt x="2383" y="1428"/>
                  </a:lnTo>
                  <a:cubicBezTo>
                    <a:pt x="2740" y="1577"/>
                    <a:pt x="2859" y="1607"/>
                    <a:pt x="2740" y="2024"/>
                  </a:cubicBezTo>
                  <a:cubicBezTo>
                    <a:pt x="2799" y="1934"/>
                    <a:pt x="2859" y="1845"/>
                    <a:pt x="2978" y="1786"/>
                  </a:cubicBezTo>
                  <a:cubicBezTo>
                    <a:pt x="2978" y="1607"/>
                    <a:pt x="3067" y="1458"/>
                    <a:pt x="3038" y="1250"/>
                  </a:cubicBezTo>
                  <a:cubicBezTo>
                    <a:pt x="3008" y="1071"/>
                    <a:pt x="2978" y="922"/>
                    <a:pt x="3008" y="743"/>
                  </a:cubicBezTo>
                  <a:cubicBezTo>
                    <a:pt x="3008" y="208"/>
                    <a:pt x="2621" y="297"/>
                    <a:pt x="2234" y="178"/>
                  </a:cubicBezTo>
                  <a:cubicBezTo>
                    <a:pt x="1986" y="101"/>
                    <a:pt x="1762" y="1"/>
                    <a:pt x="153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4650810" y="3688050"/>
              <a:ext cx="57780" cy="51040"/>
            </a:xfrm>
            <a:custGeom>
              <a:avLst/>
              <a:gdLst/>
              <a:ahLst/>
              <a:cxnLst/>
              <a:rect l="l" t="t" r="r" b="b"/>
              <a:pathLst>
                <a:path w="2889" h="2552" extrusionOk="0">
                  <a:moveTo>
                    <a:pt x="1481" y="0"/>
                  </a:moveTo>
                  <a:cubicBezTo>
                    <a:pt x="1353" y="0"/>
                    <a:pt x="1218" y="18"/>
                    <a:pt x="1132" y="35"/>
                  </a:cubicBezTo>
                  <a:cubicBezTo>
                    <a:pt x="1013" y="65"/>
                    <a:pt x="923" y="94"/>
                    <a:pt x="804" y="124"/>
                  </a:cubicBezTo>
                  <a:cubicBezTo>
                    <a:pt x="0" y="303"/>
                    <a:pt x="745" y="988"/>
                    <a:pt x="864" y="1404"/>
                  </a:cubicBezTo>
                  <a:cubicBezTo>
                    <a:pt x="923" y="1702"/>
                    <a:pt x="864" y="2179"/>
                    <a:pt x="1072" y="2357"/>
                  </a:cubicBezTo>
                  <a:cubicBezTo>
                    <a:pt x="1243" y="2494"/>
                    <a:pt x="1457" y="2552"/>
                    <a:pt x="1676" y="2552"/>
                  </a:cubicBezTo>
                  <a:cubicBezTo>
                    <a:pt x="2031" y="2552"/>
                    <a:pt x="2400" y="2399"/>
                    <a:pt x="2620" y="2179"/>
                  </a:cubicBezTo>
                  <a:cubicBezTo>
                    <a:pt x="2859" y="1940"/>
                    <a:pt x="2888" y="1494"/>
                    <a:pt x="2740" y="1166"/>
                  </a:cubicBezTo>
                  <a:cubicBezTo>
                    <a:pt x="2620" y="928"/>
                    <a:pt x="2501" y="690"/>
                    <a:pt x="2263" y="571"/>
                  </a:cubicBezTo>
                  <a:cubicBezTo>
                    <a:pt x="2174" y="481"/>
                    <a:pt x="2025" y="452"/>
                    <a:pt x="1936" y="333"/>
                  </a:cubicBezTo>
                  <a:cubicBezTo>
                    <a:pt x="1846" y="214"/>
                    <a:pt x="1846" y="65"/>
                    <a:pt x="1727" y="35"/>
                  </a:cubicBezTo>
                  <a:cubicBezTo>
                    <a:pt x="1664" y="10"/>
                    <a:pt x="1575" y="0"/>
                    <a:pt x="148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4669270" y="3689210"/>
              <a:ext cx="37540" cy="47480"/>
            </a:xfrm>
            <a:custGeom>
              <a:avLst/>
              <a:gdLst/>
              <a:ahLst/>
              <a:cxnLst/>
              <a:rect l="l" t="t" r="r" b="b"/>
              <a:pathLst>
                <a:path w="1877" h="2374" extrusionOk="0">
                  <a:moveTo>
                    <a:pt x="197" y="180"/>
                  </a:moveTo>
                  <a:lnTo>
                    <a:pt x="197" y="180"/>
                  </a:lnTo>
                  <a:cubicBezTo>
                    <a:pt x="137" y="180"/>
                    <a:pt x="72" y="191"/>
                    <a:pt x="0" y="215"/>
                  </a:cubicBezTo>
                  <a:lnTo>
                    <a:pt x="209" y="185"/>
                  </a:lnTo>
                  <a:cubicBezTo>
                    <a:pt x="205" y="183"/>
                    <a:pt x="201" y="182"/>
                    <a:pt x="197" y="180"/>
                  </a:cubicBezTo>
                  <a:close/>
                  <a:moveTo>
                    <a:pt x="550" y="1"/>
                  </a:moveTo>
                  <a:cubicBezTo>
                    <a:pt x="371" y="1"/>
                    <a:pt x="130" y="82"/>
                    <a:pt x="0" y="185"/>
                  </a:cubicBezTo>
                  <a:cubicBezTo>
                    <a:pt x="45" y="170"/>
                    <a:pt x="82" y="163"/>
                    <a:pt x="116" y="163"/>
                  </a:cubicBezTo>
                  <a:cubicBezTo>
                    <a:pt x="145" y="163"/>
                    <a:pt x="171" y="169"/>
                    <a:pt x="197" y="180"/>
                  </a:cubicBezTo>
                  <a:lnTo>
                    <a:pt x="197" y="180"/>
                  </a:lnTo>
                  <a:cubicBezTo>
                    <a:pt x="199" y="180"/>
                    <a:pt x="200" y="180"/>
                    <a:pt x="202" y="180"/>
                  </a:cubicBezTo>
                  <a:cubicBezTo>
                    <a:pt x="517" y="180"/>
                    <a:pt x="704" y="462"/>
                    <a:pt x="953" y="662"/>
                  </a:cubicBezTo>
                  <a:cubicBezTo>
                    <a:pt x="1072" y="781"/>
                    <a:pt x="1281" y="751"/>
                    <a:pt x="1191" y="959"/>
                  </a:cubicBezTo>
                  <a:cubicBezTo>
                    <a:pt x="1042" y="959"/>
                    <a:pt x="774" y="840"/>
                    <a:pt x="626" y="751"/>
                  </a:cubicBezTo>
                  <a:lnTo>
                    <a:pt x="626" y="751"/>
                  </a:lnTo>
                  <a:cubicBezTo>
                    <a:pt x="774" y="959"/>
                    <a:pt x="983" y="989"/>
                    <a:pt x="1191" y="1078"/>
                  </a:cubicBezTo>
                  <a:cubicBezTo>
                    <a:pt x="1191" y="1198"/>
                    <a:pt x="1191" y="1287"/>
                    <a:pt x="1102" y="1376"/>
                  </a:cubicBezTo>
                  <a:cubicBezTo>
                    <a:pt x="923" y="1049"/>
                    <a:pt x="715" y="1078"/>
                    <a:pt x="417" y="930"/>
                  </a:cubicBezTo>
                  <a:lnTo>
                    <a:pt x="417" y="930"/>
                  </a:lnTo>
                  <a:cubicBezTo>
                    <a:pt x="447" y="1049"/>
                    <a:pt x="477" y="1198"/>
                    <a:pt x="536" y="1287"/>
                  </a:cubicBezTo>
                  <a:cubicBezTo>
                    <a:pt x="655" y="1406"/>
                    <a:pt x="864" y="1406"/>
                    <a:pt x="923" y="1525"/>
                  </a:cubicBezTo>
                  <a:cubicBezTo>
                    <a:pt x="1013" y="1674"/>
                    <a:pt x="953" y="1823"/>
                    <a:pt x="834" y="1853"/>
                  </a:cubicBezTo>
                  <a:cubicBezTo>
                    <a:pt x="823" y="1855"/>
                    <a:pt x="811" y="1856"/>
                    <a:pt x="799" y="1856"/>
                  </a:cubicBezTo>
                  <a:cubicBezTo>
                    <a:pt x="654" y="1856"/>
                    <a:pt x="465" y="1701"/>
                    <a:pt x="328" y="1674"/>
                  </a:cubicBezTo>
                  <a:lnTo>
                    <a:pt x="328" y="1674"/>
                  </a:lnTo>
                  <a:cubicBezTo>
                    <a:pt x="387" y="1734"/>
                    <a:pt x="447" y="1823"/>
                    <a:pt x="506" y="1882"/>
                  </a:cubicBezTo>
                  <a:cubicBezTo>
                    <a:pt x="566" y="1927"/>
                    <a:pt x="596" y="1935"/>
                    <a:pt x="629" y="1935"/>
                  </a:cubicBezTo>
                  <a:cubicBezTo>
                    <a:pt x="646" y="1935"/>
                    <a:pt x="664" y="1933"/>
                    <a:pt x="686" y="1933"/>
                  </a:cubicBezTo>
                  <a:cubicBezTo>
                    <a:pt x="709" y="1933"/>
                    <a:pt x="737" y="1935"/>
                    <a:pt x="774" y="1942"/>
                  </a:cubicBezTo>
                  <a:cubicBezTo>
                    <a:pt x="983" y="2031"/>
                    <a:pt x="983" y="2061"/>
                    <a:pt x="983" y="2299"/>
                  </a:cubicBezTo>
                  <a:cubicBezTo>
                    <a:pt x="953" y="2309"/>
                    <a:pt x="917" y="2312"/>
                    <a:pt x="878" y="2312"/>
                  </a:cubicBezTo>
                  <a:cubicBezTo>
                    <a:pt x="801" y="2312"/>
                    <a:pt x="715" y="2299"/>
                    <a:pt x="655" y="2299"/>
                  </a:cubicBezTo>
                  <a:cubicBezTo>
                    <a:pt x="743" y="2352"/>
                    <a:pt x="830" y="2373"/>
                    <a:pt x="917" y="2373"/>
                  </a:cubicBezTo>
                  <a:cubicBezTo>
                    <a:pt x="1127" y="2373"/>
                    <a:pt x="1338" y="2247"/>
                    <a:pt x="1549" y="2121"/>
                  </a:cubicBezTo>
                  <a:cubicBezTo>
                    <a:pt x="1876" y="1942"/>
                    <a:pt x="1876" y="1644"/>
                    <a:pt x="1817" y="1287"/>
                  </a:cubicBezTo>
                  <a:cubicBezTo>
                    <a:pt x="1727" y="870"/>
                    <a:pt x="1310" y="572"/>
                    <a:pt x="1013" y="334"/>
                  </a:cubicBezTo>
                  <a:cubicBezTo>
                    <a:pt x="894" y="245"/>
                    <a:pt x="804" y="36"/>
                    <a:pt x="626" y="7"/>
                  </a:cubicBezTo>
                  <a:cubicBezTo>
                    <a:pt x="602" y="3"/>
                    <a:pt x="577" y="1"/>
                    <a:pt x="55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7"/>
            <p:cNvSpPr/>
            <p:nvPr/>
          </p:nvSpPr>
          <p:spPr>
            <a:xfrm>
              <a:off x="4771690" y="3930610"/>
              <a:ext cx="81600" cy="151320"/>
            </a:xfrm>
            <a:custGeom>
              <a:avLst/>
              <a:gdLst/>
              <a:ahLst/>
              <a:cxnLst/>
              <a:rect l="l" t="t" r="r" b="b"/>
              <a:pathLst>
                <a:path w="4080" h="7566" extrusionOk="0">
                  <a:moveTo>
                    <a:pt x="2237" y="1"/>
                  </a:moveTo>
                  <a:cubicBezTo>
                    <a:pt x="2208" y="1"/>
                    <a:pt x="2178" y="8"/>
                    <a:pt x="2144" y="25"/>
                  </a:cubicBezTo>
                  <a:cubicBezTo>
                    <a:pt x="1966" y="84"/>
                    <a:pt x="1846" y="263"/>
                    <a:pt x="1668" y="352"/>
                  </a:cubicBezTo>
                  <a:cubicBezTo>
                    <a:pt x="1459" y="472"/>
                    <a:pt x="1251" y="472"/>
                    <a:pt x="1013" y="531"/>
                  </a:cubicBezTo>
                  <a:cubicBezTo>
                    <a:pt x="775" y="591"/>
                    <a:pt x="239" y="531"/>
                    <a:pt x="90" y="769"/>
                  </a:cubicBezTo>
                  <a:cubicBezTo>
                    <a:pt x="30" y="888"/>
                    <a:pt x="90" y="1097"/>
                    <a:pt x="60" y="1246"/>
                  </a:cubicBezTo>
                  <a:cubicBezTo>
                    <a:pt x="0" y="1454"/>
                    <a:pt x="0" y="1543"/>
                    <a:pt x="179" y="1752"/>
                  </a:cubicBezTo>
                  <a:cubicBezTo>
                    <a:pt x="268" y="1841"/>
                    <a:pt x="417" y="1930"/>
                    <a:pt x="507" y="2020"/>
                  </a:cubicBezTo>
                  <a:cubicBezTo>
                    <a:pt x="1013" y="2466"/>
                    <a:pt x="1072" y="3241"/>
                    <a:pt x="1251" y="3866"/>
                  </a:cubicBezTo>
                  <a:cubicBezTo>
                    <a:pt x="1340" y="4283"/>
                    <a:pt x="1459" y="4699"/>
                    <a:pt x="1608" y="5087"/>
                  </a:cubicBezTo>
                  <a:cubicBezTo>
                    <a:pt x="1698" y="5354"/>
                    <a:pt x="1727" y="5652"/>
                    <a:pt x="1787" y="5920"/>
                  </a:cubicBezTo>
                  <a:cubicBezTo>
                    <a:pt x="1906" y="6397"/>
                    <a:pt x="1608" y="6843"/>
                    <a:pt x="1936" y="7320"/>
                  </a:cubicBezTo>
                  <a:cubicBezTo>
                    <a:pt x="2025" y="7468"/>
                    <a:pt x="2114" y="7528"/>
                    <a:pt x="2263" y="7558"/>
                  </a:cubicBezTo>
                  <a:cubicBezTo>
                    <a:pt x="2295" y="7563"/>
                    <a:pt x="2322" y="7565"/>
                    <a:pt x="2346" y="7565"/>
                  </a:cubicBezTo>
                  <a:cubicBezTo>
                    <a:pt x="2456" y="7565"/>
                    <a:pt x="2498" y="7512"/>
                    <a:pt x="2621" y="7439"/>
                  </a:cubicBezTo>
                  <a:cubicBezTo>
                    <a:pt x="2754" y="7359"/>
                    <a:pt x="2981" y="7255"/>
                    <a:pt x="3156" y="7255"/>
                  </a:cubicBezTo>
                  <a:cubicBezTo>
                    <a:pt x="3177" y="7255"/>
                    <a:pt x="3197" y="7257"/>
                    <a:pt x="3216" y="7260"/>
                  </a:cubicBezTo>
                  <a:cubicBezTo>
                    <a:pt x="3312" y="7284"/>
                    <a:pt x="3389" y="7328"/>
                    <a:pt x="3478" y="7328"/>
                  </a:cubicBezTo>
                  <a:cubicBezTo>
                    <a:pt x="3499" y="7328"/>
                    <a:pt x="3521" y="7325"/>
                    <a:pt x="3544" y="7320"/>
                  </a:cubicBezTo>
                  <a:cubicBezTo>
                    <a:pt x="4079" y="7171"/>
                    <a:pt x="3931" y="6456"/>
                    <a:pt x="3812" y="6069"/>
                  </a:cubicBezTo>
                  <a:cubicBezTo>
                    <a:pt x="3722" y="5771"/>
                    <a:pt x="3544" y="5533"/>
                    <a:pt x="3424" y="5235"/>
                  </a:cubicBezTo>
                  <a:cubicBezTo>
                    <a:pt x="3335" y="5027"/>
                    <a:pt x="3335" y="4819"/>
                    <a:pt x="3305" y="4610"/>
                  </a:cubicBezTo>
                  <a:cubicBezTo>
                    <a:pt x="3216" y="4283"/>
                    <a:pt x="3037" y="3985"/>
                    <a:pt x="2948" y="3628"/>
                  </a:cubicBezTo>
                  <a:cubicBezTo>
                    <a:pt x="2829" y="3002"/>
                    <a:pt x="2710" y="2318"/>
                    <a:pt x="2740" y="1662"/>
                  </a:cubicBezTo>
                  <a:cubicBezTo>
                    <a:pt x="2769" y="1156"/>
                    <a:pt x="3097" y="591"/>
                    <a:pt x="2561" y="233"/>
                  </a:cubicBezTo>
                  <a:cubicBezTo>
                    <a:pt x="2440" y="137"/>
                    <a:pt x="2359" y="1"/>
                    <a:pt x="223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7"/>
            <p:cNvSpPr/>
            <p:nvPr/>
          </p:nvSpPr>
          <p:spPr>
            <a:xfrm>
              <a:off x="4775850" y="3931550"/>
              <a:ext cx="52420" cy="64480"/>
            </a:xfrm>
            <a:custGeom>
              <a:avLst/>
              <a:gdLst/>
              <a:ahLst/>
              <a:cxnLst/>
              <a:rect l="l" t="t" r="r" b="b"/>
              <a:pathLst>
                <a:path w="2621" h="3224" extrusionOk="0">
                  <a:moveTo>
                    <a:pt x="935" y="1255"/>
                  </a:moveTo>
                  <a:cubicBezTo>
                    <a:pt x="905" y="1277"/>
                    <a:pt x="865" y="1298"/>
                    <a:pt x="805" y="1318"/>
                  </a:cubicBezTo>
                  <a:cubicBezTo>
                    <a:pt x="862" y="1310"/>
                    <a:pt x="906" y="1286"/>
                    <a:pt x="935" y="1255"/>
                  </a:cubicBezTo>
                  <a:close/>
                  <a:moveTo>
                    <a:pt x="2050" y="1"/>
                  </a:moveTo>
                  <a:cubicBezTo>
                    <a:pt x="1993" y="1"/>
                    <a:pt x="1936" y="43"/>
                    <a:pt x="1847" y="97"/>
                  </a:cubicBezTo>
                  <a:cubicBezTo>
                    <a:pt x="1698" y="157"/>
                    <a:pt x="1579" y="246"/>
                    <a:pt x="1430" y="305"/>
                  </a:cubicBezTo>
                  <a:cubicBezTo>
                    <a:pt x="1222" y="425"/>
                    <a:pt x="983" y="514"/>
                    <a:pt x="745" y="514"/>
                  </a:cubicBezTo>
                  <a:cubicBezTo>
                    <a:pt x="701" y="529"/>
                    <a:pt x="656" y="529"/>
                    <a:pt x="611" y="529"/>
                  </a:cubicBezTo>
                  <a:cubicBezTo>
                    <a:pt x="567" y="529"/>
                    <a:pt x="522" y="529"/>
                    <a:pt x="477" y="544"/>
                  </a:cubicBezTo>
                  <a:cubicBezTo>
                    <a:pt x="418" y="573"/>
                    <a:pt x="388" y="603"/>
                    <a:pt x="328" y="603"/>
                  </a:cubicBezTo>
                  <a:cubicBezTo>
                    <a:pt x="358" y="752"/>
                    <a:pt x="299" y="782"/>
                    <a:pt x="209" y="871"/>
                  </a:cubicBezTo>
                  <a:cubicBezTo>
                    <a:pt x="239" y="931"/>
                    <a:pt x="179" y="1050"/>
                    <a:pt x="150" y="1139"/>
                  </a:cubicBezTo>
                  <a:cubicBezTo>
                    <a:pt x="120" y="1228"/>
                    <a:pt x="120" y="1348"/>
                    <a:pt x="1" y="1377"/>
                  </a:cubicBezTo>
                  <a:cubicBezTo>
                    <a:pt x="120" y="1496"/>
                    <a:pt x="209" y="1675"/>
                    <a:pt x="328" y="1794"/>
                  </a:cubicBezTo>
                  <a:cubicBezTo>
                    <a:pt x="328" y="1714"/>
                    <a:pt x="305" y="1611"/>
                    <a:pt x="384" y="1611"/>
                  </a:cubicBezTo>
                  <a:cubicBezTo>
                    <a:pt x="394" y="1611"/>
                    <a:pt x="405" y="1612"/>
                    <a:pt x="418" y="1615"/>
                  </a:cubicBezTo>
                  <a:cubicBezTo>
                    <a:pt x="418" y="1556"/>
                    <a:pt x="418" y="1526"/>
                    <a:pt x="418" y="1467"/>
                  </a:cubicBezTo>
                  <a:cubicBezTo>
                    <a:pt x="328" y="1437"/>
                    <a:pt x="150" y="1288"/>
                    <a:pt x="150" y="1169"/>
                  </a:cubicBezTo>
                  <a:cubicBezTo>
                    <a:pt x="166" y="1102"/>
                    <a:pt x="230" y="1063"/>
                    <a:pt x="277" y="1063"/>
                  </a:cubicBezTo>
                  <a:cubicBezTo>
                    <a:pt x="314" y="1063"/>
                    <a:pt x="341" y="1087"/>
                    <a:pt x="328" y="1139"/>
                  </a:cubicBezTo>
                  <a:cubicBezTo>
                    <a:pt x="209" y="1139"/>
                    <a:pt x="299" y="1228"/>
                    <a:pt x="328" y="1258"/>
                  </a:cubicBezTo>
                  <a:cubicBezTo>
                    <a:pt x="418" y="1377"/>
                    <a:pt x="537" y="1467"/>
                    <a:pt x="656" y="1496"/>
                  </a:cubicBezTo>
                  <a:cubicBezTo>
                    <a:pt x="596" y="1407"/>
                    <a:pt x="388" y="1258"/>
                    <a:pt x="388" y="1139"/>
                  </a:cubicBezTo>
                  <a:cubicBezTo>
                    <a:pt x="388" y="1080"/>
                    <a:pt x="358" y="1080"/>
                    <a:pt x="447" y="1080"/>
                  </a:cubicBezTo>
                  <a:cubicBezTo>
                    <a:pt x="477" y="1080"/>
                    <a:pt x="745" y="1199"/>
                    <a:pt x="745" y="1228"/>
                  </a:cubicBezTo>
                  <a:cubicBezTo>
                    <a:pt x="745" y="1199"/>
                    <a:pt x="745" y="1169"/>
                    <a:pt x="715" y="1169"/>
                  </a:cubicBezTo>
                  <a:cubicBezTo>
                    <a:pt x="775" y="1169"/>
                    <a:pt x="835" y="1109"/>
                    <a:pt x="835" y="1050"/>
                  </a:cubicBezTo>
                  <a:cubicBezTo>
                    <a:pt x="986" y="1050"/>
                    <a:pt x="1011" y="1175"/>
                    <a:pt x="935" y="1255"/>
                  </a:cubicBezTo>
                  <a:lnTo>
                    <a:pt x="935" y="1255"/>
                  </a:lnTo>
                  <a:cubicBezTo>
                    <a:pt x="994" y="1211"/>
                    <a:pt x="1014" y="1158"/>
                    <a:pt x="1073" y="1080"/>
                  </a:cubicBezTo>
                  <a:cubicBezTo>
                    <a:pt x="1132" y="1020"/>
                    <a:pt x="1251" y="871"/>
                    <a:pt x="1073" y="871"/>
                  </a:cubicBezTo>
                  <a:cubicBezTo>
                    <a:pt x="1030" y="893"/>
                    <a:pt x="1002" y="976"/>
                    <a:pt x="934" y="976"/>
                  </a:cubicBezTo>
                  <a:cubicBezTo>
                    <a:pt x="908" y="976"/>
                    <a:pt x="876" y="964"/>
                    <a:pt x="835" y="931"/>
                  </a:cubicBezTo>
                  <a:cubicBezTo>
                    <a:pt x="775" y="871"/>
                    <a:pt x="775" y="812"/>
                    <a:pt x="864" y="782"/>
                  </a:cubicBezTo>
                  <a:cubicBezTo>
                    <a:pt x="816" y="710"/>
                    <a:pt x="729" y="637"/>
                    <a:pt x="634" y="628"/>
                  </a:cubicBezTo>
                  <a:lnTo>
                    <a:pt x="634" y="628"/>
                  </a:lnTo>
                  <a:cubicBezTo>
                    <a:pt x="619" y="562"/>
                    <a:pt x="758" y="544"/>
                    <a:pt x="805" y="544"/>
                  </a:cubicBezTo>
                  <a:cubicBezTo>
                    <a:pt x="924" y="544"/>
                    <a:pt x="1073" y="544"/>
                    <a:pt x="1192" y="573"/>
                  </a:cubicBezTo>
                  <a:cubicBezTo>
                    <a:pt x="1222" y="603"/>
                    <a:pt x="1311" y="663"/>
                    <a:pt x="1370" y="663"/>
                  </a:cubicBezTo>
                  <a:cubicBezTo>
                    <a:pt x="1400" y="633"/>
                    <a:pt x="1400" y="603"/>
                    <a:pt x="1430" y="603"/>
                  </a:cubicBezTo>
                  <a:cubicBezTo>
                    <a:pt x="1460" y="603"/>
                    <a:pt x="1519" y="573"/>
                    <a:pt x="1549" y="573"/>
                  </a:cubicBezTo>
                  <a:cubicBezTo>
                    <a:pt x="1589" y="573"/>
                    <a:pt x="1602" y="587"/>
                    <a:pt x="1615" y="587"/>
                  </a:cubicBezTo>
                  <a:cubicBezTo>
                    <a:pt x="1622" y="587"/>
                    <a:pt x="1628" y="583"/>
                    <a:pt x="1638" y="573"/>
                  </a:cubicBezTo>
                  <a:cubicBezTo>
                    <a:pt x="1728" y="514"/>
                    <a:pt x="1758" y="395"/>
                    <a:pt x="1877" y="365"/>
                  </a:cubicBezTo>
                  <a:cubicBezTo>
                    <a:pt x="1914" y="340"/>
                    <a:pt x="1956" y="326"/>
                    <a:pt x="1999" y="326"/>
                  </a:cubicBezTo>
                  <a:cubicBezTo>
                    <a:pt x="2059" y="326"/>
                    <a:pt x="2122" y="355"/>
                    <a:pt x="2174" y="425"/>
                  </a:cubicBezTo>
                  <a:cubicBezTo>
                    <a:pt x="2204" y="454"/>
                    <a:pt x="2234" y="514"/>
                    <a:pt x="2174" y="544"/>
                  </a:cubicBezTo>
                  <a:cubicBezTo>
                    <a:pt x="2293" y="603"/>
                    <a:pt x="2353" y="931"/>
                    <a:pt x="2353" y="1050"/>
                  </a:cubicBezTo>
                  <a:cubicBezTo>
                    <a:pt x="2383" y="1199"/>
                    <a:pt x="2323" y="1348"/>
                    <a:pt x="2323" y="1496"/>
                  </a:cubicBezTo>
                  <a:cubicBezTo>
                    <a:pt x="2293" y="1705"/>
                    <a:pt x="2293" y="1913"/>
                    <a:pt x="2323" y="2092"/>
                  </a:cubicBezTo>
                  <a:cubicBezTo>
                    <a:pt x="2353" y="2449"/>
                    <a:pt x="2383" y="2896"/>
                    <a:pt x="2532" y="3223"/>
                  </a:cubicBezTo>
                  <a:cubicBezTo>
                    <a:pt x="2472" y="2896"/>
                    <a:pt x="2472" y="2568"/>
                    <a:pt x="2472" y="2271"/>
                  </a:cubicBezTo>
                  <a:cubicBezTo>
                    <a:pt x="2472" y="2003"/>
                    <a:pt x="2442" y="1764"/>
                    <a:pt x="2472" y="1526"/>
                  </a:cubicBezTo>
                  <a:cubicBezTo>
                    <a:pt x="2472" y="1288"/>
                    <a:pt x="2502" y="1080"/>
                    <a:pt x="2561" y="871"/>
                  </a:cubicBezTo>
                  <a:cubicBezTo>
                    <a:pt x="2591" y="692"/>
                    <a:pt x="2621" y="573"/>
                    <a:pt x="2532" y="425"/>
                  </a:cubicBezTo>
                  <a:cubicBezTo>
                    <a:pt x="2442" y="276"/>
                    <a:pt x="2293" y="186"/>
                    <a:pt x="2174" y="67"/>
                  </a:cubicBezTo>
                  <a:cubicBezTo>
                    <a:pt x="2127" y="20"/>
                    <a:pt x="2089" y="1"/>
                    <a:pt x="205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7"/>
            <p:cNvSpPr/>
            <p:nvPr/>
          </p:nvSpPr>
          <p:spPr>
            <a:xfrm>
              <a:off x="4793310" y="3984090"/>
              <a:ext cx="56400" cy="93380"/>
            </a:xfrm>
            <a:custGeom>
              <a:avLst/>
              <a:gdLst/>
              <a:ahLst/>
              <a:cxnLst/>
              <a:rect l="l" t="t" r="r" b="b"/>
              <a:pathLst>
                <a:path w="2820" h="4669" extrusionOk="0">
                  <a:moveTo>
                    <a:pt x="140" y="1"/>
                  </a:moveTo>
                  <a:cubicBezTo>
                    <a:pt x="136" y="7"/>
                    <a:pt x="132" y="15"/>
                    <a:pt x="129" y="24"/>
                  </a:cubicBezTo>
                  <a:lnTo>
                    <a:pt x="129" y="24"/>
                  </a:lnTo>
                  <a:cubicBezTo>
                    <a:pt x="133" y="16"/>
                    <a:pt x="136" y="8"/>
                    <a:pt x="140" y="1"/>
                  </a:cubicBezTo>
                  <a:close/>
                  <a:moveTo>
                    <a:pt x="965" y="2280"/>
                  </a:moveTo>
                  <a:cubicBezTo>
                    <a:pt x="965" y="2280"/>
                    <a:pt x="965" y="2280"/>
                    <a:pt x="965" y="2280"/>
                  </a:cubicBezTo>
                  <a:lnTo>
                    <a:pt x="965" y="2280"/>
                  </a:lnTo>
                  <a:cubicBezTo>
                    <a:pt x="968" y="2285"/>
                    <a:pt x="971" y="2289"/>
                    <a:pt x="974" y="2293"/>
                  </a:cubicBezTo>
                  <a:cubicBezTo>
                    <a:pt x="974" y="2293"/>
                    <a:pt x="974" y="2280"/>
                    <a:pt x="965" y="2280"/>
                  </a:cubicBezTo>
                  <a:close/>
                  <a:moveTo>
                    <a:pt x="129" y="24"/>
                  </a:moveTo>
                  <a:cubicBezTo>
                    <a:pt x="0" y="315"/>
                    <a:pt x="173" y="633"/>
                    <a:pt x="289" y="894"/>
                  </a:cubicBezTo>
                  <a:cubicBezTo>
                    <a:pt x="349" y="1043"/>
                    <a:pt x="408" y="1192"/>
                    <a:pt x="408" y="1370"/>
                  </a:cubicBezTo>
                  <a:cubicBezTo>
                    <a:pt x="408" y="1460"/>
                    <a:pt x="378" y="1579"/>
                    <a:pt x="378" y="1668"/>
                  </a:cubicBezTo>
                  <a:cubicBezTo>
                    <a:pt x="408" y="1728"/>
                    <a:pt x="438" y="1757"/>
                    <a:pt x="468" y="1787"/>
                  </a:cubicBezTo>
                  <a:cubicBezTo>
                    <a:pt x="527" y="1906"/>
                    <a:pt x="497" y="1996"/>
                    <a:pt x="527" y="2115"/>
                  </a:cubicBezTo>
                  <a:cubicBezTo>
                    <a:pt x="557" y="2293"/>
                    <a:pt x="617" y="2472"/>
                    <a:pt x="706" y="2621"/>
                  </a:cubicBezTo>
                  <a:cubicBezTo>
                    <a:pt x="765" y="2770"/>
                    <a:pt x="825" y="2919"/>
                    <a:pt x="855" y="3097"/>
                  </a:cubicBezTo>
                  <a:cubicBezTo>
                    <a:pt x="885" y="3097"/>
                    <a:pt x="855" y="3157"/>
                    <a:pt x="885" y="3187"/>
                  </a:cubicBezTo>
                  <a:cubicBezTo>
                    <a:pt x="885" y="3216"/>
                    <a:pt x="914" y="3216"/>
                    <a:pt x="944" y="3216"/>
                  </a:cubicBezTo>
                  <a:cubicBezTo>
                    <a:pt x="944" y="3276"/>
                    <a:pt x="1033" y="3276"/>
                    <a:pt x="974" y="3336"/>
                  </a:cubicBezTo>
                  <a:cubicBezTo>
                    <a:pt x="944" y="3336"/>
                    <a:pt x="914" y="3306"/>
                    <a:pt x="914" y="3306"/>
                  </a:cubicBezTo>
                  <a:lnTo>
                    <a:pt x="914" y="3306"/>
                  </a:lnTo>
                  <a:cubicBezTo>
                    <a:pt x="914" y="3484"/>
                    <a:pt x="944" y="3633"/>
                    <a:pt x="885" y="3812"/>
                  </a:cubicBezTo>
                  <a:cubicBezTo>
                    <a:pt x="855" y="3871"/>
                    <a:pt x="736" y="3931"/>
                    <a:pt x="885" y="3991"/>
                  </a:cubicBezTo>
                  <a:cubicBezTo>
                    <a:pt x="892" y="3995"/>
                    <a:pt x="901" y="3997"/>
                    <a:pt x="912" y="3997"/>
                  </a:cubicBezTo>
                  <a:cubicBezTo>
                    <a:pt x="1013" y="3997"/>
                    <a:pt x="1268" y="3821"/>
                    <a:pt x="1402" y="3821"/>
                  </a:cubicBezTo>
                  <a:cubicBezTo>
                    <a:pt x="1440" y="3821"/>
                    <a:pt x="1468" y="3835"/>
                    <a:pt x="1480" y="3871"/>
                  </a:cubicBezTo>
                  <a:cubicBezTo>
                    <a:pt x="1500" y="3951"/>
                    <a:pt x="1440" y="3964"/>
                    <a:pt x="1381" y="3964"/>
                  </a:cubicBezTo>
                  <a:cubicBezTo>
                    <a:pt x="1351" y="3964"/>
                    <a:pt x="1321" y="3961"/>
                    <a:pt x="1301" y="3961"/>
                  </a:cubicBezTo>
                  <a:cubicBezTo>
                    <a:pt x="1152" y="3991"/>
                    <a:pt x="944" y="4080"/>
                    <a:pt x="885" y="4258"/>
                  </a:cubicBezTo>
                  <a:cubicBezTo>
                    <a:pt x="896" y="4257"/>
                    <a:pt x="909" y="4256"/>
                    <a:pt x="922" y="4256"/>
                  </a:cubicBezTo>
                  <a:cubicBezTo>
                    <a:pt x="1118" y="4256"/>
                    <a:pt x="1498" y="4451"/>
                    <a:pt x="1331" y="4646"/>
                  </a:cubicBezTo>
                  <a:cubicBezTo>
                    <a:pt x="1387" y="4657"/>
                    <a:pt x="1465" y="4668"/>
                    <a:pt x="1546" y="4668"/>
                  </a:cubicBezTo>
                  <a:cubicBezTo>
                    <a:pt x="1680" y="4668"/>
                    <a:pt x="1823" y="4638"/>
                    <a:pt x="1897" y="4526"/>
                  </a:cubicBezTo>
                  <a:cubicBezTo>
                    <a:pt x="1629" y="4526"/>
                    <a:pt x="1510" y="4110"/>
                    <a:pt x="1629" y="3931"/>
                  </a:cubicBezTo>
                  <a:cubicBezTo>
                    <a:pt x="1681" y="3827"/>
                    <a:pt x="1843" y="3764"/>
                    <a:pt x="2000" y="3764"/>
                  </a:cubicBezTo>
                  <a:cubicBezTo>
                    <a:pt x="2112" y="3764"/>
                    <a:pt x="2222" y="3797"/>
                    <a:pt x="2284" y="3871"/>
                  </a:cubicBezTo>
                  <a:cubicBezTo>
                    <a:pt x="2210" y="3760"/>
                    <a:pt x="2055" y="3730"/>
                    <a:pt x="1913" y="3730"/>
                  </a:cubicBezTo>
                  <a:cubicBezTo>
                    <a:pt x="1826" y="3730"/>
                    <a:pt x="1745" y="3741"/>
                    <a:pt x="1688" y="3752"/>
                  </a:cubicBezTo>
                  <a:cubicBezTo>
                    <a:pt x="1640" y="3769"/>
                    <a:pt x="1591" y="3794"/>
                    <a:pt x="1552" y="3794"/>
                  </a:cubicBezTo>
                  <a:cubicBezTo>
                    <a:pt x="1519" y="3794"/>
                    <a:pt x="1493" y="3777"/>
                    <a:pt x="1480" y="3723"/>
                  </a:cubicBezTo>
                  <a:cubicBezTo>
                    <a:pt x="1450" y="3633"/>
                    <a:pt x="1540" y="3574"/>
                    <a:pt x="1599" y="3574"/>
                  </a:cubicBezTo>
                  <a:cubicBezTo>
                    <a:pt x="1634" y="3562"/>
                    <a:pt x="1670" y="3557"/>
                    <a:pt x="1706" y="3557"/>
                  </a:cubicBezTo>
                  <a:cubicBezTo>
                    <a:pt x="1857" y="3557"/>
                    <a:pt x="2015" y="3639"/>
                    <a:pt x="2135" y="3663"/>
                  </a:cubicBezTo>
                  <a:cubicBezTo>
                    <a:pt x="2078" y="3521"/>
                    <a:pt x="2184" y="3244"/>
                    <a:pt x="2374" y="3244"/>
                  </a:cubicBezTo>
                  <a:cubicBezTo>
                    <a:pt x="2384" y="3244"/>
                    <a:pt x="2393" y="3245"/>
                    <a:pt x="2403" y="3246"/>
                  </a:cubicBezTo>
                  <a:cubicBezTo>
                    <a:pt x="2522" y="3276"/>
                    <a:pt x="2552" y="3365"/>
                    <a:pt x="2582" y="3484"/>
                  </a:cubicBezTo>
                  <a:cubicBezTo>
                    <a:pt x="2582" y="3544"/>
                    <a:pt x="2641" y="3723"/>
                    <a:pt x="2611" y="3782"/>
                  </a:cubicBezTo>
                  <a:cubicBezTo>
                    <a:pt x="2492" y="3693"/>
                    <a:pt x="2373" y="3663"/>
                    <a:pt x="2254" y="3633"/>
                  </a:cubicBezTo>
                  <a:lnTo>
                    <a:pt x="2254" y="3633"/>
                  </a:lnTo>
                  <a:cubicBezTo>
                    <a:pt x="2314" y="3663"/>
                    <a:pt x="2820" y="3961"/>
                    <a:pt x="2552" y="4020"/>
                  </a:cubicBezTo>
                  <a:cubicBezTo>
                    <a:pt x="2641" y="4080"/>
                    <a:pt x="2701" y="4199"/>
                    <a:pt x="2671" y="4288"/>
                  </a:cubicBezTo>
                  <a:cubicBezTo>
                    <a:pt x="2611" y="4437"/>
                    <a:pt x="2433" y="4467"/>
                    <a:pt x="2284" y="4497"/>
                  </a:cubicBezTo>
                  <a:cubicBezTo>
                    <a:pt x="2315" y="4528"/>
                    <a:pt x="2361" y="4541"/>
                    <a:pt x="2411" y="4541"/>
                  </a:cubicBezTo>
                  <a:cubicBezTo>
                    <a:pt x="2504" y="4541"/>
                    <a:pt x="2613" y="4495"/>
                    <a:pt x="2671" y="4437"/>
                  </a:cubicBezTo>
                  <a:cubicBezTo>
                    <a:pt x="2790" y="4318"/>
                    <a:pt x="2760" y="4050"/>
                    <a:pt x="2731" y="3901"/>
                  </a:cubicBezTo>
                  <a:cubicBezTo>
                    <a:pt x="2731" y="3723"/>
                    <a:pt x="2701" y="3603"/>
                    <a:pt x="2641" y="3455"/>
                  </a:cubicBezTo>
                  <a:cubicBezTo>
                    <a:pt x="2582" y="3306"/>
                    <a:pt x="2582" y="3157"/>
                    <a:pt x="2522" y="3038"/>
                  </a:cubicBezTo>
                  <a:cubicBezTo>
                    <a:pt x="2463" y="2859"/>
                    <a:pt x="2343" y="2740"/>
                    <a:pt x="2284" y="2591"/>
                  </a:cubicBezTo>
                  <a:lnTo>
                    <a:pt x="2284" y="2591"/>
                  </a:lnTo>
                  <a:cubicBezTo>
                    <a:pt x="2343" y="2800"/>
                    <a:pt x="2522" y="3008"/>
                    <a:pt x="2522" y="3276"/>
                  </a:cubicBezTo>
                  <a:cubicBezTo>
                    <a:pt x="2463" y="3216"/>
                    <a:pt x="2403" y="3216"/>
                    <a:pt x="2314" y="3216"/>
                  </a:cubicBezTo>
                  <a:cubicBezTo>
                    <a:pt x="2224" y="3008"/>
                    <a:pt x="2105" y="2829"/>
                    <a:pt x="1986" y="2651"/>
                  </a:cubicBezTo>
                  <a:cubicBezTo>
                    <a:pt x="1837" y="2442"/>
                    <a:pt x="1748" y="2174"/>
                    <a:pt x="1599" y="1936"/>
                  </a:cubicBezTo>
                  <a:cubicBezTo>
                    <a:pt x="1580" y="1974"/>
                    <a:pt x="1550" y="2011"/>
                    <a:pt x="1522" y="2011"/>
                  </a:cubicBezTo>
                  <a:cubicBezTo>
                    <a:pt x="1506" y="2011"/>
                    <a:pt x="1491" y="1999"/>
                    <a:pt x="1480" y="1966"/>
                  </a:cubicBezTo>
                  <a:lnTo>
                    <a:pt x="1480" y="1966"/>
                  </a:lnTo>
                  <a:cubicBezTo>
                    <a:pt x="1480" y="2174"/>
                    <a:pt x="1510" y="2353"/>
                    <a:pt x="1540" y="2532"/>
                  </a:cubicBezTo>
                  <a:cubicBezTo>
                    <a:pt x="1540" y="2680"/>
                    <a:pt x="1540" y="2770"/>
                    <a:pt x="1629" y="2889"/>
                  </a:cubicBezTo>
                  <a:cubicBezTo>
                    <a:pt x="1748" y="3038"/>
                    <a:pt x="2046" y="3306"/>
                    <a:pt x="1956" y="3484"/>
                  </a:cubicBezTo>
                  <a:cubicBezTo>
                    <a:pt x="1880" y="3433"/>
                    <a:pt x="1715" y="3294"/>
                    <a:pt x="1613" y="3294"/>
                  </a:cubicBezTo>
                  <a:cubicBezTo>
                    <a:pt x="1597" y="3294"/>
                    <a:pt x="1582" y="3297"/>
                    <a:pt x="1569" y="3306"/>
                  </a:cubicBezTo>
                  <a:cubicBezTo>
                    <a:pt x="1629" y="3365"/>
                    <a:pt x="1569" y="3425"/>
                    <a:pt x="1510" y="3455"/>
                  </a:cubicBezTo>
                  <a:cubicBezTo>
                    <a:pt x="1456" y="3495"/>
                    <a:pt x="1384" y="3511"/>
                    <a:pt x="1310" y="3511"/>
                  </a:cubicBezTo>
                  <a:cubicBezTo>
                    <a:pt x="1221" y="3511"/>
                    <a:pt x="1128" y="3487"/>
                    <a:pt x="1063" y="3455"/>
                  </a:cubicBezTo>
                  <a:cubicBezTo>
                    <a:pt x="1093" y="3395"/>
                    <a:pt x="1123" y="3246"/>
                    <a:pt x="1004" y="3246"/>
                  </a:cubicBezTo>
                  <a:cubicBezTo>
                    <a:pt x="974" y="3008"/>
                    <a:pt x="825" y="2710"/>
                    <a:pt x="706" y="2472"/>
                  </a:cubicBezTo>
                  <a:cubicBezTo>
                    <a:pt x="646" y="2293"/>
                    <a:pt x="617" y="2145"/>
                    <a:pt x="587" y="1936"/>
                  </a:cubicBezTo>
                  <a:cubicBezTo>
                    <a:pt x="593" y="1935"/>
                    <a:pt x="600" y="1934"/>
                    <a:pt x="606" y="1934"/>
                  </a:cubicBezTo>
                  <a:cubicBezTo>
                    <a:pt x="746" y="1934"/>
                    <a:pt x="859" y="2236"/>
                    <a:pt x="944" y="2293"/>
                  </a:cubicBezTo>
                  <a:cubicBezTo>
                    <a:pt x="954" y="2284"/>
                    <a:pt x="960" y="2280"/>
                    <a:pt x="965" y="2280"/>
                  </a:cubicBezTo>
                  <a:lnTo>
                    <a:pt x="965" y="2280"/>
                  </a:lnTo>
                  <a:cubicBezTo>
                    <a:pt x="880" y="2150"/>
                    <a:pt x="819" y="1817"/>
                    <a:pt x="646" y="1817"/>
                  </a:cubicBezTo>
                  <a:cubicBezTo>
                    <a:pt x="676" y="1460"/>
                    <a:pt x="527" y="1162"/>
                    <a:pt x="378" y="864"/>
                  </a:cubicBezTo>
                  <a:cubicBezTo>
                    <a:pt x="319" y="745"/>
                    <a:pt x="259" y="596"/>
                    <a:pt x="200" y="477"/>
                  </a:cubicBezTo>
                  <a:cubicBezTo>
                    <a:pt x="172" y="394"/>
                    <a:pt x="93" y="133"/>
                    <a:pt x="129" y="2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7"/>
            <p:cNvSpPr/>
            <p:nvPr/>
          </p:nvSpPr>
          <p:spPr>
            <a:xfrm>
              <a:off x="4784190" y="3963250"/>
              <a:ext cx="11340" cy="8360"/>
            </a:xfrm>
            <a:custGeom>
              <a:avLst/>
              <a:gdLst/>
              <a:ahLst/>
              <a:cxnLst/>
              <a:rect l="l" t="t" r="r" b="b"/>
              <a:pathLst>
                <a:path w="567" h="418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" y="120"/>
                    <a:pt x="447" y="328"/>
                    <a:pt x="507" y="388"/>
                  </a:cubicBezTo>
                  <a:lnTo>
                    <a:pt x="566" y="418"/>
                  </a:lnTo>
                  <a:cubicBezTo>
                    <a:pt x="418" y="298"/>
                    <a:pt x="298" y="60"/>
                    <a:pt x="12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7"/>
            <p:cNvSpPr/>
            <p:nvPr/>
          </p:nvSpPr>
          <p:spPr>
            <a:xfrm>
              <a:off x="4698450" y="3711290"/>
              <a:ext cx="118520" cy="230440"/>
            </a:xfrm>
            <a:custGeom>
              <a:avLst/>
              <a:gdLst/>
              <a:ahLst/>
              <a:cxnLst/>
              <a:rect l="l" t="t" r="r" b="b"/>
              <a:pathLst>
                <a:path w="5926" h="11522" extrusionOk="0">
                  <a:moveTo>
                    <a:pt x="2034" y="0"/>
                  </a:moveTo>
                  <a:cubicBezTo>
                    <a:pt x="1870" y="0"/>
                    <a:pt x="1833" y="136"/>
                    <a:pt x="1697" y="272"/>
                  </a:cubicBezTo>
                  <a:cubicBezTo>
                    <a:pt x="1548" y="391"/>
                    <a:pt x="1370" y="481"/>
                    <a:pt x="1161" y="481"/>
                  </a:cubicBezTo>
                  <a:cubicBezTo>
                    <a:pt x="927" y="481"/>
                    <a:pt x="692" y="321"/>
                    <a:pt x="458" y="321"/>
                  </a:cubicBezTo>
                  <a:cubicBezTo>
                    <a:pt x="424" y="321"/>
                    <a:pt x="391" y="324"/>
                    <a:pt x="358" y="332"/>
                  </a:cubicBezTo>
                  <a:cubicBezTo>
                    <a:pt x="0" y="391"/>
                    <a:pt x="209" y="957"/>
                    <a:pt x="328" y="1165"/>
                  </a:cubicBezTo>
                  <a:cubicBezTo>
                    <a:pt x="447" y="1463"/>
                    <a:pt x="685" y="1612"/>
                    <a:pt x="774" y="1910"/>
                  </a:cubicBezTo>
                  <a:cubicBezTo>
                    <a:pt x="864" y="2208"/>
                    <a:pt x="1102" y="2416"/>
                    <a:pt x="1281" y="2654"/>
                  </a:cubicBezTo>
                  <a:cubicBezTo>
                    <a:pt x="1519" y="3011"/>
                    <a:pt x="1787" y="3339"/>
                    <a:pt x="1965" y="3726"/>
                  </a:cubicBezTo>
                  <a:cubicBezTo>
                    <a:pt x="2174" y="4113"/>
                    <a:pt x="2233" y="4589"/>
                    <a:pt x="2293" y="5036"/>
                  </a:cubicBezTo>
                  <a:cubicBezTo>
                    <a:pt x="2412" y="5721"/>
                    <a:pt x="2680" y="6376"/>
                    <a:pt x="2769" y="7091"/>
                  </a:cubicBezTo>
                  <a:cubicBezTo>
                    <a:pt x="2859" y="7805"/>
                    <a:pt x="2859" y="8579"/>
                    <a:pt x="3067" y="9264"/>
                  </a:cubicBezTo>
                  <a:cubicBezTo>
                    <a:pt x="3156" y="9621"/>
                    <a:pt x="3097" y="10008"/>
                    <a:pt x="3246" y="10336"/>
                  </a:cubicBezTo>
                  <a:cubicBezTo>
                    <a:pt x="3275" y="10425"/>
                    <a:pt x="3335" y="10485"/>
                    <a:pt x="3365" y="10574"/>
                  </a:cubicBezTo>
                  <a:cubicBezTo>
                    <a:pt x="3394" y="10693"/>
                    <a:pt x="3394" y="10782"/>
                    <a:pt x="3424" y="10872"/>
                  </a:cubicBezTo>
                  <a:cubicBezTo>
                    <a:pt x="3621" y="11338"/>
                    <a:pt x="4161" y="11521"/>
                    <a:pt x="4628" y="11521"/>
                  </a:cubicBezTo>
                  <a:cubicBezTo>
                    <a:pt x="4728" y="11521"/>
                    <a:pt x="4824" y="11513"/>
                    <a:pt x="4913" y="11497"/>
                  </a:cubicBezTo>
                  <a:cubicBezTo>
                    <a:pt x="5211" y="11467"/>
                    <a:pt x="5508" y="11438"/>
                    <a:pt x="5657" y="11140"/>
                  </a:cubicBezTo>
                  <a:cubicBezTo>
                    <a:pt x="5866" y="10812"/>
                    <a:pt x="5925" y="10425"/>
                    <a:pt x="5866" y="10038"/>
                  </a:cubicBezTo>
                  <a:cubicBezTo>
                    <a:pt x="5806" y="9770"/>
                    <a:pt x="5687" y="9621"/>
                    <a:pt x="5568" y="9383"/>
                  </a:cubicBezTo>
                  <a:cubicBezTo>
                    <a:pt x="5389" y="9026"/>
                    <a:pt x="5240" y="8609"/>
                    <a:pt x="5032" y="8222"/>
                  </a:cubicBezTo>
                  <a:cubicBezTo>
                    <a:pt x="4883" y="7924"/>
                    <a:pt x="4645" y="7656"/>
                    <a:pt x="4526" y="7358"/>
                  </a:cubicBezTo>
                  <a:cubicBezTo>
                    <a:pt x="4377" y="7031"/>
                    <a:pt x="4258" y="6674"/>
                    <a:pt x="4169" y="6346"/>
                  </a:cubicBezTo>
                  <a:cubicBezTo>
                    <a:pt x="3960" y="5602"/>
                    <a:pt x="3603" y="4887"/>
                    <a:pt x="3394" y="4113"/>
                  </a:cubicBezTo>
                  <a:cubicBezTo>
                    <a:pt x="3216" y="3547"/>
                    <a:pt x="3037" y="2952"/>
                    <a:pt x="3007" y="2356"/>
                  </a:cubicBezTo>
                  <a:cubicBezTo>
                    <a:pt x="2978" y="1850"/>
                    <a:pt x="3186" y="1225"/>
                    <a:pt x="2918" y="749"/>
                  </a:cubicBezTo>
                  <a:cubicBezTo>
                    <a:pt x="2829" y="630"/>
                    <a:pt x="2710" y="600"/>
                    <a:pt x="2650" y="481"/>
                  </a:cubicBezTo>
                  <a:cubicBezTo>
                    <a:pt x="2591" y="421"/>
                    <a:pt x="2591" y="362"/>
                    <a:pt x="2561" y="272"/>
                  </a:cubicBezTo>
                  <a:cubicBezTo>
                    <a:pt x="2442" y="153"/>
                    <a:pt x="2263" y="34"/>
                    <a:pt x="2084" y="4"/>
                  </a:cubicBezTo>
                  <a:cubicBezTo>
                    <a:pt x="2066" y="2"/>
                    <a:pt x="2049" y="0"/>
                    <a:pt x="203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7"/>
            <p:cNvSpPr/>
            <p:nvPr/>
          </p:nvSpPr>
          <p:spPr>
            <a:xfrm>
              <a:off x="4704390" y="3711970"/>
              <a:ext cx="111980" cy="228680"/>
            </a:xfrm>
            <a:custGeom>
              <a:avLst/>
              <a:gdLst/>
              <a:ahLst/>
              <a:cxnLst/>
              <a:rect l="l" t="t" r="r" b="b"/>
              <a:pathLst>
                <a:path w="5599" h="11434" extrusionOk="0">
                  <a:moveTo>
                    <a:pt x="477" y="1623"/>
                  </a:moveTo>
                  <a:cubicBezTo>
                    <a:pt x="505" y="1716"/>
                    <a:pt x="572" y="1811"/>
                    <a:pt x="652" y="1859"/>
                  </a:cubicBezTo>
                  <a:lnTo>
                    <a:pt x="652" y="1859"/>
                  </a:lnTo>
                  <a:cubicBezTo>
                    <a:pt x="632" y="1813"/>
                    <a:pt x="553" y="1721"/>
                    <a:pt x="477" y="1623"/>
                  </a:cubicBezTo>
                  <a:close/>
                  <a:moveTo>
                    <a:pt x="652" y="1859"/>
                  </a:moveTo>
                  <a:cubicBezTo>
                    <a:pt x="654" y="1866"/>
                    <a:pt x="656" y="1871"/>
                    <a:pt x="656" y="1876"/>
                  </a:cubicBezTo>
                  <a:lnTo>
                    <a:pt x="686" y="1876"/>
                  </a:lnTo>
                  <a:cubicBezTo>
                    <a:pt x="674" y="1871"/>
                    <a:pt x="663" y="1865"/>
                    <a:pt x="652" y="1859"/>
                  </a:cubicBezTo>
                  <a:close/>
                  <a:moveTo>
                    <a:pt x="61" y="596"/>
                  </a:moveTo>
                  <a:cubicBezTo>
                    <a:pt x="1" y="834"/>
                    <a:pt x="209" y="1191"/>
                    <a:pt x="328" y="1399"/>
                  </a:cubicBezTo>
                  <a:cubicBezTo>
                    <a:pt x="353" y="1461"/>
                    <a:pt x="414" y="1544"/>
                    <a:pt x="477" y="1623"/>
                  </a:cubicBezTo>
                  <a:lnTo>
                    <a:pt x="477" y="1623"/>
                  </a:lnTo>
                  <a:cubicBezTo>
                    <a:pt x="458" y="1562"/>
                    <a:pt x="456" y="1503"/>
                    <a:pt x="477" y="1459"/>
                  </a:cubicBezTo>
                  <a:cubicBezTo>
                    <a:pt x="342" y="1378"/>
                    <a:pt x="330" y="1247"/>
                    <a:pt x="464" y="1247"/>
                  </a:cubicBezTo>
                  <a:cubicBezTo>
                    <a:pt x="477" y="1247"/>
                    <a:pt x="491" y="1248"/>
                    <a:pt x="507" y="1251"/>
                  </a:cubicBezTo>
                  <a:cubicBezTo>
                    <a:pt x="656" y="1251"/>
                    <a:pt x="775" y="1429"/>
                    <a:pt x="805" y="1578"/>
                  </a:cubicBezTo>
                  <a:cubicBezTo>
                    <a:pt x="867" y="1506"/>
                    <a:pt x="950" y="1473"/>
                    <a:pt x="1028" y="1473"/>
                  </a:cubicBezTo>
                  <a:cubicBezTo>
                    <a:pt x="1177" y="1473"/>
                    <a:pt x="1310" y="1592"/>
                    <a:pt x="1251" y="1786"/>
                  </a:cubicBezTo>
                  <a:cubicBezTo>
                    <a:pt x="1281" y="1816"/>
                    <a:pt x="1281" y="1846"/>
                    <a:pt x="1311" y="1906"/>
                  </a:cubicBezTo>
                  <a:cubicBezTo>
                    <a:pt x="1311" y="1906"/>
                    <a:pt x="1311" y="1906"/>
                    <a:pt x="1311" y="1876"/>
                  </a:cubicBezTo>
                  <a:lnTo>
                    <a:pt x="1341" y="1876"/>
                  </a:lnTo>
                  <a:cubicBezTo>
                    <a:pt x="1192" y="1667"/>
                    <a:pt x="1460" y="1251"/>
                    <a:pt x="1103" y="1221"/>
                  </a:cubicBezTo>
                  <a:cubicBezTo>
                    <a:pt x="970" y="1221"/>
                    <a:pt x="932" y="1315"/>
                    <a:pt x="800" y="1315"/>
                  </a:cubicBezTo>
                  <a:cubicBezTo>
                    <a:pt x="783" y="1315"/>
                    <a:pt x="765" y="1313"/>
                    <a:pt x="745" y="1310"/>
                  </a:cubicBezTo>
                  <a:cubicBezTo>
                    <a:pt x="656" y="1280"/>
                    <a:pt x="537" y="1221"/>
                    <a:pt x="477" y="1161"/>
                  </a:cubicBezTo>
                  <a:cubicBezTo>
                    <a:pt x="418" y="1102"/>
                    <a:pt x="835" y="1042"/>
                    <a:pt x="835" y="1042"/>
                  </a:cubicBezTo>
                  <a:cubicBezTo>
                    <a:pt x="894" y="1012"/>
                    <a:pt x="984" y="893"/>
                    <a:pt x="1073" y="863"/>
                  </a:cubicBezTo>
                  <a:cubicBezTo>
                    <a:pt x="1122" y="844"/>
                    <a:pt x="1189" y="830"/>
                    <a:pt x="1249" y="830"/>
                  </a:cubicBezTo>
                  <a:cubicBezTo>
                    <a:pt x="1371" y="830"/>
                    <a:pt x="1470" y="883"/>
                    <a:pt x="1371" y="1042"/>
                  </a:cubicBezTo>
                  <a:cubicBezTo>
                    <a:pt x="1420" y="1072"/>
                    <a:pt x="1463" y="1085"/>
                    <a:pt x="1500" y="1085"/>
                  </a:cubicBezTo>
                  <a:cubicBezTo>
                    <a:pt x="1572" y="1085"/>
                    <a:pt x="1619" y="1032"/>
                    <a:pt x="1639" y="953"/>
                  </a:cubicBezTo>
                  <a:cubicBezTo>
                    <a:pt x="1579" y="893"/>
                    <a:pt x="1549" y="804"/>
                    <a:pt x="1549" y="715"/>
                  </a:cubicBezTo>
                  <a:cubicBezTo>
                    <a:pt x="1549" y="715"/>
                    <a:pt x="1579" y="715"/>
                    <a:pt x="1609" y="685"/>
                  </a:cubicBezTo>
                  <a:cubicBezTo>
                    <a:pt x="1609" y="685"/>
                    <a:pt x="1579" y="625"/>
                    <a:pt x="1579" y="625"/>
                  </a:cubicBezTo>
                  <a:cubicBezTo>
                    <a:pt x="1579" y="625"/>
                    <a:pt x="1580" y="625"/>
                    <a:pt x="1580" y="624"/>
                  </a:cubicBezTo>
                  <a:lnTo>
                    <a:pt x="1580" y="624"/>
                  </a:lnTo>
                  <a:cubicBezTo>
                    <a:pt x="1554" y="646"/>
                    <a:pt x="1525" y="667"/>
                    <a:pt x="1490" y="685"/>
                  </a:cubicBezTo>
                  <a:cubicBezTo>
                    <a:pt x="1446" y="707"/>
                    <a:pt x="1414" y="713"/>
                    <a:pt x="1387" y="713"/>
                  </a:cubicBezTo>
                  <a:cubicBezTo>
                    <a:pt x="1357" y="713"/>
                    <a:pt x="1333" y="706"/>
                    <a:pt x="1305" y="706"/>
                  </a:cubicBezTo>
                  <a:cubicBezTo>
                    <a:pt x="1289" y="706"/>
                    <a:pt x="1272" y="708"/>
                    <a:pt x="1251" y="715"/>
                  </a:cubicBezTo>
                  <a:cubicBezTo>
                    <a:pt x="1132" y="744"/>
                    <a:pt x="1103" y="804"/>
                    <a:pt x="984" y="863"/>
                  </a:cubicBezTo>
                  <a:cubicBezTo>
                    <a:pt x="880" y="915"/>
                    <a:pt x="776" y="947"/>
                    <a:pt x="672" y="947"/>
                  </a:cubicBezTo>
                  <a:cubicBezTo>
                    <a:pt x="597" y="947"/>
                    <a:pt x="522" y="931"/>
                    <a:pt x="448" y="893"/>
                  </a:cubicBezTo>
                  <a:cubicBezTo>
                    <a:pt x="299" y="834"/>
                    <a:pt x="209" y="596"/>
                    <a:pt x="61" y="596"/>
                  </a:cubicBezTo>
                  <a:close/>
                  <a:moveTo>
                    <a:pt x="1460" y="1638"/>
                  </a:moveTo>
                  <a:cubicBezTo>
                    <a:pt x="1460" y="1727"/>
                    <a:pt x="1460" y="1876"/>
                    <a:pt x="1341" y="1876"/>
                  </a:cubicBezTo>
                  <a:cubicBezTo>
                    <a:pt x="1400" y="2054"/>
                    <a:pt x="1579" y="2233"/>
                    <a:pt x="1787" y="2322"/>
                  </a:cubicBezTo>
                  <a:cubicBezTo>
                    <a:pt x="1787" y="2263"/>
                    <a:pt x="1787" y="2233"/>
                    <a:pt x="1758" y="2203"/>
                  </a:cubicBezTo>
                  <a:cubicBezTo>
                    <a:pt x="1787" y="2203"/>
                    <a:pt x="1817" y="2174"/>
                    <a:pt x="1817" y="2144"/>
                  </a:cubicBezTo>
                  <a:cubicBezTo>
                    <a:pt x="1519" y="2084"/>
                    <a:pt x="1519" y="1906"/>
                    <a:pt x="1460" y="1638"/>
                  </a:cubicBezTo>
                  <a:close/>
                  <a:moveTo>
                    <a:pt x="1698" y="0"/>
                  </a:moveTo>
                  <a:lnTo>
                    <a:pt x="1698" y="0"/>
                  </a:lnTo>
                  <a:cubicBezTo>
                    <a:pt x="1490" y="179"/>
                    <a:pt x="1311" y="387"/>
                    <a:pt x="1043" y="447"/>
                  </a:cubicBezTo>
                  <a:cubicBezTo>
                    <a:pt x="971" y="461"/>
                    <a:pt x="898" y="467"/>
                    <a:pt x="824" y="467"/>
                  </a:cubicBezTo>
                  <a:cubicBezTo>
                    <a:pt x="590" y="467"/>
                    <a:pt x="346" y="410"/>
                    <a:pt x="120" y="387"/>
                  </a:cubicBezTo>
                  <a:lnTo>
                    <a:pt x="120" y="387"/>
                  </a:lnTo>
                  <a:cubicBezTo>
                    <a:pt x="328" y="476"/>
                    <a:pt x="537" y="596"/>
                    <a:pt x="775" y="596"/>
                  </a:cubicBezTo>
                  <a:cubicBezTo>
                    <a:pt x="894" y="596"/>
                    <a:pt x="1222" y="596"/>
                    <a:pt x="1311" y="506"/>
                  </a:cubicBezTo>
                  <a:cubicBezTo>
                    <a:pt x="1251" y="506"/>
                    <a:pt x="1192" y="476"/>
                    <a:pt x="1162" y="476"/>
                  </a:cubicBezTo>
                  <a:cubicBezTo>
                    <a:pt x="1241" y="437"/>
                    <a:pt x="1592" y="229"/>
                    <a:pt x="1787" y="229"/>
                  </a:cubicBezTo>
                  <a:cubicBezTo>
                    <a:pt x="1888" y="229"/>
                    <a:pt x="1947" y="285"/>
                    <a:pt x="1906" y="447"/>
                  </a:cubicBezTo>
                  <a:cubicBezTo>
                    <a:pt x="1891" y="444"/>
                    <a:pt x="1876" y="443"/>
                    <a:pt x="1862" y="443"/>
                  </a:cubicBezTo>
                  <a:cubicBezTo>
                    <a:pt x="1860" y="443"/>
                    <a:pt x="1858" y="443"/>
                    <a:pt x="1855" y="443"/>
                  </a:cubicBezTo>
                  <a:lnTo>
                    <a:pt x="1855" y="443"/>
                  </a:lnTo>
                  <a:cubicBezTo>
                    <a:pt x="1809" y="371"/>
                    <a:pt x="1760" y="314"/>
                    <a:pt x="1728" y="298"/>
                  </a:cubicBezTo>
                  <a:cubicBezTo>
                    <a:pt x="1698" y="416"/>
                    <a:pt x="1669" y="535"/>
                    <a:pt x="1580" y="624"/>
                  </a:cubicBezTo>
                  <a:lnTo>
                    <a:pt x="1580" y="624"/>
                  </a:lnTo>
                  <a:cubicBezTo>
                    <a:pt x="1675" y="543"/>
                    <a:pt x="1727" y="447"/>
                    <a:pt x="1855" y="443"/>
                  </a:cubicBezTo>
                  <a:lnTo>
                    <a:pt x="1855" y="443"/>
                  </a:lnTo>
                  <a:cubicBezTo>
                    <a:pt x="1975" y="630"/>
                    <a:pt x="2085" y="924"/>
                    <a:pt x="1897" y="924"/>
                  </a:cubicBezTo>
                  <a:cubicBezTo>
                    <a:pt x="1891" y="924"/>
                    <a:pt x="1884" y="924"/>
                    <a:pt x="1877" y="923"/>
                  </a:cubicBezTo>
                  <a:lnTo>
                    <a:pt x="1877" y="923"/>
                  </a:lnTo>
                  <a:cubicBezTo>
                    <a:pt x="1996" y="1072"/>
                    <a:pt x="1787" y="1131"/>
                    <a:pt x="1936" y="1340"/>
                  </a:cubicBezTo>
                  <a:cubicBezTo>
                    <a:pt x="2055" y="1548"/>
                    <a:pt x="2353" y="1697"/>
                    <a:pt x="2413" y="1965"/>
                  </a:cubicBezTo>
                  <a:cubicBezTo>
                    <a:pt x="2442" y="2203"/>
                    <a:pt x="2294" y="2233"/>
                    <a:pt x="2204" y="2412"/>
                  </a:cubicBezTo>
                  <a:cubicBezTo>
                    <a:pt x="1996" y="2918"/>
                    <a:pt x="2472" y="3216"/>
                    <a:pt x="2591" y="3662"/>
                  </a:cubicBezTo>
                  <a:cubicBezTo>
                    <a:pt x="2770" y="4407"/>
                    <a:pt x="3008" y="5151"/>
                    <a:pt x="3157" y="5895"/>
                  </a:cubicBezTo>
                  <a:cubicBezTo>
                    <a:pt x="3306" y="6699"/>
                    <a:pt x="3306" y="7533"/>
                    <a:pt x="3633" y="8307"/>
                  </a:cubicBezTo>
                  <a:cubicBezTo>
                    <a:pt x="3663" y="8426"/>
                    <a:pt x="3812" y="8605"/>
                    <a:pt x="3782" y="8724"/>
                  </a:cubicBezTo>
                  <a:cubicBezTo>
                    <a:pt x="3782" y="8843"/>
                    <a:pt x="3604" y="8902"/>
                    <a:pt x="3604" y="9051"/>
                  </a:cubicBezTo>
                  <a:cubicBezTo>
                    <a:pt x="3544" y="9319"/>
                    <a:pt x="3872" y="9319"/>
                    <a:pt x="3961" y="9617"/>
                  </a:cubicBezTo>
                  <a:cubicBezTo>
                    <a:pt x="4080" y="9617"/>
                    <a:pt x="4199" y="9647"/>
                    <a:pt x="4288" y="9647"/>
                  </a:cubicBezTo>
                  <a:cubicBezTo>
                    <a:pt x="4140" y="9617"/>
                    <a:pt x="4348" y="9409"/>
                    <a:pt x="4437" y="9409"/>
                  </a:cubicBezTo>
                  <a:cubicBezTo>
                    <a:pt x="4556" y="9409"/>
                    <a:pt x="4735" y="9558"/>
                    <a:pt x="4854" y="9587"/>
                  </a:cubicBezTo>
                  <a:cubicBezTo>
                    <a:pt x="4824" y="9498"/>
                    <a:pt x="4795" y="9438"/>
                    <a:pt x="4824" y="9319"/>
                  </a:cubicBezTo>
                  <a:lnTo>
                    <a:pt x="4824" y="9319"/>
                  </a:lnTo>
                  <a:cubicBezTo>
                    <a:pt x="5033" y="9349"/>
                    <a:pt x="5182" y="9587"/>
                    <a:pt x="5033" y="9766"/>
                  </a:cubicBezTo>
                  <a:cubicBezTo>
                    <a:pt x="5003" y="9825"/>
                    <a:pt x="4943" y="9825"/>
                    <a:pt x="4943" y="9855"/>
                  </a:cubicBezTo>
                  <a:cubicBezTo>
                    <a:pt x="4914" y="9885"/>
                    <a:pt x="4943" y="10034"/>
                    <a:pt x="4943" y="10064"/>
                  </a:cubicBezTo>
                  <a:cubicBezTo>
                    <a:pt x="4973" y="10123"/>
                    <a:pt x="4973" y="10183"/>
                    <a:pt x="4973" y="10242"/>
                  </a:cubicBezTo>
                  <a:cubicBezTo>
                    <a:pt x="5003" y="10183"/>
                    <a:pt x="5003" y="9974"/>
                    <a:pt x="5122" y="9974"/>
                  </a:cubicBezTo>
                  <a:cubicBezTo>
                    <a:pt x="5271" y="10004"/>
                    <a:pt x="5301" y="10213"/>
                    <a:pt x="5152" y="10242"/>
                  </a:cubicBezTo>
                  <a:cubicBezTo>
                    <a:pt x="5167" y="10257"/>
                    <a:pt x="5189" y="10257"/>
                    <a:pt x="5211" y="10257"/>
                  </a:cubicBezTo>
                  <a:cubicBezTo>
                    <a:pt x="5234" y="10257"/>
                    <a:pt x="5256" y="10257"/>
                    <a:pt x="5271" y="10272"/>
                  </a:cubicBezTo>
                  <a:cubicBezTo>
                    <a:pt x="5420" y="10361"/>
                    <a:pt x="5271" y="10600"/>
                    <a:pt x="5241" y="10719"/>
                  </a:cubicBezTo>
                  <a:cubicBezTo>
                    <a:pt x="5259" y="10630"/>
                    <a:pt x="5213" y="10573"/>
                    <a:pt x="5148" y="10573"/>
                  </a:cubicBezTo>
                  <a:cubicBezTo>
                    <a:pt x="5104" y="10573"/>
                    <a:pt x="5051" y="10599"/>
                    <a:pt x="5003" y="10659"/>
                  </a:cubicBezTo>
                  <a:cubicBezTo>
                    <a:pt x="5033" y="10361"/>
                    <a:pt x="4914" y="10183"/>
                    <a:pt x="4884" y="9885"/>
                  </a:cubicBezTo>
                  <a:cubicBezTo>
                    <a:pt x="4811" y="10006"/>
                    <a:pt x="4778" y="10147"/>
                    <a:pt x="4672" y="10147"/>
                  </a:cubicBezTo>
                  <a:cubicBezTo>
                    <a:pt x="4647" y="10147"/>
                    <a:pt x="4619" y="10140"/>
                    <a:pt x="4586" y="10123"/>
                  </a:cubicBezTo>
                  <a:cubicBezTo>
                    <a:pt x="4408" y="10064"/>
                    <a:pt x="4497" y="9796"/>
                    <a:pt x="4288" y="9736"/>
                  </a:cubicBezTo>
                  <a:lnTo>
                    <a:pt x="4288" y="9736"/>
                  </a:lnTo>
                  <a:cubicBezTo>
                    <a:pt x="4408" y="9855"/>
                    <a:pt x="4348" y="10034"/>
                    <a:pt x="4497" y="10123"/>
                  </a:cubicBezTo>
                  <a:cubicBezTo>
                    <a:pt x="4456" y="10185"/>
                    <a:pt x="4417" y="10207"/>
                    <a:pt x="4381" y="10207"/>
                  </a:cubicBezTo>
                  <a:cubicBezTo>
                    <a:pt x="4291" y="10207"/>
                    <a:pt x="4214" y="10069"/>
                    <a:pt x="4132" y="10069"/>
                  </a:cubicBezTo>
                  <a:cubicBezTo>
                    <a:pt x="4106" y="10069"/>
                    <a:pt x="4078" y="10084"/>
                    <a:pt x="4050" y="10123"/>
                  </a:cubicBezTo>
                  <a:cubicBezTo>
                    <a:pt x="3931" y="10064"/>
                    <a:pt x="3901" y="9885"/>
                    <a:pt x="3842" y="9796"/>
                  </a:cubicBezTo>
                  <a:cubicBezTo>
                    <a:pt x="3812" y="9915"/>
                    <a:pt x="3812" y="10004"/>
                    <a:pt x="3812" y="10123"/>
                  </a:cubicBezTo>
                  <a:cubicBezTo>
                    <a:pt x="3812" y="10195"/>
                    <a:pt x="3890" y="10326"/>
                    <a:pt x="3825" y="10326"/>
                  </a:cubicBezTo>
                  <a:cubicBezTo>
                    <a:pt x="3810" y="10326"/>
                    <a:pt x="3787" y="10319"/>
                    <a:pt x="3752" y="10302"/>
                  </a:cubicBezTo>
                  <a:lnTo>
                    <a:pt x="3752" y="10302"/>
                  </a:lnTo>
                  <a:cubicBezTo>
                    <a:pt x="3782" y="10421"/>
                    <a:pt x="3752" y="10451"/>
                    <a:pt x="3723" y="10510"/>
                  </a:cubicBezTo>
                  <a:cubicBezTo>
                    <a:pt x="3514" y="10510"/>
                    <a:pt x="3514" y="10213"/>
                    <a:pt x="3365" y="10123"/>
                  </a:cubicBezTo>
                  <a:cubicBezTo>
                    <a:pt x="3272" y="10039"/>
                    <a:pt x="3217" y="10005"/>
                    <a:pt x="3186" y="10005"/>
                  </a:cubicBezTo>
                  <a:cubicBezTo>
                    <a:pt x="3118" y="10005"/>
                    <a:pt x="3166" y="10168"/>
                    <a:pt x="3187" y="10332"/>
                  </a:cubicBezTo>
                  <a:cubicBezTo>
                    <a:pt x="3198" y="10267"/>
                    <a:pt x="3219" y="10240"/>
                    <a:pt x="3247" y="10240"/>
                  </a:cubicBezTo>
                  <a:cubicBezTo>
                    <a:pt x="3376" y="10240"/>
                    <a:pt x="3650" y="10789"/>
                    <a:pt x="3723" y="10838"/>
                  </a:cubicBezTo>
                  <a:cubicBezTo>
                    <a:pt x="3599" y="10569"/>
                    <a:pt x="3719" y="10544"/>
                    <a:pt x="3883" y="10544"/>
                  </a:cubicBezTo>
                  <a:cubicBezTo>
                    <a:pt x="3920" y="10544"/>
                    <a:pt x="3960" y="10546"/>
                    <a:pt x="4000" y="10546"/>
                  </a:cubicBezTo>
                  <a:cubicBezTo>
                    <a:pt x="4037" y="10546"/>
                    <a:pt x="4074" y="10544"/>
                    <a:pt x="4110" y="10540"/>
                  </a:cubicBezTo>
                  <a:cubicBezTo>
                    <a:pt x="4318" y="10510"/>
                    <a:pt x="4259" y="10481"/>
                    <a:pt x="4378" y="10361"/>
                  </a:cubicBezTo>
                  <a:cubicBezTo>
                    <a:pt x="4481" y="10258"/>
                    <a:pt x="4540" y="10177"/>
                    <a:pt x="4651" y="10177"/>
                  </a:cubicBezTo>
                  <a:cubicBezTo>
                    <a:pt x="4668" y="10177"/>
                    <a:pt x="4686" y="10179"/>
                    <a:pt x="4705" y="10183"/>
                  </a:cubicBezTo>
                  <a:cubicBezTo>
                    <a:pt x="4705" y="10315"/>
                    <a:pt x="4540" y="10708"/>
                    <a:pt x="4399" y="10708"/>
                  </a:cubicBezTo>
                  <a:cubicBezTo>
                    <a:pt x="4381" y="10708"/>
                    <a:pt x="4364" y="10702"/>
                    <a:pt x="4348" y="10689"/>
                  </a:cubicBezTo>
                  <a:lnTo>
                    <a:pt x="4348" y="10689"/>
                  </a:lnTo>
                  <a:cubicBezTo>
                    <a:pt x="4378" y="10778"/>
                    <a:pt x="4378" y="10897"/>
                    <a:pt x="4408" y="11016"/>
                  </a:cubicBezTo>
                  <a:cubicBezTo>
                    <a:pt x="4504" y="10968"/>
                    <a:pt x="4639" y="10881"/>
                    <a:pt x="4750" y="10881"/>
                  </a:cubicBezTo>
                  <a:cubicBezTo>
                    <a:pt x="4777" y="10881"/>
                    <a:pt x="4802" y="10886"/>
                    <a:pt x="4824" y="10897"/>
                  </a:cubicBezTo>
                  <a:cubicBezTo>
                    <a:pt x="4943" y="10987"/>
                    <a:pt x="4914" y="11136"/>
                    <a:pt x="4824" y="11225"/>
                  </a:cubicBezTo>
                  <a:cubicBezTo>
                    <a:pt x="5003" y="11344"/>
                    <a:pt x="4586" y="11433"/>
                    <a:pt x="4527" y="11433"/>
                  </a:cubicBezTo>
                  <a:cubicBezTo>
                    <a:pt x="4765" y="11433"/>
                    <a:pt x="5152" y="11344"/>
                    <a:pt x="5271" y="11106"/>
                  </a:cubicBezTo>
                  <a:cubicBezTo>
                    <a:pt x="5360" y="10957"/>
                    <a:pt x="5420" y="10808"/>
                    <a:pt x="5479" y="10659"/>
                  </a:cubicBezTo>
                  <a:cubicBezTo>
                    <a:pt x="5598" y="10332"/>
                    <a:pt x="5509" y="9915"/>
                    <a:pt x="5331" y="9617"/>
                  </a:cubicBezTo>
                  <a:cubicBezTo>
                    <a:pt x="5182" y="9349"/>
                    <a:pt x="4854" y="9170"/>
                    <a:pt x="4765" y="8873"/>
                  </a:cubicBezTo>
                  <a:cubicBezTo>
                    <a:pt x="4775" y="8871"/>
                    <a:pt x="4784" y="8870"/>
                    <a:pt x="4793" y="8870"/>
                  </a:cubicBezTo>
                  <a:cubicBezTo>
                    <a:pt x="4925" y="8870"/>
                    <a:pt x="5007" y="9057"/>
                    <a:pt x="5063" y="9141"/>
                  </a:cubicBezTo>
                  <a:cubicBezTo>
                    <a:pt x="4854" y="8456"/>
                    <a:pt x="4378" y="7860"/>
                    <a:pt x="4080" y="7205"/>
                  </a:cubicBezTo>
                  <a:cubicBezTo>
                    <a:pt x="3812" y="6580"/>
                    <a:pt x="3693" y="5895"/>
                    <a:pt x="3455" y="5270"/>
                  </a:cubicBezTo>
                  <a:cubicBezTo>
                    <a:pt x="3246" y="4704"/>
                    <a:pt x="3038" y="4139"/>
                    <a:pt x="2859" y="3573"/>
                  </a:cubicBezTo>
                  <a:cubicBezTo>
                    <a:pt x="2681" y="3037"/>
                    <a:pt x="2562" y="2590"/>
                    <a:pt x="2621" y="2025"/>
                  </a:cubicBezTo>
                  <a:cubicBezTo>
                    <a:pt x="2621" y="1822"/>
                    <a:pt x="2818" y="861"/>
                    <a:pt x="2529" y="861"/>
                  </a:cubicBezTo>
                  <a:cubicBezTo>
                    <a:pt x="2520" y="861"/>
                    <a:pt x="2511" y="862"/>
                    <a:pt x="2502" y="863"/>
                  </a:cubicBezTo>
                  <a:cubicBezTo>
                    <a:pt x="2562" y="715"/>
                    <a:pt x="2442" y="596"/>
                    <a:pt x="2294" y="566"/>
                  </a:cubicBezTo>
                  <a:lnTo>
                    <a:pt x="2294" y="566"/>
                  </a:lnTo>
                  <a:cubicBezTo>
                    <a:pt x="2323" y="625"/>
                    <a:pt x="2323" y="655"/>
                    <a:pt x="2353" y="715"/>
                  </a:cubicBezTo>
                  <a:cubicBezTo>
                    <a:pt x="2204" y="655"/>
                    <a:pt x="2145" y="536"/>
                    <a:pt x="2115" y="387"/>
                  </a:cubicBezTo>
                  <a:lnTo>
                    <a:pt x="2145" y="387"/>
                  </a:lnTo>
                  <a:cubicBezTo>
                    <a:pt x="2026" y="298"/>
                    <a:pt x="1787" y="149"/>
                    <a:pt x="1639" y="149"/>
                  </a:cubicBezTo>
                  <a:cubicBezTo>
                    <a:pt x="1668" y="119"/>
                    <a:pt x="1668" y="30"/>
                    <a:pt x="169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7"/>
            <p:cNvSpPr/>
            <p:nvPr/>
          </p:nvSpPr>
          <p:spPr>
            <a:xfrm>
              <a:off x="4799670" y="3907270"/>
              <a:ext cx="13720" cy="13120"/>
            </a:xfrm>
            <a:custGeom>
              <a:avLst/>
              <a:gdLst/>
              <a:ahLst/>
              <a:cxnLst/>
              <a:rect l="l" t="t" r="r" b="b"/>
              <a:pathLst>
                <a:path w="686" h="656" fill="none" extrusionOk="0">
                  <a:moveTo>
                    <a:pt x="299" y="1"/>
                  </a:moveTo>
                  <a:cubicBezTo>
                    <a:pt x="686" y="1"/>
                    <a:pt x="626" y="656"/>
                    <a:pt x="328" y="507"/>
                  </a:cubicBezTo>
                  <a:cubicBezTo>
                    <a:pt x="150" y="418"/>
                    <a:pt x="1" y="31"/>
                    <a:pt x="299" y="1"/>
                  </a:cubicBezTo>
                  <a:close/>
                </a:path>
              </a:pathLst>
            </a:custGeom>
            <a:noFill/>
            <a:ln w="1500" cap="flat" cmpd="sng">
              <a:solidFill>
                <a:srgbClr val="967348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4626390" y="3745150"/>
              <a:ext cx="122100" cy="228900"/>
            </a:xfrm>
            <a:custGeom>
              <a:avLst/>
              <a:gdLst/>
              <a:ahLst/>
              <a:cxnLst/>
              <a:rect l="l" t="t" r="r" b="b"/>
              <a:pathLst>
                <a:path w="6105" h="11445" extrusionOk="0">
                  <a:moveTo>
                    <a:pt x="1" y="723"/>
                  </a:moveTo>
                  <a:cubicBezTo>
                    <a:pt x="1" y="724"/>
                    <a:pt x="1" y="725"/>
                    <a:pt x="1" y="725"/>
                  </a:cubicBezTo>
                  <a:lnTo>
                    <a:pt x="1" y="725"/>
                  </a:lnTo>
                  <a:cubicBezTo>
                    <a:pt x="1" y="724"/>
                    <a:pt x="1" y="724"/>
                    <a:pt x="1" y="723"/>
                  </a:cubicBezTo>
                  <a:close/>
                  <a:moveTo>
                    <a:pt x="1944" y="0"/>
                  </a:moveTo>
                  <a:cubicBezTo>
                    <a:pt x="1893" y="0"/>
                    <a:pt x="1913" y="44"/>
                    <a:pt x="1817" y="68"/>
                  </a:cubicBezTo>
                  <a:cubicBezTo>
                    <a:pt x="1757" y="83"/>
                    <a:pt x="1720" y="90"/>
                    <a:pt x="1683" y="90"/>
                  </a:cubicBezTo>
                  <a:cubicBezTo>
                    <a:pt x="1646" y="90"/>
                    <a:pt x="1608" y="83"/>
                    <a:pt x="1549" y="68"/>
                  </a:cubicBezTo>
                  <a:cubicBezTo>
                    <a:pt x="1340" y="68"/>
                    <a:pt x="1102" y="98"/>
                    <a:pt x="894" y="98"/>
                  </a:cubicBezTo>
                  <a:cubicBezTo>
                    <a:pt x="829" y="98"/>
                    <a:pt x="732" y="90"/>
                    <a:pt x="632" y="90"/>
                  </a:cubicBezTo>
                  <a:cubicBezTo>
                    <a:pt x="455" y="90"/>
                    <a:pt x="266" y="114"/>
                    <a:pt x="209" y="247"/>
                  </a:cubicBezTo>
                  <a:cubicBezTo>
                    <a:pt x="179" y="306"/>
                    <a:pt x="209" y="425"/>
                    <a:pt x="179" y="515"/>
                  </a:cubicBezTo>
                  <a:cubicBezTo>
                    <a:pt x="179" y="542"/>
                    <a:pt x="23" y="726"/>
                    <a:pt x="3" y="726"/>
                  </a:cubicBezTo>
                  <a:cubicBezTo>
                    <a:pt x="2" y="726"/>
                    <a:pt x="1" y="726"/>
                    <a:pt x="1" y="725"/>
                  </a:cubicBezTo>
                  <a:lnTo>
                    <a:pt x="1" y="725"/>
                  </a:lnTo>
                  <a:cubicBezTo>
                    <a:pt x="90" y="1081"/>
                    <a:pt x="209" y="1319"/>
                    <a:pt x="239" y="1676"/>
                  </a:cubicBezTo>
                  <a:cubicBezTo>
                    <a:pt x="239" y="1825"/>
                    <a:pt x="239" y="1795"/>
                    <a:pt x="328" y="1944"/>
                  </a:cubicBezTo>
                  <a:cubicBezTo>
                    <a:pt x="358" y="2003"/>
                    <a:pt x="447" y="2063"/>
                    <a:pt x="477" y="2152"/>
                  </a:cubicBezTo>
                  <a:cubicBezTo>
                    <a:pt x="566" y="2271"/>
                    <a:pt x="596" y="2331"/>
                    <a:pt x="745" y="2361"/>
                  </a:cubicBezTo>
                  <a:cubicBezTo>
                    <a:pt x="715" y="2658"/>
                    <a:pt x="1162" y="2986"/>
                    <a:pt x="1311" y="3284"/>
                  </a:cubicBezTo>
                  <a:cubicBezTo>
                    <a:pt x="1489" y="3581"/>
                    <a:pt x="1608" y="3939"/>
                    <a:pt x="1727" y="4266"/>
                  </a:cubicBezTo>
                  <a:cubicBezTo>
                    <a:pt x="1876" y="4713"/>
                    <a:pt x="2025" y="5159"/>
                    <a:pt x="2174" y="5606"/>
                  </a:cubicBezTo>
                  <a:cubicBezTo>
                    <a:pt x="2293" y="5993"/>
                    <a:pt x="2382" y="6380"/>
                    <a:pt x="2442" y="6767"/>
                  </a:cubicBezTo>
                  <a:cubicBezTo>
                    <a:pt x="2472" y="6976"/>
                    <a:pt x="2502" y="7214"/>
                    <a:pt x="2561" y="7452"/>
                  </a:cubicBezTo>
                  <a:cubicBezTo>
                    <a:pt x="2710" y="7899"/>
                    <a:pt x="2918" y="8345"/>
                    <a:pt x="2948" y="8822"/>
                  </a:cubicBezTo>
                  <a:cubicBezTo>
                    <a:pt x="2978" y="9179"/>
                    <a:pt x="2799" y="9566"/>
                    <a:pt x="2918" y="9893"/>
                  </a:cubicBezTo>
                  <a:cubicBezTo>
                    <a:pt x="2978" y="10042"/>
                    <a:pt x="3097" y="10161"/>
                    <a:pt x="3216" y="10221"/>
                  </a:cubicBezTo>
                  <a:cubicBezTo>
                    <a:pt x="3395" y="10340"/>
                    <a:pt x="3454" y="10400"/>
                    <a:pt x="3573" y="10578"/>
                  </a:cubicBezTo>
                  <a:cubicBezTo>
                    <a:pt x="3693" y="10757"/>
                    <a:pt x="3871" y="10935"/>
                    <a:pt x="4020" y="11144"/>
                  </a:cubicBezTo>
                  <a:cubicBezTo>
                    <a:pt x="4109" y="11263"/>
                    <a:pt x="4169" y="11412"/>
                    <a:pt x="4318" y="11442"/>
                  </a:cubicBezTo>
                  <a:cubicBezTo>
                    <a:pt x="4335" y="11443"/>
                    <a:pt x="4353" y="11444"/>
                    <a:pt x="4371" y="11444"/>
                  </a:cubicBezTo>
                  <a:cubicBezTo>
                    <a:pt x="4673" y="11444"/>
                    <a:pt x="5135" y="11225"/>
                    <a:pt x="5360" y="11084"/>
                  </a:cubicBezTo>
                  <a:cubicBezTo>
                    <a:pt x="5568" y="10995"/>
                    <a:pt x="5806" y="10846"/>
                    <a:pt x="5926" y="10668"/>
                  </a:cubicBezTo>
                  <a:cubicBezTo>
                    <a:pt x="6074" y="10489"/>
                    <a:pt x="6074" y="10132"/>
                    <a:pt x="6074" y="9893"/>
                  </a:cubicBezTo>
                  <a:cubicBezTo>
                    <a:pt x="6104" y="9566"/>
                    <a:pt x="6074" y="9268"/>
                    <a:pt x="5866" y="8970"/>
                  </a:cubicBezTo>
                  <a:cubicBezTo>
                    <a:pt x="5717" y="8792"/>
                    <a:pt x="5539" y="8643"/>
                    <a:pt x="5360" y="8464"/>
                  </a:cubicBezTo>
                  <a:cubicBezTo>
                    <a:pt x="5003" y="8047"/>
                    <a:pt x="4645" y="7571"/>
                    <a:pt x="4348" y="7065"/>
                  </a:cubicBezTo>
                  <a:cubicBezTo>
                    <a:pt x="3931" y="6321"/>
                    <a:pt x="3603" y="5427"/>
                    <a:pt x="3365" y="4594"/>
                  </a:cubicBezTo>
                  <a:cubicBezTo>
                    <a:pt x="3246" y="4236"/>
                    <a:pt x="3186" y="3849"/>
                    <a:pt x="3097" y="3492"/>
                  </a:cubicBezTo>
                  <a:cubicBezTo>
                    <a:pt x="3038" y="3313"/>
                    <a:pt x="2978" y="3135"/>
                    <a:pt x="2948" y="2956"/>
                  </a:cubicBezTo>
                  <a:cubicBezTo>
                    <a:pt x="2948" y="2718"/>
                    <a:pt x="2978" y="2509"/>
                    <a:pt x="2948" y="2241"/>
                  </a:cubicBezTo>
                  <a:cubicBezTo>
                    <a:pt x="2918" y="2003"/>
                    <a:pt x="2859" y="1795"/>
                    <a:pt x="2799" y="1557"/>
                  </a:cubicBezTo>
                  <a:cubicBezTo>
                    <a:pt x="2740" y="1289"/>
                    <a:pt x="2680" y="1080"/>
                    <a:pt x="2591" y="842"/>
                  </a:cubicBezTo>
                  <a:cubicBezTo>
                    <a:pt x="2531" y="693"/>
                    <a:pt x="2561" y="485"/>
                    <a:pt x="2502" y="336"/>
                  </a:cubicBezTo>
                  <a:cubicBezTo>
                    <a:pt x="2442" y="217"/>
                    <a:pt x="2144" y="38"/>
                    <a:pt x="1995" y="8"/>
                  </a:cubicBezTo>
                  <a:cubicBezTo>
                    <a:pt x="1973" y="3"/>
                    <a:pt x="1956" y="0"/>
                    <a:pt x="194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4631150" y="3763770"/>
              <a:ext cx="9560" cy="23840"/>
            </a:xfrm>
            <a:custGeom>
              <a:avLst/>
              <a:gdLst/>
              <a:ahLst/>
              <a:cxnLst/>
              <a:rect l="l" t="t" r="r" b="b"/>
              <a:pathLst>
                <a:path w="478" h="1192" extrusionOk="0">
                  <a:moveTo>
                    <a:pt x="1" y="0"/>
                  </a:moveTo>
                  <a:lnTo>
                    <a:pt x="1" y="119"/>
                  </a:lnTo>
                  <a:cubicBezTo>
                    <a:pt x="120" y="387"/>
                    <a:pt x="120" y="626"/>
                    <a:pt x="179" y="894"/>
                  </a:cubicBezTo>
                  <a:cubicBezTo>
                    <a:pt x="179" y="1013"/>
                    <a:pt x="269" y="1102"/>
                    <a:pt x="358" y="1191"/>
                  </a:cubicBezTo>
                  <a:cubicBezTo>
                    <a:pt x="418" y="1102"/>
                    <a:pt x="477" y="953"/>
                    <a:pt x="477" y="804"/>
                  </a:cubicBezTo>
                  <a:cubicBezTo>
                    <a:pt x="477" y="729"/>
                    <a:pt x="461" y="701"/>
                    <a:pt x="436" y="701"/>
                  </a:cubicBezTo>
                  <a:cubicBezTo>
                    <a:pt x="402" y="701"/>
                    <a:pt x="350" y="753"/>
                    <a:pt x="298" y="804"/>
                  </a:cubicBezTo>
                  <a:cubicBezTo>
                    <a:pt x="209" y="536"/>
                    <a:pt x="179" y="239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4640690" y="3786990"/>
              <a:ext cx="5380" cy="9000"/>
            </a:xfrm>
            <a:custGeom>
              <a:avLst/>
              <a:gdLst/>
              <a:ahLst/>
              <a:cxnLst/>
              <a:rect l="l" t="t" r="r" b="b"/>
              <a:pathLst>
                <a:path w="269" h="450" extrusionOk="0">
                  <a:moveTo>
                    <a:pt x="119" y="1"/>
                  </a:moveTo>
                  <a:cubicBezTo>
                    <a:pt x="60" y="90"/>
                    <a:pt x="89" y="179"/>
                    <a:pt x="0" y="239"/>
                  </a:cubicBezTo>
                  <a:cubicBezTo>
                    <a:pt x="112" y="239"/>
                    <a:pt x="66" y="450"/>
                    <a:pt x="135" y="450"/>
                  </a:cubicBezTo>
                  <a:cubicBezTo>
                    <a:pt x="139" y="450"/>
                    <a:pt x="144" y="449"/>
                    <a:pt x="149" y="447"/>
                  </a:cubicBezTo>
                  <a:cubicBezTo>
                    <a:pt x="268" y="388"/>
                    <a:pt x="149" y="90"/>
                    <a:pt x="11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4675230" y="3876910"/>
              <a:ext cx="62540" cy="77440"/>
            </a:xfrm>
            <a:custGeom>
              <a:avLst/>
              <a:gdLst/>
              <a:ahLst/>
              <a:cxnLst/>
              <a:rect l="l" t="t" r="r" b="b"/>
              <a:pathLst>
                <a:path w="3127" h="3872" extrusionOk="0">
                  <a:moveTo>
                    <a:pt x="89" y="0"/>
                  </a:moveTo>
                  <a:lnTo>
                    <a:pt x="89" y="0"/>
                  </a:lnTo>
                  <a:cubicBezTo>
                    <a:pt x="0" y="328"/>
                    <a:pt x="149" y="715"/>
                    <a:pt x="238" y="1013"/>
                  </a:cubicBezTo>
                  <a:cubicBezTo>
                    <a:pt x="387" y="1489"/>
                    <a:pt x="596" y="1936"/>
                    <a:pt x="566" y="2442"/>
                  </a:cubicBezTo>
                  <a:cubicBezTo>
                    <a:pt x="536" y="2740"/>
                    <a:pt x="417" y="3008"/>
                    <a:pt x="536" y="3305"/>
                  </a:cubicBezTo>
                  <a:cubicBezTo>
                    <a:pt x="566" y="3424"/>
                    <a:pt x="655" y="3484"/>
                    <a:pt x="744" y="3544"/>
                  </a:cubicBezTo>
                  <a:cubicBezTo>
                    <a:pt x="893" y="3663"/>
                    <a:pt x="1012" y="3782"/>
                    <a:pt x="1161" y="3871"/>
                  </a:cubicBezTo>
                  <a:cubicBezTo>
                    <a:pt x="1072" y="3663"/>
                    <a:pt x="953" y="3454"/>
                    <a:pt x="893" y="3246"/>
                  </a:cubicBezTo>
                  <a:cubicBezTo>
                    <a:pt x="867" y="3088"/>
                    <a:pt x="910" y="2814"/>
                    <a:pt x="1085" y="2814"/>
                  </a:cubicBezTo>
                  <a:cubicBezTo>
                    <a:pt x="1108" y="2814"/>
                    <a:pt x="1134" y="2819"/>
                    <a:pt x="1161" y="2829"/>
                  </a:cubicBezTo>
                  <a:cubicBezTo>
                    <a:pt x="1310" y="2859"/>
                    <a:pt x="1370" y="3037"/>
                    <a:pt x="1459" y="3157"/>
                  </a:cubicBezTo>
                  <a:cubicBezTo>
                    <a:pt x="1548" y="3276"/>
                    <a:pt x="1667" y="3305"/>
                    <a:pt x="1697" y="3454"/>
                  </a:cubicBezTo>
                  <a:cubicBezTo>
                    <a:pt x="1710" y="3547"/>
                    <a:pt x="1712" y="3575"/>
                    <a:pt x="1722" y="3575"/>
                  </a:cubicBezTo>
                  <a:cubicBezTo>
                    <a:pt x="1736" y="3575"/>
                    <a:pt x="1763" y="3530"/>
                    <a:pt x="1846" y="3514"/>
                  </a:cubicBezTo>
                  <a:cubicBezTo>
                    <a:pt x="1923" y="3514"/>
                    <a:pt x="2021" y="3579"/>
                    <a:pt x="2085" y="3579"/>
                  </a:cubicBezTo>
                  <a:cubicBezTo>
                    <a:pt x="2096" y="3579"/>
                    <a:pt x="2105" y="3578"/>
                    <a:pt x="2114" y="3573"/>
                  </a:cubicBezTo>
                  <a:cubicBezTo>
                    <a:pt x="2025" y="3514"/>
                    <a:pt x="1638" y="3305"/>
                    <a:pt x="1786" y="3157"/>
                  </a:cubicBezTo>
                  <a:cubicBezTo>
                    <a:pt x="1815" y="3121"/>
                    <a:pt x="1850" y="3108"/>
                    <a:pt x="1889" y="3108"/>
                  </a:cubicBezTo>
                  <a:cubicBezTo>
                    <a:pt x="2012" y="3108"/>
                    <a:pt x="2172" y="3246"/>
                    <a:pt x="2263" y="3246"/>
                  </a:cubicBezTo>
                  <a:cubicBezTo>
                    <a:pt x="2326" y="3246"/>
                    <a:pt x="2448" y="3157"/>
                    <a:pt x="2536" y="3157"/>
                  </a:cubicBezTo>
                  <a:cubicBezTo>
                    <a:pt x="2572" y="3157"/>
                    <a:pt x="2603" y="3172"/>
                    <a:pt x="2620" y="3216"/>
                  </a:cubicBezTo>
                  <a:cubicBezTo>
                    <a:pt x="2620" y="3305"/>
                    <a:pt x="2531" y="3276"/>
                    <a:pt x="2561" y="3365"/>
                  </a:cubicBezTo>
                  <a:cubicBezTo>
                    <a:pt x="2585" y="3438"/>
                    <a:pt x="2731" y="3492"/>
                    <a:pt x="2831" y="3492"/>
                  </a:cubicBezTo>
                  <a:cubicBezTo>
                    <a:pt x="2853" y="3492"/>
                    <a:pt x="2872" y="3489"/>
                    <a:pt x="2888" y="3484"/>
                  </a:cubicBezTo>
                  <a:cubicBezTo>
                    <a:pt x="2888" y="3424"/>
                    <a:pt x="2799" y="3335"/>
                    <a:pt x="2918" y="3305"/>
                  </a:cubicBezTo>
                  <a:cubicBezTo>
                    <a:pt x="2918" y="3276"/>
                    <a:pt x="2918" y="3246"/>
                    <a:pt x="2888" y="3216"/>
                  </a:cubicBezTo>
                  <a:cubicBezTo>
                    <a:pt x="2912" y="3208"/>
                    <a:pt x="2936" y="3204"/>
                    <a:pt x="2959" y="3204"/>
                  </a:cubicBezTo>
                  <a:cubicBezTo>
                    <a:pt x="3023" y="3204"/>
                    <a:pt x="3083" y="3232"/>
                    <a:pt x="3126" y="3276"/>
                  </a:cubicBezTo>
                  <a:cubicBezTo>
                    <a:pt x="3126" y="3067"/>
                    <a:pt x="2918" y="2889"/>
                    <a:pt x="2858" y="2710"/>
                  </a:cubicBezTo>
                  <a:cubicBezTo>
                    <a:pt x="2829" y="2710"/>
                    <a:pt x="2829" y="2740"/>
                    <a:pt x="2829" y="2740"/>
                  </a:cubicBezTo>
                  <a:cubicBezTo>
                    <a:pt x="2799" y="2710"/>
                    <a:pt x="2739" y="2680"/>
                    <a:pt x="2680" y="2621"/>
                  </a:cubicBezTo>
                  <a:lnTo>
                    <a:pt x="2680" y="2621"/>
                  </a:lnTo>
                  <a:cubicBezTo>
                    <a:pt x="2680" y="2710"/>
                    <a:pt x="2709" y="2829"/>
                    <a:pt x="2680" y="2918"/>
                  </a:cubicBezTo>
                  <a:cubicBezTo>
                    <a:pt x="2640" y="2918"/>
                    <a:pt x="2614" y="2932"/>
                    <a:pt x="2583" y="2932"/>
                  </a:cubicBezTo>
                  <a:cubicBezTo>
                    <a:pt x="2567" y="2932"/>
                    <a:pt x="2551" y="2928"/>
                    <a:pt x="2531" y="2918"/>
                  </a:cubicBezTo>
                  <a:cubicBezTo>
                    <a:pt x="2412" y="2889"/>
                    <a:pt x="2471" y="2889"/>
                    <a:pt x="2442" y="2799"/>
                  </a:cubicBezTo>
                  <a:cubicBezTo>
                    <a:pt x="2382" y="2680"/>
                    <a:pt x="2263" y="2650"/>
                    <a:pt x="2203" y="2501"/>
                  </a:cubicBezTo>
                  <a:cubicBezTo>
                    <a:pt x="2114" y="2382"/>
                    <a:pt x="2025" y="2382"/>
                    <a:pt x="1906" y="2293"/>
                  </a:cubicBezTo>
                  <a:cubicBezTo>
                    <a:pt x="1854" y="2252"/>
                    <a:pt x="1824" y="2236"/>
                    <a:pt x="1801" y="2236"/>
                  </a:cubicBezTo>
                  <a:cubicBezTo>
                    <a:pt x="1756" y="2236"/>
                    <a:pt x="1735" y="2294"/>
                    <a:pt x="1638" y="2353"/>
                  </a:cubicBezTo>
                  <a:cubicBezTo>
                    <a:pt x="1614" y="2212"/>
                    <a:pt x="1554" y="2164"/>
                    <a:pt x="1472" y="2164"/>
                  </a:cubicBezTo>
                  <a:cubicBezTo>
                    <a:pt x="1449" y="2164"/>
                    <a:pt x="1425" y="2168"/>
                    <a:pt x="1399" y="2174"/>
                  </a:cubicBezTo>
                  <a:cubicBezTo>
                    <a:pt x="1251" y="2174"/>
                    <a:pt x="1221" y="2174"/>
                    <a:pt x="1161" y="2025"/>
                  </a:cubicBezTo>
                  <a:cubicBezTo>
                    <a:pt x="1131" y="2204"/>
                    <a:pt x="1042" y="2799"/>
                    <a:pt x="804" y="2829"/>
                  </a:cubicBezTo>
                  <a:cubicBezTo>
                    <a:pt x="655" y="2501"/>
                    <a:pt x="655" y="2055"/>
                    <a:pt x="566" y="1698"/>
                  </a:cubicBezTo>
                  <a:cubicBezTo>
                    <a:pt x="476" y="1281"/>
                    <a:pt x="298" y="923"/>
                    <a:pt x="179" y="507"/>
                  </a:cubicBezTo>
                  <a:cubicBezTo>
                    <a:pt x="149" y="358"/>
                    <a:pt x="60" y="149"/>
                    <a:pt x="8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4649610" y="3745910"/>
              <a:ext cx="100060" cy="204260"/>
            </a:xfrm>
            <a:custGeom>
              <a:avLst/>
              <a:gdLst/>
              <a:ahLst/>
              <a:cxnLst/>
              <a:rect l="l" t="t" r="r" b="b"/>
              <a:pathLst>
                <a:path w="5003" h="10213" extrusionOk="0">
                  <a:moveTo>
                    <a:pt x="585" y="585"/>
                  </a:moveTo>
                  <a:cubicBezTo>
                    <a:pt x="660" y="687"/>
                    <a:pt x="936" y="782"/>
                    <a:pt x="1013" y="834"/>
                  </a:cubicBezTo>
                  <a:cubicBezTo>
                    <a:pt x="1162" y="953"/>
                    <a:pt x="1192" y="1132"/>
                    <a:pt x="1162" y="1280"/>
                  </a:cubicBezTo>
                  <a:cubicBezTo>
                    <a:pt x="1132" y="1400"/>
                    <a:pt x="1132" y="1400"/>
                    <a:pt x="1132" y="1519"/>
                  </a:cubicBezTo>
                  <a:cubicBezTo>
                    <a:pt x="1162" y="1727"/>
                    <a:pt x="1251" y="1965"/>
                    <a:pt x="1281" y="2203"/>
                  </a:cubicBezTo>
                  <a:cubicBezTo>
                    <a:pt x="1170" y="2092"/>
                    <a:pt x="1136" y="1850"/>
                    <a:pt x="1011" y="1747"/>
                  </a:cubicBezTo>
                  <a:lnTo>
                    <a:pt x="1011" y="1747"/>
                  </a:lnTo>
                  <a:cubicBezTo>
                    <a:pt x="1115" y="1478"/>
                    <a:pt x="981" y="968"/>
                    <a:pt x="799" y="968"/>
                  </a:cubicBezTo>
                  <a:cubicBezTo>
                    <a:pt x="781" y="968"/>
                    <a:pt x="763" y="973"/>
                    <a:pt x="745" y="983"/>
                  </a:cubicBezTo>
                  <a:cubicBezTo>
                    <a:pt x="666" y="850"/>
                    <a:pt x="633" y="718"/>
                    <a:pt x="585" y="585"/>
                  </a:cubicBezTo>
                  <a:close/>
                  <a:moveTo>
                    <a:pt x="745" y="0"/>
                  </a:moveTo>
                  <a:cubicBezTo>
                    <a:pt x="686" y="149"/>
                    <a:pt x="537" y="89"/>
                    <a:pt x="388" y="119"/>
                  </a:cubicBezTo>
                  <a:cubicBezTo>
                    <a:pt x="477" y="119"/>
                    <a:pt x="477" y="179"/>
                    <a:pt x="537" y="209"/>
                  </a:cubicBezTo>
                  <a:lnTo>
                    <a:pt x="686" y="209"/>
                  </a:lnTo>
                  <a:cubicBezTo>
                    <a:pt x="775" y="238"/>
                    <a:pt x="983" y="357"/>
                    <a:pt x="983" y="447"/>
                  </a:cubicBezTo>
                  <a:cubicBezTo>
                    <a:pt x="983" y="505"/>
                    <a:pt x="952" y="525"/>
                    <a:pt x="907" y="525"/>
                  </a:cubicBezTo>
                  <a:cubicBezTo>
                    <a:pt x="815" y="525"/>
                    <a:pt x="666" y="437"/>
                    <a:pt x="626" y="417"/>
                  </a:cubicBezTo>
                  <a:cubicBezTo>
                    <a:pt x="447" y="328"/>
                    <a:pt x="239" y="328"/>
                    <a:pt x="60" y="328"/>
                  </a:cubicBezTo>
                  <a:cubicBezTo>
                    <a:pt x="90" y="417"/>
                    <a:pt x="31" y="447"/>
                    <a:pt x="1" y="477"/>
                  </a:cubicBezTo>
                  <a:cubicBezTo>
                    <a:pt x="179" y="506"/>
                    <a:pt x="447" y="506"/>
                    <a:pt x="507" y="745"/>
                  </a:cubicBezTo>
                  <a:cubicBezTo>
                    <a:pt x="507" y="834"/>
                    <a:pt x="418" y="953"/>
                    <a:pt x="477" y="1012"/>
                  </a:cubicBezTo>
                  <a:cubicBezTo>
                    <a:pt x="537" y="1072"/>
                    <a:pt x="686" y="1012"/>
                    <a:pt x="596" y="1132"/>
                  </a:cubicBezTo>
                  <a:cubicBezTo>
                    <a:pt x="715" y="1161"/>
                    <a:pt x="864" y="1489"/>
                    <a:pt x="686" y="1519"/>
                  </a:cubicBezTo>
                  <a:cubicBezTo>
                    <a:pt x="680" y="1520"/>
                    <a:pt x="674" y="1520"/>
                    <a:pt x="668" y="1520"/>
                  </a:cubicBezTo>
                  <a:cubicBezTo>
                    <a:pt x="537" y="1520"/>
                    <a:pt x="533" y="1188"/>
                    <a:pt x="447" y="1102"/>
                  </a:cubicBezTo>
                  <a:cubicBezTo>
                    <a:pt x="418" y="1191"/>
                    <a:pt x="328" y="1251"/>
                    <a:pt x="239" y="1251"/>
                  </a:cubicBezTo>
                  <a:cubicBezTo>
                    <a:pt x="328" y="1340"/>
                    <a:pt x="388" y="1459"/>
                    <a:pt x="447" y="1578"/>
                  </a:cubicBezTo>
                  <a:cubicBezTo>
                    <a:pt x="447" y="1638"/>
                    <a:pt x="447" y="1638"/>
                    <a:pt x="477" y="1697"/>
                  </a:cubicBezTo>
                  <a:cubicBezTo>
                    <a:pt x="532" y="1752"/>
                    <a:pt x="689" y="1909"/>
                    <a:pt x="806" y="1909"/>
                  </a:cubicBezTo>
                  <a:cubicBezTo>
                    <a:pt x="816" y="1909"/>
                    <a:pt x="825" y="1908"/>
                    <a:pt x="834" y="1906"/>
                  </a:cubicBezTo>
                  <a:cubicBezTo>
                    <a:pt x="868" y="1901"/>
                    <a:pt x="896" y="1889"/>
                    <a:pt x="921" y="1871"/>
                  </a:cubicBezTo>
                  <a:lnTo>
                    <a:pt x="921" y="1871"/>
                  </a:lnTo>
                  <a:cubicBezTo>
                    <a:pt x="893" y="1906"/>
                    <a:pt x="861" y="1939"/>
                    <a:pt x="834" y="1965"/>
                  </a:cubicBezTo>
                  <a:cubicBezTo>
                    <a:pt x="894" y="2203"/>
                    <a:pt x="1073" y="2352"/>
                    <a:pt x="1073" y="2620"/>
                  </a:cubicBezTo>
                  <a:cubicBezTo>
                    <a:pt x="1073" y="2710"/>
                    <a:pt x="1043" y="2799"/>
                    <a:pt x="1073" y="2858"/>
                  </a:cubicBezTo>
                  <a:cubicBezTo>
                    <a:pt x="1125" y="2841"/>
                    <a:pt x="1169" y="2831"/>
                    <a:pt x="1208" y="2831"/>
                  </a:cubicBezTo>
                  <a:cubicBezTo>
                    <a:pt x="1303" y="2831"/>
                    <a:pt x="1367" y="2889"/>
                    <a:pt x="1430" y="3037"/>
                  </a:cubicBezTo>
                  <a:cubicBezTo>
                    <a:pt x="1519" y="3275"/>
                    <a:pt x="1519" y="3514"/>
                    <a:pt x="1519" y="3781"/>
                  </a:cubicBezTo>
                  <a:cubicBezTo>
                    <a:pt x="1519" y="4169"/>
                    <a:pt x="1579" y="4556"/>
                    <a:pt x="1638" y="4943"/>
                  </a:cubicBezTo>
                  <a:cubicBezTo>
                    <a:pt x="1698" y="5240"/>
                    <a:pt x="1757" y="5568"/>
                    <a:pt x="1877" y="5866"/>
                  </a:cubicBezTo>
                  <a:cubicBezTo>
                    <a:pt x="1996" y="6134"/>
                    <a:pt x="2174" y="6431"/>
                    <a:pt x="2234" y="6729"/>
                  </a:cubicBezTo>
                  <a:cubicBezTo>
                    <a:pt x="2264" y="6848"/>
                    <a:pt x="2234" y="7027"/>
                    <a:pt x="2234" y="7146"/>
                  </a:cubicBezTo>
                  <a:cubicBezTo>
                    <a:pt x="2204" y="7503"/>
                    <a:pt x="2234" y="7890"/>
                    <a:pt x="2502" y="8128"/>
                  </a:cubicBezTo>
                  <a:cubicBezTo>
                    <a:pt x="2502" y="8069"/>
                    <a:pt x="2591" y="8009"/>
                    <a:pt x="2591" y="7920"/>
                  </a:cubicBezTo>
                  <a:cubicBezTo>
                    <a:pt x="2561" y="7920"/>
                    <a:pt x="2532" y="7831"/>
                    <a:pt x="2532" y="7831"/>
                  </a:cubicBezTo>
                  <a:cubicBezTo>
                    <a:pt x="2472" y="7741"/>
                    <a:pt x="2442" y="7622"/>
                    <a:pt x="2442" y="7533"/>
                  </a:cubicBezTo>
                  <a:cubicBezTo>
                    <a:pt x="2383" y="7325"/>
                    <a:pt x="2502" y="7116"/>
                    <a:pt x="2442" y="6938"/>
                  </a:cubicBezTo>
                  <a:lnTo>
                    <a:pt x="2442" y="6938"/>
                  </a:lnTo>
                  <a:cubicBezTo>
                    <a:pt x="2680" y="7176"/>
                    <a:pt x="2829" y="7473"/>
                    <a:pt x="2889" y="7801"/>
                  </a:cubicBezTo>
                  <a:cubicBezTo>
                    <a:pt x="2948" y="8069"/>
                    <a:pt x="3008" y="8456"/>
                    <a:pt x="2948" y="8724"/>
                  </a:cubicBezTo>
                  <a:cubicBezTo>
                    <a:pt x="2978" y="8635"/>
                    <a:pt x="3067" y="8575"/>
                    <a:pt x="3157" y="8575"/>
                  </a:cubicBezTo>
                  <a:cubicBezTo>
                    <a:pt x="3276" y="8575"/>
                    <a:pt x="3246" y="8635"/>
                    <a:pt x="3335" y="8724"/>
                  </a:cubicBezTo>
                  <a:cubicBezTo>
                    <a:pt x="3379" y="8644"/>
                    <a:pt x="3437" y="8614"/>
                    <a:pt x="3502" y="8614"/>
                  </a:cubicBezTo>
                  <a:cubicBezTo>
                    <a:pt x="3704" y="8614"/>
                    <a:pt x="3975" y="8903"/>
                    <a:pt x="4110" y="8903"/>
                  </a:cubicBezTo>
                  <a:cubicBezTo>
                    <a:pt x="4131" y="8815"/>
                    <a:pt x="4233" y="8760"/>
                    <a:pt x="4321" y="8760"/>
                  </a:cubicBezTo>
                  <a:cubicBezTo>
                    <a:pt x="4353" y="8760"/>
                    <a:pt x="4383" y="8768"/>
                    <a:pt x="4407" y="8784"/>
                  </a:cubicBezTo>
                  <a:cubicBezTo>
                    <a:pt x="4378" y="8873"/>
                    <a:pt x="4318" y="8992"/>
                    <a:pt x="4348" y="9081"/>
                  </a:cubicBezTo>
                  <a:cubicBezTo>
                    <a:pt x="4378" y="9141"/>
                    <a:pt x="4437" y="9171"/>
                    <a:pt x="4467" y="9200"/>
                  </a:cubicBezTo>
                  <a:cubicBezTo>
                    <a:pt x="4556" y="9290"/>
                    <a:pt x="4556" y="9349"/>
                    <a:pt x="4616" y="9439"/>
                  </a:cubicBezTo>
                  <a:cubicBezTo>
                    <a:pt x="4735" y="9707"/>
                    <a:pt x="4765" y="9945"/>
                    <a:pt x="4765" y="10213"/>
                  </a:cubicBezTo>
                  <a:cubicBezTo>
                    <a:pt x="5003" y="9766"/>
                    <a:pt x="4824" y="9200"/>
                    <a:pt x="4526" y="8784"/>
                  </a:cubicBezTo>
                  <a:cubicBezTo>
                    <a:pt x="4378" y="8605"/>
                    <a:pt x="4169" y="8426"/>
                    <a:pt x="3990" y="8277"/>
                  </a:cubicBezTo>
                  <a:cubicBezTo>
                    <a:pt x="3812" y="8099"/>
                    <a:pt x="3663" y="7890"/>
                    <a:pt x="3514" y="7682"/>
                  </a:cubicBezTo>
                  <a:cubicBezTo>
                    <a:pt x="3306" y="7384"/>
                    <a:pt x="3127" y="7057"/>
                    <a:pt x="2948" y="6729"/>
                  </a:cubicBezTo>
                  <a:cubicBezTo>
                    <a:pt x="2770" y="6342"/>
                    <a:pt x="2561" y="5985"/>
                    <a:pt x="2412" y="5568"/>
                  </a:cubicBezTo>
                  <a:cubicBezTo>
                    <a:pt x="2353" y="5389"/>
                    <a:pt x="2293" y="5181"/>
                    <a:pt x="2234" y="4972"/>
                  </a:cubicBezTo>
                  <a:cubicBezTo>
                    <a:pt x="2085" y="4496"/>
                    <a:pt x="1996" y="4020"/>
                    <a:pt x="1936" y="3543"/>
                  </a:cubicBezTo>
                  <a:cubicBezTo>
                    <a:pt x="1906" y="3394"/>
                    <a:pt x="1817" y="3275"/>
                    <a:pt x="1787" y="3126"/>
                  </a:cubicBezTo>
                  <a:cubicBezTo>
                    <a:pt x="1698" y="2918"/>
                    <a:pt x="1668" y="2650"/>
                    <a:pt x="1638" y="2412"/>
                  </a:cubicBezTo>
                  <a:cubicBezTo>
                    <a:pt x="1638" y="2203"/>
                    <a:pt x="1638" y="1995"/>
                    <a:pt x="1609" y="1787"/>
                  </a:cubicBezTo>
                  <a:cubicBezTo>
                    <a:pt x="1549" y="1519"/>
                    <a:pt x="1489" y="1251"/>
                    <a:pt x="1400" y="983"/>
                  </a:cubicBezTo>
                  <a:cubicBezTo>
                    <a:pt x="1370" y="893"/>
                    <a:pt x="1341" y="804"/>
                    <a:pt x="1341" y="685"/>
                  </a:cubicBezTo>
                  <a:cubicBezTo>
                    <a:pt x="1311" y="625"/>
                    <a:pt x="1341" y="506"/>
                    <a:pt x="1311" y="417"/>
                  </a:cubicBezTo>
                  <a:cubicBezTo>
                    <a:pt x="1221" y="238"/>
                    <a:pt x="894" y="149"/>
                    <a:pt x="74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4811590" y="4069690"/>
              <a:ext cx="48240" cy="84400"/>
            </a:xfrm>
            <a:custGeom>
              <a:avLst/>
              <a:gdLst/>
              <a:ahLst/>
              <a:cxnLst/>
              <a:rect l="l" t="t" r="r" b="b"/>
              <a:pathLst>
                <a:path w="2412" h="4220" extrusionOk="0">
                  <a:moveTo>
                    <a:pt x="1184" y="0"/>
                  </a:moveTo>
                  <a:cubicBezTo>
                    <a:pt x="1157" y="0"/>
                    <a:pt x="1129" y="3"/>
                    <a:pt x="1102" y="8"/>
                  </a:cubicBezTo>
                  <a:cubicBezTo>
                    <a:pt x="774" y="98"/>
                    <a:pt x="149" y="306"/>
                    <a:pt x="60" y="693"/>
                  </a:cubicBezTo>
                  <a:cubicBezTo>
                    <a:pt x="0" y="931"/>
                    <a:pt x="268" y="1199"/>
                    <a:pt x="387" y="1378"/>
                  </a:cubicBezTo>
                  <a:cubicBezTo>
                    <a:pt x="715" y="1795"/>
                    <a:pt x="894" y="2420"/>
                    <a:pt x="923" y="2956"/>
                  </a:cubicBezTo>
                  <a:cubicBezTo>
                    <a:pt x="953" y="3135"/>
                    <a:pt x="923" y="3343"/>
                    <a:pt x="983" y="3551"/>
                  </a:cubicBezTo>
                  <a:cubicBezTo>
                    <a:pt x="1013" y="3611"/>
                    <a:pt x="1042" y="3641"/>
                    <a:pt x="1042" y="3730"/>
                  </a:cubicBezTo>
                  <a:cubicBezTo>
                    <a:pt x="1042" y="3790"/>
                    <a:pt x="983" y="3879"/>
                    <a:pt x="983" y="3968"/>
                  </a:cubicBezTo>
                  <a:cubicBezTo>
                    <a:pt x="1005" y="4169"/>
                    <a:pt x="1111" y="4219"/>
                    <a:pt x="1263" y="4219"/>
                  </a:cubicBezTo>
                  <a:cubicBezTo>
                    <a:pt x="1314" y="4219"/>
                    <a:pt x="1370" y="4214"/>
                    <a:pt x="1429" y="4206"/>
                  </a:cubicBezTo>
                  <a:cubicBezTo>
                    <a:pt x="1668" y="4147"/>
                    <a:pt x="1876" y="4087"/>
                    <a:pt x="2114" y="4028"/>
                  </a:cubicBezTo>
                  <a:cubicBezTo>
                    <a:pt x="2293" y="3998"/>
                    <a:pt x="2382" y="4058"/>
                    <a:pt x="2382" y="3879"/>
                  </a:cubicBezTo>
                  <a:cubicBezTo>
                    <a:pt x="2412" y="3760"/>
                    <a:pt x="2382" y="3581"/>
                    <a:pt x="2382" y="3462"/>
                  </a:cubicBezTo>
                  <a:cubicBezTo>
                    <a:pt x="2352" y="3283"/>
                    <a:pt x="2263" y="3135"/>
                    <a:pt x="2144" y="3015"/>
                  </a:cubicBezTo>
                  <a:cubicBezTo>
                    <a:pt x="1876" y="2658"/>
                    <a:pt x="1936" y="2182"/>
                    <a:pt x="1906" y="1765"/>
                  </a:cubicBezTo>
                  <a:cubicBezTo>
                    <a:pt x="1906" y="1586"/>
                    <a:pt x="1906" y="1437"/>
                    <a:pt x="1906" y="1259"/>
                  </a:cubicBezTo>
                  <a:cubicBezTo>
                    <a:pt x="1936" y="1050"/>
                    <a:pt x="2114" y="544"/>
                    <a:pt x="2055" y="395"/>
                  </a:cubicBezTo>
                  <a:cubicBezTo>
                    <a:pt x="1965" y="276"/>
                    <a:pt x="1668" y="157"/>
                    <a:pt x="1549" y="98"/>
                  </a:cubicBezTo>
                  <a:cubicBezTo>
                    <a:pt x="1427" y="49"/>
                    <a:pt x="1305" y="0"/>
                    <a:pt x="118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4812190" y="4071030"/>
              <a:ext cx="45260" cy="72080"/>
            </a:xfrm>
            <a:custGeom>
              <a:avLst/>
              <a:gdLst/>
              <a:ahLst/>
              <a:cxnLst/>
              <a:rect l="l" t="t" r="r" b="b"/>
              <a:pathLst>
                <a:path w="2263" h="3604" extrusionOk="0">
                  <a:moveTo>
                    <a:pt x="744" y="656"/>
                  </a:moveTo>
                  <a:cubicBezTo>
                    <a:pt x="767" y="724"/>
                    <a:pt x="910" y="809"/>
                    <a:pt x="964" y="885"/>
                  </a:cubicBezTo>
                  <a:lnTo>
                    <a:pt x="964" y="885"/>
                  </a:lnTo>
                  <a:cubicBezTo>
                    <a:pt x="928" y="798"/>
                    <a:pt x="807" y="698"/>
                    <a:pt x="744" y="656"/>
                  </a:cubicBezTo>
                  <a:close/>
                  <a:moveTo>
                    <a:pt x="964" y="885"/>
                  </a:moveTo>
                  <a:cubicBezTo>
                    <a:pt x="980" y="922"/>
                    <a:pt x="980" y="957"/>
                    <a:pt x="953" y="983"/>
                  </a:cubicBezTo>
                  <a:cubicBezTo>
                    <a:pt x="953" y="983"/>
                    <a:pt x="953" y="984"/>
                    <a:pt x="953" y="984"/>
                  </a:cubicBezTo>
                  <a:lnTo>
                    <a:pt x="953" y="984"/>
                  </a:lnTo>
                  <a:cubicBezTo>
                    <a:pt x="964" y="977"/>
                    <a:pt x="974" y="968"/>
                    <a:pt x="983" y="954"/>
                  </a:cubicBezTo>
                  <a:cubicBezTo>
                    <a:pt x="990" y="932"/>
                    <a:pt x="981" y="909"/>
                    <a:pt x="964" y="885"/>
                  </a:cubicBezTo>
                  <a:close/>
                  <a:moveTo>
                    <a:pt x="1251" y="1"/>
                  </a:moveTo>
                  <a:cubicBezTo>
                    <a:pt x="1161" y="1"/>
                    <a:pt x="1042" y="60"/>
                    <a:pt x="923" y="60"/>
                  </a:cubicBezTo>
                  <a:cubicBezTo>
                    <a:pt x="774" y="90"/>
                    <a:pt x="655" y="120"/>
                    <a:pt x="536" y="209"/>
                  </a:cubicBezTo>
                  <a:cubicBezTo>
                    <a:pt x="357" y="299"/>
                    <a:pt x="179" y="388"/>
                    <a:pt x="89" y="596"/>
                  </a:cubicBezTo>
                  <a:cubicBezTo>
                    <a:pt x="0" y="775"/>
                    <a:pt x="149" y="983"/>
                    <a:pt x="298" y="1132"/>
                  </a:cubicBezTo>
                  <a:cubicBezTo>
                    <a:pt x="238" y="924"/>
                    <a:pt x="89" y="745"/>
                    <a:pt x="238" y="507"/>
                  </a:cubicBezTo>
                  <a:cubicBezTo>
                    <a:pt x="268" y="447"/>
                    <a:pt x="387" y="358"/>
                    <a:pt x="447" y="358"/>
                  </a:cubicBezTo>
                  <a:cubicBezTo>
                    <a:pt x="463" y="353"/>
                    <a:pt x="480" y="350"/>
                    <a:pt x="497" y="350"/>
                  </a:cubicBezTo>
                  <a:cubicBezTo>
                    <a:pt x="573" y="350"/>
                    <a:pt x="639" y="399"/>
                    <a:pt x="566" y="447"/>
                  </a:cubicBezTo>
                  <a:cubicBezTo>
                    <a:pt x="596" y="477"/>
                    <a:pt x="625" y="485"/>
                    <a:pt x="655" y="485"/>
                  </a:cubicBezTo>
                  <a:cubicBezTo>
                    <a:pt x="685" y="485"/>
                    <a:pt x="715" y="477"/>
                    <a:pt x="744" y="477"/>
                  </a:cubicBezTo>
                  <a:cubicBezTo>
                    <a:pt x="715" y="328"/>
                    <a:pt x="596" y="209"/>
                    <a:pt x="804" y="179"/>
                  </a:cubicBezTo>
                  <a:cubicBezTo>
                    <a:pt x="829" y="175"/>
                    <a:pt x="851" y="173"/>
                    <a:pt x="869" y="173"/>
                  </a:cubicBezTo>
                  <a:cubicBezTo>
                    <a:pt x="1093" y="173"/>
                    <a:pt x="880" y="477"/>
                    <a:pt x="1072" y="477"/>
                  </a:cubicBezTo>
                  <a:cubicBezTo>
                    <a:pt x="1221" y="477"/>
                    <a:pt x="983" y="179"/>
                    <a:pt x="1102" y="120"/>
                  </a:cubicBezTo>
                  <a:cubicBezTo>
                    <a:pt x="1118" y="112"/>
                    <a:pt x="1134" y="108"/>
                    <a:pt x="1148" y="108"/>
                  </a:cubicBezTo>
                  <a:cubicBezTo>
                    <a:pt x="1236" y="108"/>
                    <a:pt x="1280" y="247"/>
                    <a:pt x="1280" y="299"/>
                  </a:cubicBezTo>
                  <a:cubicBezTo>
                    <a:pt x="1280" y="328"/>
                    <a:pt x="1251" y="328"/>
                    <a:pt x="1280" y="358"/>
                  </a:cubicBezTo>
                  <a:cubicBezTo>
                    <a:pt x="1280" y="388"/>
                    <a:pt x="1370" y="418"/>
                    <a:pt x="1370" y="418"/>
                  </a:cubicBezTo>
                  <a:cubicBezTo>
                    <a:pt x="1370" y="314"/>
                    <a:pt x="1443" y="278"/>
                    <a:pt x="1534" y="278"/>
                  </a:cubicBezTo>
                  <a:cubicBezTo>
                    <a:pt x="1651" y="278"/>
                    <a:pt x="1796" y="338"/>
                    <a:pt x="1846" y="388"/>
                  </a:cubicBezTo>
                  <a:cubicBezTo>
                    <a:pt x="1995" y="567"/>
                    <a:pt x="1846" y="805"/>
                    <a:pt x="1846" y="983"/>
                  </a:cubicBezTo>
                  <a:cubicBezTo>
                    <a:pt x="1846" y="1043"/>
                    <a:pt x="1846" y="1102"/>
                    <a:pt x="1846" y="1132"/>
                  </a:cubicBezTo>
                  <a:cubicBezTo>
                    <a:pt x="1816" y="1162"/>
                    <a:pt x="1787" y="1162"/>
                    <a:pt x="1757" y="1192"/>
                  </a:cubicBezTo>
                  <a:cubicBezTo>
                    <a:pt x="1697" y="1251"/>
                    <a:pt x="1727" y="1281"/>
                    <a:pt x="1727" y="1400"/>
                  </a:cubicBezTo>
                  <a:cubicBezTo>
                    <a:pt x="1757" y="1549"/>
                    <a:pt x="1787" y="1698"/>
                    <a:pt x="1787" y="1847"/>
                  </a:cubicBezTo>
                  <a:cubicBezTo>
                    <a:pt x="1787" y="1966"/>
                    <a:pt x="1846" y="2145"/>
                    <a:pt x="1816" y="2293"/>
                  </a:cubicBezTo>
                  <a:cubicBezTo>
                    <a:pt x="1697" y="2085"/>
                    <a:pt x="1667" y="1847"/>
                    <a:pt x="1638" y="1638"/>
                  </a:cubicBezTo>
                  <a:lnTo>
                    <a:pt x="1638" y="1638"/>
                  </a:lnTo>
                  <a:cubicBezTo>
                    <a:pt x="1608" y="1906"/>
                    <a:pt x="1787" y="2204"/>
                    <a:pt x="1638" y="2442"/>
                  </a:cubicBezTo>
                  <a:cubicBezTo>
                    <a:pt x="1578" y="2264"/>
                    <a:pt x="1578" y="1996"/>
                    <a:pt x="1519" y="1817"/>
                  </a:cubicBezTo>
                  <a:cubicBezTo>
                    <a:pt x="1489" y="1728"/>
                    <a:pt x="1340" y="1370"/>
                    <a:pt x="1548" y="1370"/>
                  </a:cubicBezTo>
                  <a:cubicBezTo>
                    <a:pt x="1548" y="1311"/>
                    <a:pt x="1578" y="1281"/>
                    <a:pt x="1608" y="1222"/>
                  </a:cubicBezTo>
                  <a:cubicBezTo>
                    <a:pt x="1519" y="1192"/>
                    <a:pt x="1519" y="1073"/>
                    <a:pt x="1489" y="983"/>
                  </a:cubicBezTo>
                  <a:cubicBezTo>
                    <a:pt x="1489" y="1027"/>
                    <a:pt x="1457" y="1055"/>
                    <a:pt x="1428" y="1055"/>
                  </a:cubicBezTo>
                  <a:cubicBezTo>
                    <a:pt x="1418" y="1055"/>
                    <a:pt x="1407" y="1051"/>
                    <a:pt x="1399" y="1043"/>
                  </a:cubicBezTo>
                  <a:lnTo>
                    <a:pt x="1399" y="1043"/>
                  </a:lnTo>
                  <a:cubicBezTo>
                    <a:pt x="1459" y="1102"/>
                    <a:pt x="1429" y="1251"/>
                    <a:pt x="1370" y="1281"/>
                  </a:cubicBezTo>
                  <a:cubicBezTo>
                    <a:pt x="1340" y="1162"/>
                    <a:pt x="1310" y="954"/>
                    <a:pt x="1161" y="894"/>
                  </a:cubicBezTo>
                  <a:lnTo>
                    <a:pt x="1161" y="894"/>
                  </a:lnTo>
                  <a:cubicBezTo>
                    <a:pt x="1180" y="987"/>
                    <a:pt x="1117" y="1034"/>
                    <a:pt x="1053" y="1034"/>
                  </a:cubicBezTo>
                  <a:cubicBezTo>
                    <a:pt x="1014" y="1034"/>
                    <a:pt x="975" y="1017"/>
                    <a:pt x="953" y="984"/>
                  </a:cubicBezTo>
                  <a:lnTo>
                    <a:pt x="953" y="984"/>
                  </a:lnTo>
                  <a:cubicBezTo>
                    <a:pt x="942" y="990"/>
                    <a:pt x="930" y="992"/>
                    <a:pt x="917" y="992"/>
                  </a:cubicBezTo>
                  <a:cubicBezTo>
                    <a:pt x="801" y="992"/>
                    <a:pt x="614" y="775"/>
                    <a:pt x="566" y="775"/>
                  </a:cubicBezTo>
                  <a:cubicBezTo>
                    <a:pt x="566" y="834"/>
                    <a:pt x="596" y="894"/>
                    <a:pt x="536" y="954"/>
                  </a:cubicBezTo>
                  <a:cubicBezTo>
                    <a:pt x="506" y="924"/>
                    <a:pt x="476" y="894"/>
                    <a:pt x="417" y="894"/>
                  </a:cubicBezTo>
                  <a:cubicBezTo>
                    <a:pt x="417" y="983"/>
                    <a:pt x="417" y="1132"/>
                    <a:pt x="447" y="1192"/>
                  </a:cubicBezTo>
                  <a:cubicBezTo>
                    <a:pt x="476" y="1192"/>
                    <a:pt x="506" y="1222"/>
                    <a:pt x="536" y="1222"/>
                  </a:cubicBezTo>
                  <a:cubicBezTo>
                    <a:pt x="566" y="1251"/>
                    <a:pt x="596" y="1281"/>
                    <a:pt x="596" y="1311"/>
                  </a:cubicBezTo>
                  <a:cubicBezTo>
                    <a:pt x="596" y="1281"/>
                    <a:pt x="625" y="1251"/>
                    <a:pt x="625" y="1222"/>
                  </a:cubicBezTo>
                  <a:cubicBezTo>
                    <a:pt x="744" y="1281"/>
                    <a:pt x="715" y="1638"/>
                    <a:pt x="774" y="1757"/>
                  </a:cubicBezTo>
                  <a:cubicBezTo>
                    <a:pt x="774" y="1757"/>
                    <a:pt x="774" y="1728"/>
                    <a:pt x="774" y="1728"/>
                  </a:cubicBezTo>
                  <a:cubicBezTo>
                    <a:pt x="893" y="1817"/>
                    <a:pt x="864" y="2115"/>
                    <a:pt x="864" y="2264"/>
                  </a:cubicBezTo>
                  <a:cubicBezTo>
                    <a:pt x="893" y="2413"/>
                    <a:pt x="953" y="2561"/>
                    <a:pt x="983" y="2710"/>
                  </a:cubicBezTo>
                  <a:cubicBezTo>
                    <a:pt x="1012" y="2829"/>
                    <a:pt x="1012" y="2978"/>
                    <a:pt x="1042" y="3097"/>
                  </a:cubicBezTo>
                  <a:cubicBezTo>
                    <a:pt x="1042" y="3187"/>
                    <a:pt x="1012" y="3187"/>
                    <a:pt x="983" y="3276"/>
                  </a:cubicBezTo>
                  <a:cubicBezTo>
                    <a:pt x="953" y="3425"/>
                    <a:pt x="1042" y="3484"/>
                    <a:pt x="1102" y="3603"/>
                  </a:cubicBezTo>
                  <a:cubicBezTo>
                    <a:pt x="1191" y="3603"/>
                    <a:pt x="1280" y="3514"/>
                    <a:pt x="1399" y="3484"/>
                  </a:cubicBezTo>
                  <a:cubicBezTo>
                    <a:pt x="1489" y="3455"/>
                    <a:pt x="1578" y="3455"/>
                    <a:pt x="1667" y="3455"/>
                  </a:cubicBezTo>
                  <a:cubicBezTo>
                    <a:pt x="1548" y="3306"/>
                    <a:pt x="1459" y="3306"/>
                    <a:pt x="1280" y="3246"/>
                  </a:cubicBezTo>
                  <a:cubicBezTo>
                    <a:pt x="1221" y="3216"/>
                    <a:pt x="1131" y="3097"/>
                    <a:pt x="1072" y="3038"/>
                  </a:cubicBezTo>
                  <a:cubicBezTo>
                    <a:pt x="983" y="2889"/>
                    <a:pt x="1012" y="2680"/>
                    <a:pt x="1042" y="2532"/>
                  </a:cubicBezTo>
                  <a:cubicBezTo>
                    <a:pt x="1072" y="2472"/>
                    <a:pt x="1042" y="2383"/>
                    <a:pt x="1042" y="2293"/>
                  </a:cubicBezTo>
                  <a:cubicBezTo>
                    <a:pt x="998" y="2249"/>
                    <a:pt x="1003" y="2172"/>
                    <a:pt x="1033" y="2172"/>
                  </a:cubicBezTo>
                  <a:cubicBezTo>
                    <a:pt x="1043" y="2172"/>
                    <a:pt x="1057" y="2181"/>
                    <a:pt x="1072" y="2204"/>
                  </a:cubicBezTo>
                  <a:cubicBezTo>
                    <a:pt x="1102" y="2115"/>
                    <a:pt x="1131" y="1966"/>
                    <a:pt x="1102" y="1877"/>
                  </a:cubicBezTo>
                  <a:cubicBezTo>
                    <a:pt x="1072" y="1757"/>
                    <a:pt x="893" y="1668"/>
                    <a:pt x="804" y="1549"/>
                  </a:cubicBezTo>
                  <a:lnTo>
                    <a:pt x="804" y="1549"/>
                  </a:lnTo>
                  <a:cubicBezTo>
                    <a:pt x="923" y="1579"/>
                    <a:pt x="1012" y="1757"/>
                    <a:pt x="1131" y="1787"/>
                  </a:cubicBezTo>
                  <a:cubicBezTo>
                    <a:pt x="1131" y="1549"/>
                    <a:pt x="864" y="1400"/>
                    <a:pt x="804" y="1192"/>
                  </a:cubicBezTo>
                  <a:cubicBezTo>
                    <a:pt x="812" y="1189"/>
                    <a:pt x="820" y="1188"/>
                    <a:pt x="827" y="1188"/>
                  </a:cubicBezTo>
                  <a:cubicBezTo>
                    <a:pt x="904" y="1188"/>
                    <a:pt x="958" y="1316"/>
                    <a:pt x="1012" y="1370"/>
                  </a:cubicBezTo>
                  <a:cubicBezTo>
                    <a:pt x="1031" y="1333"/>
                    <a:pt x="1049" y="1318"/>
                    <a:pt x="1065" y="1318"/>
                  </a:cubicBezTo>
                  <a:cubicBezTo>
                    <a:pt x="1125" y="1318"/>
                    <a:pt x="1168" y="1532"/>
                    <a:pt x="1191" y="1579"/>
                  </a:cubicBezTo>
                  <a:cubicBezTo>
                    <a:pt x="1221" y="1668"/>
                    <a:pt x="1280" y="1757"/>
                    <a:pt x="1340" y="1847"/>
                  </a:cubicBezTo>
                  <a:cubicBezTo>
                    <a:pt x="1429" y="1996"/>
                    <a:pt x="1459" y="2174"/>
                    <a:pt x="1489" y="2323"/>
                  </a:cubicBezTo>
                  <a:cubicBezTo>
                    <a:pt x="1489" y="2472"/>
                    <a:pt x="1429" y="2472"/>
                    <a:pt x="1370" y="2561"/>
                  </a:cubicBezTo>
                  <a:cubicBezTo>
                    <a:pt x="1340" y="2591"/>
                    <a:pt x="1370" y="2621"/>
                    <a:pt x="1310" y="2680"/>
                  </a:cubicBezTo>
                  <a:lnTo>
                    <a:pt x="1221" y="2680"/>
                  </a:lnTo>
                  <a:cubicBezTo>
                    <a:pt x="1102" y="2740"/>
                    <a:pt x="1131" y="2889"/>
                    <a:pt x="1221" y="3008"/>
                  </a:cubicBezTo>
                  <a:cubicBezTo>
                    <a:pt x="1257" y="3080"/>
                    <a:pt x="1293" y="3119"/>
                    <a:pt x="1342" y="3119"/>
                  </a:cubicBezTo>
                  <a:cubicBezTo>
                    <a:pt x="1374" y="3119"/>
                    <a:pt x="1412" y="3103"/>
                    <a:pt x="1459" y="3068"/>
                  </a:cubicBezTo>
                  <a:cubicBezTo>
                    <a:pt x="1517" y="3029"/>
                    <a:pt x="1575" y="2953"/>
                    <a:pt x="1617" y="2953"/>
                  </a:cubicBezTo>
                  <a:cubicBezTo>
                    <a:pt x="1639" y="2953"/>
                    <a:pt x="1657" y="2975"/>
                    <a:pt x="1667" y="3038"/>
                  </a:cubicBezTo>
                  <a:cubicBezTo>
                    <a:pt x="1757" y="3097"/>
                    <a:pt x="1846" y="3306"/>
                    <a:pt x="1906" y="3395"/>
                  </a:cubicBezTo>
                  <a:cubicBezTo>
                    <a:pt x="1846" y="3306"/>
                    <a:pt x="1727" y="3008"/>
                    <a:pt x="1816" y="2919"/>
                  </a:cubicBezTo>
                  <a:lnTo>
                    <a:pt x="1816" y="2919"/>
                  </a:lnTo>
                  <a:cubicBezTo>
                    <a:pt x="1846" y="2978"/>
                    <a:pt x="1876" y="3097"/>
                    <a:pt x="1965" y="3127"/>
                  </a:cubicBezTo>
                  <a:cubicBezTo>
                    <a:pt x="1965" y="3097"/>
                    <a:pt x="1995" y="3068"/>
                    <a:pt x="1995" y="3068"/>
                  </a:cubicBezTo>
                  <a:cubicBezTo>
                    <a:pt x="2084" y="3097"/>
                    <a:pt x="2114" y="3187"/>
                    <a:pt x="2114" y="3276"/>
                  </a:cubicBezTo>
                  <a:cubicBezTo>
                    <a:pt x="2144" y="3336"/>
                    <a:pt x="2114" y="3306"/>
                    <a:pt x="2174" y="3365"/>
                  </a:cubicBezTo>
                  <a:cubicBezTo>
                    <a:pt x="2203" y="3425"/>
                    <a:pt x="2233" y="3455"/>
                    <a:pt x="2263" y="3455"/>
                  </a:cubicBezTo>
                  <a:cubicBezTo>
                    <a:pt x="2203" y="3276"/>
                    <a:pt x="2203" y="3127"/>
                    <a:pt x="2084" y="2978"/>
                  </a:cubicBezTo>
                  <a:cubicBezTo>
                    <a:pt x="1965" y="2859"/>
                    <a:pt x="1906" y="2800"/>
                    <a:pt x="1876" y="2621"/>
                  </a:cubicBezTo>
                  <a:cubicBezTo>
                    <a:pt x="1816" y="2323"/>
                    <a:pt x="1816" y="1996"/>
                    <a:pt x="1816" y="1728"/>
                  </a:cubicBezTo>
                  <a:cubicBezTo>
                    <a:pt x="1816" y="1430"/>
                    <a:pt x="1846" y="1132"/>
                    <a:pt x="1876" y="864"/>
                  </a:cubicBezTo>
                  <a:cubicBezTo>
                    <a:pt x="1906" y="686"/>
                    <a:pt x="1995" y="388"/>
                    <a:pt x="1876" y="239"/>
                  </a:cubicBezTo>
                  <a:cubicBezTo>
                    <a:pt x="1787" y="120"/>
                    <a:pt x="1667" y="120"/>
                    <a:pt x="1548" y="120"/>
                  </a:cubicBezTo>
                  <a:cubicBezTo>
                    <a:pt x="1459" y="90"/>
                    <a:pt x="1370" y="31"/>
                    <a:pt x="125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4833010" y="4143690"/>
              <a:ext cx="20880" cy="7760"/>
            </a:xfrm>
            <a:custGeom>
              <a:avLst/>
              <a:gdLst/>
              <a:ahLst/>
              <a:cxnLst/>
              <a:rect l="l" t="t" r="r" b="b"/>
              <a:pathLst>
                <a:path w="1044" h="388" extrusionOk="0">
                  <a:moveTo>
                    <a:pt x="358" y="0"/>
                  </a:moveTo>
                  <a:cubicBezTo>
                    <a:pt x="277" y="0"/>
                    <a:pt x="1" y="123"/>
                    <a:pt x="61" y="257"/>
                  </a:cubicBezTo>
                  <a:lnTo>
                    <a:pt x="61" y="257"/>
                  </a:lnTo>
                  <a:cubicBezTo>
                    <a:pt x="61" y="260"/>
                    <a:pt x="61" y="264"/>
                    <a:pt x="61" y="268"/>
                  </a:cubicBezTo>
                  <a:cubicBezTo>
                    <a:pt x="63" y="270"/>
                    <a:pt x="66" y="272"/>
                    <a:pt x="70" y="273"/>
                  </a:cubicBezTo>
                  <a:lnTo>
                    <a:pt x="70" y="273"/>
                  </a:lnTo>
                  <a:cubicBezTo>
                    <a:pt x="75" y="281"/>
                    <a:pt x="82" y="290"/>
                    <a:pt x="90" y="298"/>
                  </a:cubicBezTo>
                  <a:lnTo>
                    <a:pt x="83" y="276"/>
                  </a:lnTo>
                  <a:lnTo>
                    <a:pt x="83" y="276"/>
                  </a:lnTo>
                  <a:cubicBezTo>
                    <a:pt x="158" y="286"/>
                    <a:pt x="373" y="257"/>
                    <a:pt x="269" y="387"/>
                  </a:cubicBezTo>
                  <a:cubicBezTo>
                    <a:pt x="279" y="377"/>
                    <a:pt x="286" y="374"/>
                    <a:pt x="292" y="374"/>
                  </a:cubicBezTo>
                  <a:cubicBezTo>
                    <a:pt x="306" y="374"/>
                    <a:pt x="319" y="387"/>
                    <a:pt x="358" y="387"/>
                  </a:cubicBezTo>
                  <a:cubicBezTo>
                    <a:pt x="418" y="358"/>
                    <a:pt x="478" y="268"/>
                    <a:pt x="567" y="268"/>
                  </a:cubicBezTo>
                  <a:cubicBezTo>
                    <a:pt x="716" y="209"/>
                    <a:pt x="894" y="238"/>
                    <a:pt x="1043" y="209"/>
                  </a:cubicBezTo>
                  <a:cubicBezTo>
                    <a:pt x="984" y="60"/>
                    <a:pt x="656" y="90"/>
                    <a:pt x="537" y="60"/>
                  </a:cubicBezTo>
                  <a:cubicBezTo>
                    <a:pt x="478" y="30"/>
                    <a:pt x="418" y="0"/>
                    <a:pt x="35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7"/>
            <p:cNvSpPr/>
            <p:nvPr/>
          </p:nvSpPr>
          <p:spPr>
            <a:xfrm>
              <a:off x="4830650" y="4147650"/>
              <a:ext cx="39900" cy="65940"/>
            </a:xfrm>
            <a:custGeom>
              <a:avLst/>
              <a:gdLst/>
              <a:ahLst/>
              <a:cxnLst/>
              <a:rect l="l" t="t" r="r" b="b"/>
              <a:pathLst>
                <a:path w="1995" h="3297" extrusionOk="0">
                  <a:moveTo>
                    <a:pt x="917" y="1"/>
                  </a:moveTo>
                  <a:cubicBezTo>
                    <a:pt x="871" y="1"/>
                    <a:pt x="823" y="12"/>
                    <a:pt x="774" y="40"/>
                  </a:cubicBezTo>
                  <a:cubicBezTo>
                    <a:pt x="655" y="100"/>
                    <a:pt x="536" y="219"/>
                    <a:pt x="417" y="279"/>
                  </a:cubicBezTo>
                  <a:cubicBezTo>
                    <a:pt x="328" y="308"/>
                    <a:pt x="60" y="398"/>
                    <a:pt x="208" y="517"/>
                  </a:cubicBezTo>
                  <a:cubicBezTo>
                    <a:pt x="30" y="547"/>
                    <a:pt x="0" y="695"/>
                    <a:pt x="60" y="815"/>
                  </a:cubicBezTo>
                  <a:cubicBezTo>
                    <a:pt x="89" y="934"/>
                    <a:pt x="179" y="963"/>
                    <a:pt x="298" y="1053"/>
                  </a:cubicBezTo>
                  <a:cubicBezTo>
                    <a:pt x="596" y="1321"/>
                    <a:pt x="685" y="1797"/>
                    <a:pt x="804" y="2154"/>
                  </a:cubicBezTo>
                  <a:cubicBezTo>
                    <a:pt x="750" y="2127"/>
                    <a:pt x="597" y="2002"/>
                    <a:pt x="525" y="2002"/>
                  </a:cubicBezTo>
                  <a:cubicBezTo>
                    <a:pt x="518" y="2002"/>
                    <a:pt x="512" y="2003"/>
                    <a:pt x="506" y="2006"/>
                  </a:cubicBezTo>
                  <a:cubicBezTo>
                    <a:pt x="387" y="2065"/>
                    <a:pt x="566" y="2333"/>
                    <a:pt x="566" y="2393"/>
                  </a:cubicBezTo>
                  <a:cubicBezTo>
                    <a:pt x="566" y="2482"/>
                    <a:pt x="536" y="2512"/>
                    <a:pt x="536" y="2601"/>
                  </a:cubicBezTo>
                  <a:cubicBezTo>
                    <a:pt x="536" y="2809"/>
                    <a:pt x="744" y="2899"/>
                    <a:pt x="864" y="3018"/>
                  </a:cubicBezTo>
                  <a:cubicBezTo>
                    <a:pt x="983" y="3167"/>
                    <a:pt x="1042" y="3286"/>
                    <a:pt x="1251" y="3286"/>
                  </a:cubicBezTo>
                  <a:cubicBezTo>
                    <a:pt x="1280" y="3293"/>
                    <a:pt x="1314" y="3297"/>
                    <a:pt x="1349" y="3297"/>
                  </a:cubicBezTo>
                  <a:cubicBezTo>
                    <a:pt x="1453" y="3297"/>
                    <a:pt x="1571" y="3263"/>
                    <a:pt x="1638" y="3197"/>
                  </a:cubicBezTo>
                  <a:cubicBezTo>
                    <a:pt x="1697" y="3167"/>
                    <a:pt x="1697" y="3077"/>
                    <a:pt x="1727" y="3048"/>
                  </a:cubicBezTo>
                  <a:cubicBezTo>
                    <a:pt x="1787" y="3018"/>
                    <a:pt x="1846" y="3018"/>
                    <a:pt x="1876" y="2958"/>
                  </a:cubicBezTo>
                  <a:cubicBezTo>
                    <a:pt x="1935" y="2839"/>
                    <a:pt x="1906" y="2661"/>
                    <a:pt x="1935" y="2541"/>
                  </a:cubicBezTo>
                  <a:cubicBezTo>
                    <a:pt x="1995" y="2393"/>
                    <a:pt x="1995" y="2274"/>
                    <a:pt x="1935" y="2125"/>
                  </a:cubicBezTo>
                  <a:cubicBezTo>
                    <a:pt x="1898" y="2012"/>
                    <a:pt x="1849" y="1912"/>
                    <a:pt x="1795" y="1912"/>
                  </a:cubicBezTo>
                  <a:cubicBezTo>
                    <a:pt x="1764" y="1912"/>
                    <a:pt x="1730" y="1947"/>
                    <a:pt x="1697" y="2035"/>
                  </a:cubicBezTo>
                  <a:cubicBezTo>
                    <a:pt x="1608" y="1976"/>
                    <a:pt x="1638" y="1708"/>
                    <a:pt x="1638" y="1589"/>
                  </a:cubicBezTo>
                  <a:cubicBezTo>
                    <a:pt x="1638" y="1410"/>
                    <a:pt x="1578" y="1083"/>
                    <a:pt x="1667" y="934"/>
                  </a:cubicBezTo>
                  <a:cubicBezTo>
                    <a:pt x="1757" y="815"/>
                    <a:pt x="1935" y="874"/>
                    <a:pt x="1965" y="666"/>
                  </a:cubicBezTo>
                  <a:cubicBezTo>
                    <a:pt x="1965" y="547"/>
                    <a:pt x="1906" y="338"/>
                    <a:pt x="1787" y="308"/>
                  </a:cubicBezTo>
                  <a:cubicBezTo>
                    <a:pt x="1787" y="279"/>
                    <a:pt x="1816" y="279"/>
                    <a:pt x="1787" y="249"/>
                  </a:cubicBezTo>
                  <a:cubicBezTo>
                    <a:pt x="1742" y="241"/>
                    <a:pt x="1701" y="240"/>
                    <a:pt x="1662" y="240"/>
                  </a:cubicBezTo>
                  <a:cubicBezTo>
                    <a:pt x="1623" y="240"/>
                    <a:pt x="1586" y="241"/>
                    <a:pt x="1548" y="241"/>
                  </a:cubicBezTo>
                  <a:cubicBezTo>
                    <a:pt x="1474" y="241"/>
                    <a:pt x="1399" y="234"/>
                    <a:pt x="1310" y="189"/>
                  </a:cubicBezTo>
                  <a:cubicBezTo>
                    <a:pt x="1196" y="121"/>
                    <a:pt x="1065" y="1"/>
                    <a:pt x="91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>
              <a:off x="4834210" y="4153870"/>
              <a:ext cx="35760" cy="49380"/>
            </a:xfrm>
            <a:custGeom>
              <a:avLst/>
              <a:gdLst/>
              <a:ahLst/>
              <a:cxnLst/>
              <a:rect l="l" t="t" r="r" b="b"/>
              <a:pathLst>
                <a:path w="1788" h="2469" extrusionOk="0">
                  <a:moveTo>
                    <a:pt x="840" y="1069"/>
                  </a:moveTo>
                  <a:cubicBezTo>
                    <a:pt x="838" y="1069"/>
                    <a:pt x="836" y="1069"/>
                    <a:pt x="834" y="1069"/>
                  </a:cubicBezTo>
                  <a:cubicBezTo>
                    <a:pt x="834" y="1069"/>
                    <a:pt x="834" y="1099"/>
                    <a:pt x="834" y="1099"/>
                  </a:cubicBezTo>
                  <a:cubicBezTo>
                    <a:pt x="838" y="1088"/>
                    <a:pt x="840" y="1078"/>
                    <a:pt x="840" y="1069"/>
                  </a:cubicBezTo>
                  <a:close/>
                  <a:moveTo>
                    <a:pt x="1338" y="1443"/>
                  </a:moveTo>
                  <a:cubicBezTo>
                    <a:pt x="1339" y="1447"/>
                    <a:pt x="1340" y="1452"/>
                    <a:pt x="1341" y="1456"/>
                  </a:cubicBezTo>
                  <a:cubicBezTo>
                    <a:pt x="1341" y="1451"/>
                    <a:pt x="1340" y="1447"/>
                    <a:pt x="1338" y="1443"/>
                  </a:cubicBezTo>
                  <a:close/>
                  <a:moveTo>
                    <a:pt x="1441" y="1"/>
                  </a:moveTo>
                  <a:cubicBezTo>
                    <a:pt x="1306" y="1"/>
                    <a:pt x="1148" y="64"/>
                    <a:pt x="1043" y="117"/>
                  </a:cubicBezTo>
                  <a:cubicBezTo>
                    <a:pt x="924" y="206"/>
                    <a:pt x="864" y="206"/>
                    <a:pt x="715" y="206"/>
                  </a:cubicBezTo>
                  <a:cubicBezTo>
                    <a:pt x="671" y="206"/>
                    <a:pt x="458" y="156"/>
                    <a:pt x="343" y="156"/>
                  </a:cubicBezTo>
                  <a:cubicBezTo>
                    <a:pt x="304" y="156"/>
                    <a:pt x="276" y="161"/>
                    <a:pt x="269" y="176"/>
                  </a:cubicBezTo>
                  <a:cubicBezTo>
                    <a:pt x="269" y="176"/>
                    <a:pt x="247" y="242"/>
                    <a:pt x="259" y="242"/>
                  </a:cubicBezTo>
                  <a:cubicBezTo>
                    <a:pt x="261" y="242"/>
                    <a:pt x="264" y="240"/>
                    <a:pt x="269" y="236"/>
                  </a:cubicBezTo>
                  <a:lnTo>
                    <a:pt x="269" y="236"/>
                  </a:lnTo>
                  <a:cubicBezTo>
                    <a:pt x="284" y="314"/>
                    <a:pt x="250" y="351"/>
                    <a:pt x="219" y="351"/>
                  </a:cubicBezTo>
                  <a:cubicBezTo>
                    <a:pt x="191" y="351"/>
                    <a:pt x="165" y="322"/>
                    <a:pt x="179" y="265"/>
                  </a:cubicBezTo>
                  <a:lnTo>
                    <a:pt x="179" y="265"/>
                  </a:lnTo>
                  <a:cubicBezTo>
                    <a:pt x="90" y="295"/>
                    <a:pt x="1" y="265"/>
                    <a:pt x="30" y="414"/>
                  </a:cubicBezTo>
                  <a:cubicBezTo>
                    <a:pt x="70" y="401"/>
                    <a:pt x="116" y="388"/>
                    <a:pt x="155" y="388"/>
                  </a:cubicBezTo>
                  <a:cubicBezTo>
                    <a:pt x="203" y="388"/>
                    <a:pt x="239" y="408"/>
                    <a:pt x="239" y="474"/>
                  </a:cubicBezTo>
                  <a:cubicBezTo>
                    <a:pt x="239" y="474"/>
                    <a:pt x="298" y="444"/>
                    <a:pt x="328" y="444"/>
                  </a:cubicBezTo>
                  <a:cubicBezTo>
                    <a:pt x="294" y="360"/>
                    <a:pt x="337" y="285"/>
                    <a:pt x="370" y="285"/>
                  </a:cubicBezTo>
                  <a:cubicBezTo>
                    <a:pt x="395" y="285"/>
                    <a:pt x="414" y="328"/>
                    <a:pt x="388" y="444"/>
                  </a:cubicBezTo>
                  <a:cubicBezTo>
                    <a:pt x="418" y="444"/>
                    <a:pt x="418" y="474"/>
                    <a:pt x="447" y="474"/>
                  </a:cubicBezTo>
                  <a:cubicBezTo>
                    <a:pt x="447" y="414"/>
                    <a:pt x="447" y="355"/>
                    <a:pt x="537" y="325"/>
                  </a:cubicBezTo>
                  <a:lnTo>
                    <a:pt x="537" y="325"/>
                  </a:lnTo>
                  <a:cubicBezTo>
                    <a:pt x="566" y="444"/>
                    <a:pt x="537" y="593"/>
                    <a:pt x="507" y="682"/>
                  </a:cubicBezTo>
                  <a:cubicBezTo>
                    <a:pt x="537" y="712"/>
                    <a:pt x="566" y="772"/>
                    <a:pt x="566" y="831"/>
                  </a:cubicBezTo>
                  <a:cubicBezTo>
                    <a:pt x="592" y="781"/>
                    <a:pt x="553" y="303"/>
                    <a:pt x="685" y="303"/>
                  </a:cubicBezTo>
                  <a:cubicBezTo>
                    <a:pt x="709" y="303"/>
                    <a:pt x="738" y="318"/>
                    <a:pt x="775" y="355"/>
                  </a:cubicBezTo>
                  <a:cubicBezTo>
                    <a:pt x="834" y="444"/>
                    <a:pt x="775" y="504"/>
                    <a:pt x="775" y="593"/>
                  </a:cubicBezTo>
                  <a:cubicBezTo>
                    <a:pt x="775" y="652"/>
                    <a:pt x="864" y="742"/>
                    <a:pt x="805" y="831"/>
                  </a:cubicBezTo>
                  <a:cubicBezTo>
                    <a:pt x="775" y="801"/>
                    <a:pt x="745" y="801"/>
                    <a:pt x="745" y="772"/>
                  </a:cubicBezTo>
                  <a:cubicBezTo>
                    <a:pt x="745" y="831"/>
                    <a:pt x="715" y="891"/>
                    <a:pt x="745" y="920"/>
                  </a:cubicBezTo>
                  <a:cubicBezTo>
                    <a:pt x="771" y="998"/>
                    <a:pt x="843" y="1008"/>
                    <a:pt x="840" y="1069"/>
                  </a:cubicBezTo>
                  <a:lnTo>
                    <a:pt x="840" y="1069"/>
                  </a:lnTo>
                  <a:cubicBezTo>
                    <a:pt x="978" y="1060"/>
                    <a:pt x="805" y="740"/>
                    <a:pt x="834" y="623"/>
                  </a:cubicBezTo>
                  <a:cubicBezTo>
                    <a:pt x="864" y="623"/>
                    <a:pt x="894" y="652"/>
                    <a:pt x="894" y="682"/>
                  </a:cubicBezTo>
                  <a:cubicBezTo>
                    <a:pt x="894" y="623"/>
                    <a:pt x="924" y="504"/>
                    <a:pt x="924" y="474"/>
                  </a:cubicBezTo>
                  <a:cubicBezTo>
                    <a:pt x="941" y="404"/>
                    <a:pt x="948" y="375"/>
                    <a:pt x="975" y="375"/>
                  </a:cubicBezTo>
                  <a:cubicBezTo>
                    <a:pt x="994" y="375"/>
                    <a:pt x="1023" y="390"/>
                    <a:pt x="1073" y="414"/>
                  </a:cubicBezTo>
                  <a:cubicBezTo>
                    <a:pt x="1082" y="377"/>
                    <a:pt x="1096" y="362"/>
                    <a:pt x="1113" y="362"/>
                  </a:cubicBezTo>
                  <a:cubicBezTo>
                    <a:pt x="1194" y="362"/>
                    <a:pt x="1332" y="704"/>
                    <a:pt x="1263" y="704"/>
                  </a:cubicBezTo>
                  <a:cubicBezTo>
                    <a:pt x="1254" y="704"/>
                    <a:pt x="1240" y="698"/>
                    <a:pt x="1221" y="682"/>
                  </a:cubicBezTo>
                  <a:cubicBezTo>
                    <a:pt x="1162" y="623"/>
                    <a:pt x="1162" y="563"/>
                    <a:pt x="1102" y="533"/>
                  </a:cubicBezTo>
                  <a:cubicBezTo>
                    <a:pt x="1043" y="533"/>
                    <a:pt x="1013" y="623"/>
                    <a:pt x="1013" y="652"/>
                  </a:cubicBezTo>
                  <a:cubicBezTo>
                    <a:pt x="1013" y="742"/>
                    <a:pt x="1073" y="831"/>
                    <a:pt x="1073" y="920"/>
                  </a:cubicBezTo>
                  <a:cubicBezTo>
                    <a:pt x="1043" y="1099"/>
                    <a:pt x="834" y="1159"/>
                    <a:pt x="805" y="1337"/>
                  </a:cubicBezTo>
                  <a:cubicBezTo>
                    <a:pt x="805" y="1427"/>
                    <a:pt x="805" y="1546"/>
                    <a:pt x="834" y="1605"/>
                  </a:cubicBezTo>
                  <a:cubicBezTo>
                    <a:pt x="834" y="1665"/>
                    <a:pt x="953" y="1784"/>
                    <a:pt x="834" y="1814"/>
                  </a:cubicBezTo>
                  <a:lnTo>
                    <a:pt x="805" y="1814"/>
                  </a:lnTo>
                  <a:cubicBezTo>
                    <a:pt x="805" y="1814"/>
                    <a:pt x="775" y="1843"/>
                    <a:pt x="775" y="1843"/>
                  </a:cubicBezTo>
                  <a:cubicBezTo>
                    <a:pt x="745" y="1754"/>
                    <a:pt x="715" y="1665"/>
                    <a:pt x="715" y="1575"/>
                  </a:cubicBezTo>
                  <a:cubicBezTo>
                    <a:pt x="711" y="1577"/>
                    <a:pt x="707" y="1578"/>
                    <a:pt x="702" y="1578"/>
                  </a:cubicBezTo>
                  <a:cubicBezTo>
                    <a:pt x="615" y="1578"/>
                    <a:pt x="506" y="1304"/>
                    <a:pt x="477" y="1218"/>
                  </a:cubicBezTo>
                  <a:lnTo>
                    <a:pt x="477" y="1218"/>
                  </a:lnTo>
                  <a:cubicBezTo>
                    <a:pt x="537" y="1397"/>
                    <a:pt x="656" y="1605"/>
                    <a:pt x="656" y="1784"/>
                  </a:cubicBezTo>
                  <a:cubicBezTo>
                    <a:pt x="666" y="1858"/>
                    <a:pt x="650" y="1883"/>
                    <a:pt x="621" y="1883"/>
                  </a:cubicBezTo>
                  <a:cubicBezTo>
                    <a:pt x="569" y="1883"/>
                    <a:pt x="475" y="1803"/>
                    <a:pt x="418" y="1784"/>
                  </a:cubicBezTo>
                  <a:lnTo>
                    <a:pt x="418" y="1784"/>
                  </a:lnTo>
                  <a:cubicBezTo>
                    <a:pt x="447" y="1873"/>
                    <a:pt x="537" y="1963"/>
                    <a:pt x="566" y="2052"/>
                  </a:cubicBezTo>
                  <a:cubicBezTo>
                    <a:pt x="626" y="2141"/>
                    <a:pt x="626" y="2171"/>
                    <a:pt x="715" y="2230"/>
                  </a:cubicBezTo>
                  <a:cubicBezTo>
                    <a:pt x="775" y="2260"/>
                    <a:pt x="834" y="2290"/>
                    <a:pt x="894" y="2350"/>
                  </a:cubicBezTo>
                  <a:cubicBezTo>
                    <a:pt x="983" y="2409"/>
                    <a:pt x="1102" y="2469"/>
                    <a:pt x="1192" y="2469"/>
                  </a:cubicBezTo>
                  <a:cubicBezTo>
                    <a:pt x="1162" y="2379"/>
                    <a:pt x="1192" y="2320"/>
                    <a:pt x="1221" y="2260"/>
                  </a:cubicBezTo>
                  <a:cubicBezTo>
                    <a:pt x="1248" y="2207"/>
                    <a:pt x="1227" y="2107"/>
                    <a:pt x="1286" y="2107"/>
                  </a:cubicBezTo>
                  <a:cubicBezTo>
                    <a:pt x="1293" y="2107"/>
                    <a:pt x="1301" y="2108"/>
                    <a:pt x="1311" y="2111"/>
                  </a:cubicBezTo>
                  <a:cubicBezTo>
                    <a:pt x="1370" y="2141"/>
                    <a:pt x="1400" y="2201"/>
                    <a:pt x="1400" y="2260"/>
                  </a:cubicBezTo>
                  <a:cubicBezTo>
                    <a:pt x="1430" y="2141"/>
                    <a:pt x="1489" y="2022"/>
                    <a:pt x="1341" y="1963"/>
                  </a:cubicBezTo>
                  <a:cubicBezTo>
                    <a:pt x="1308" y="1963"/>
                    <a:pt x="1267" y="1989"/>
                    <a:pt x="1236" y="1989"/>
                  </a:cubicBezTo>
                  <a:cubicBezTo>
                    <a:pt x="1210" y="1989"/>
                    <a:pt x="1192" y="1971"/>
                    <a:pt x="1192" y="1903"/>
                  </a:cubicBezTo>
                  <a:cubicBezTo>
                    <a:pt x="1192" y="1784"/>
                    <a:pt x="1251" y="1843"/>
                    <a:pt x="1281" y="1784"/>
                  </a:cubicBezTo>
                  <a:cubicBezTo>
                    <a:pt x="1311" y="1724"/>
                    <a:pt x="1281" y="1724"/>
                    <a:pt x="1251" y="1665"/>
                  </a:cubicBezTo>
                  <a:cubicBezTo>
                    <a:pt x="1251" y="1605"/>
                    <a:pt x="1192" y="1397"/>
                    <a:pt x="1311" y="1397"/>
                  </a:cubicBezTo>
                  <a:cubicBezTo>
                    <a:pt x="1311" y="1421"/>
                    <a:pt x="1331" y="1426"/>
                    <a:pt x="1338" y="1443"/>
                  </a:cubicBezTo>
                  <a:lnTo>
                    <a:pt x="1338" y="1443"/>
                  </a:lnTo>
                  <a:cubicBezTo>
                    <a:pt x="1313" y="1298"/>
                    <a:pt x="1341" y="1154"/>
                    <a:pt x="1370" y="1010"/>
                  </a:cubicBezTo>
                  <a:cubicBezTo>
                    <a:pt x="1400" y="920"/>
                    <a:pt x="1430" y="504"/>
                    <a:pt x="1549" y="504"/>
                  </a:cubicBezTo>
                  <a:cubicBezTo>
                    <a:pt x="1519" y="504"/>
                    <a:pt x="1311" y="384"/>
                    <a:pt x="1430" y="325"/>
                  </a:cubicBezTo>
                  <a:cubicBezTo>
                    <a:pt x="1370" y="295"/>
                    <a:pt x="1251" y="236"/>
                    <a:pt x="1281" y="176"/>
                  </a:cubicBezTo>
                  <a:cubicBezTo>
                    <a:pt x="1289" y="159"/>
                    <a:pt x="1307" y="152"/>
                    <a:pt x="1327" y="152"/>
                  </a:cubicBezTo>
                  <a:cubicBezTo>
                    <a:pt x="1380" y="152"/>
                    <a:pt x="1451" y="201"/>
                    <a:pt x="1430" y="265"/>
                  </a:cubicBezTo>
                  <a:cubicBezTo>
                    <a:pt x="1536" y="292"/>
                    <a:pt x="1548" y="483"/>
                    <a:pt x="1654" y="483"/>
                  </a:cubicBezTo>
                  <a:cubicBezTo>
                    <a:pt x="1667" y="483"/>
                    <a:pt x="1681" y="480"/>
                    <a:pt x="1698" y="474"/>
                  </a:cubicBezTo>
                  <a:cubicBezTo>
                    <a:pt x="1787" y="414"/>
                    <a:pt x="1728" y="176"/>
                    <a:pt x="1668" y="117"/>
                  </a:cubicBezTo>
                  <a:cubicBezTo>
                    <a:pt x="1619" y="31"/>
                    <a:pt x="1535" y="1"/>
                    <a:pt x="144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>
              <a:off x="4843750" y="4148930"/>
              <a:ext cx="12520" cy="6840"/>
            </a:xfrm>
            <a:custGeom>
              <a:avLst/>
              <a:gdLst/>
              <a:ahLst/>
              <a:cxnLst/>
              <a:rect l="l" t="t" r="r" b="b"/>
              <a:pathLst>
                <a:path w="626" h="342" extrusionOk="0">
                  <a:moveTo>
                    <a:pt x="297" y="0"/>
                  </a:moveTo>
                  <a:cubicBezTo>
                    <a:pt x="278" y="0"/>
                    <a:pt x="258" y="2"/>
                    <a:pt x="238" y="6"/>
                  </a:cubicBezTo>
                  <a:cubicBezTo>
                    <a:pt x="149" y="36"/>
                    <a:pt x="0" y="125"/>
                    <a:pt x="0" y="215"/>
                  </a:cubicBezTo>
                  <a:cubicBezTo>
                    <a:pt x="0" y="171"/>
                    <a:pt x="64" y="143"/>
                    <a:pt x="110" y="143"/>
                  </a:cubicBezTo>
                  <a:cubicBezTo>
                    <a:pt x="127" y="143"/>
                    <a:pt x="141" y="147"/>
                    <a:pt x="149" y="155"/>
                  </a:cubicBezTo>
                  <a:cubicBezTo>
                    <a:pt x="119" y="215"/>
                    <a:pt x="119" y="274"/>
                    <a:pt x="149" y="334"/>
                  </a:cubicBezTo>
                  <a:cubicBezTo>
                    <a:pt x="149" y="339"/>
                    <a:pt x="150" y="342"/>
                    <a:pt x="152" y="342"/>
                  </a:cubicBezTo>
                  <a:cubicBezTo>
                    <a:pt x="159" y="342"/>
                    <a:pt x="179" y="298"/>
                    <a:pt x="179" y="274"/>
                  </a:cubicBezTo>
                  <a:cubicBezTo>
                    <a:pt x="209" y="244"/>
                    <a:pt x="209" y="244"/>
                    <a:pt x="238" y="244"/>
                  </a:cubicBezTo>
                  <a:cubicBezTo>
                    <a:pt x="238" y="185"/>
                    <a:pt x="209" y="96"/>
                    <a:pt x="298" y="96"/>
                  </a:cubicBezTo>
                  <a:cubicBezTo>
                    <a:pt x="357" y="96"/>
                    <a:pt x="387" y="185"/>
                    <a:pt x="357" y="244"/>
                  </a:cubicBezTo>
                  <a:cubicBezTo>
                    <a:pt x="417" y="244"/>
                    <a:pt x="447" y="274"/>
                    <a:pt x="506" y="274"/>
                  </a:cubicBezTo>
                  <a:cubicBezTo>
                    <a:pt x="536" y="244"/>
                    <a:pt x="566" y="185"/>
                    <a:pt x="625" y="155"/>
                  </a:cubicBezTo>
                  <a:cubicBezTo>
                    <a:pt x="522" y="78"/>
                    <a:pt x="419" y="0"/>
                    <a:pt x="29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>
              <a:off x="4853270" y="4188350"/>
              <a:ext cx="17880" cy="23680"/>
            </a:xfrm>
            <a:custGeom>
              <a:avLst/>
              <a:gdLst/>
              <a:ahLst/>
              <a:cxnLst/>
              <a:rect l="l" t="t" r="r" b="b"/>
              <a:pathLst>
                <a:path w="894" h="1184" extrusionOk="0">
                  <a:moveTo>
                    <a:pt x="179" y="804"/>
                  </a:moveTo>
                  <a:cubicBezTo>
                    <a:pt x="179" y="809"/>
                    <a:pt x="180" y="812"/>
                    <a:pt x="181" y="814"/>
                  </a:cubicBezTo>
                  <a:lnTo>
                    <a:pt x="181" y="814"/>
                  </a:lnTo>
                  <a:cubicBezTo>
                    <a:pt x="181" y="811"/>
                    <a:pt x="180" y="808"/>
                    <a:pt x="179" y="804"/>
                  </a:cubicBezTo>
                  <a:close/>
                  <a:moveTo>
                    <a:pt x="685" y="0"/>
                  </a:moveTo>
                  <a:cubicBezTo>
                    <a:pt x="685" y="60"/>
                    <a:pt x="715" y="119"/>
                    <a:pt x="715" y="179"/>
                  </a:cubicBezTo>
                  <a:cubicBezTo>
                    <a:pt x="745" y="239"/>
                    <a:pt x="685" y="298"/>
                    <a:pt x="745" y="358"/>
                  </a:cubicBezTo>
                  <a:cubicBezTo>
                    <a:pt x="745" y="387"/>
                    <a:pt x="715" y="417"/>
                    <a:pt x="685" y="417"/>
                  </a:cubicBezTo>
                  <a:cubicBezTo>
                    <a:pt x="656" y="387"/>
                    <a:pt x="596" y="358"/>
                    <a:pt x="536" y="358"/>
                  </a:cubicBezTo>
                  <a:cubicBezTo>
                    <a:pt x="596" y="447"/>
                    <a:pt x="656" y="477"/>
                    <a:pt x="656" y="596"/>
                  </a:cubicBezTo>
                  <a:cubicBezTo>
                    <a:pt x="656" y="626"/>
                    <a:pt x="596" y="715"/>
                    <a:pt x="596" y="774"/>
                  </a:cubicBezTo>
                  <a:cubicBezTo>
                    <a:pt x="552" y="818"/>
                    <a:pt x="493" y="846"/>
                    <a:pt x="429" y="846"/>
                  </a:cubicBezTo>
                  <a:cubicBezTo>
                    <a:pt x="406" y="846"/>
                    <a:pt x="382" y="842"/>
                    <a:pt x="358" y="834"/>
                  </a:cubicBezTo>
                  <a:cubicBezTo>
                    <a:pt x="314" y="834"/>
                    <a:pt x="287" y="771"/>
                    <a:pt x="264" y="771"/>
                  </a:cubicBezTo>
                  <a:cubicBezTo>
                    <a:pt x="255" y="771"/>
                    <a:pt x="247" y="780"/>
                    <a:pt x="239" y="804"/>
                  </a:cubicBezTo>
                  <a:cubicBezTo>
                    <a:pt x="219" y="804"/>
                    <a:pt x="199" y="817"/>
                    <a:pt x="188" y="817"/>
                  </a:cubicBezTo>
                  <a:cubicBezTo>
                    <a:pt x="185" y="817"/>
                    <a:pt x="183" y="817"/>
                    <a:pt x="181" y="814"/>
                  </a:cubicBezTo>
                  <a:lnTo>
                    <a:pt x="181" y="814"/>
                  </a:lnTo>
                  <a:cubicBezTo>
                    <a:pt x="197" y="898"/>
                    <a:pt x="135" y="934"/>
                    <a:pt x="66" y="934"/>
                  </a:cubicBezTo>
                  <a:cubicBezTo>
                    <a:pt x="44" y="934"/>
                    <a:pt x="22" y="930"/>
                    <a:pt x="0" y="923"/>
                  </a:cubicBezTo>
                  <a:lnTo>
                    <a:pt x="0" y="983"/>
                  </a:lnTo>
                  <a:lnTo>
                    <a:pt x="30" y="983"/>
                  </a:lnTo>
                  <a:cubicBezTo>
                    <a:pt x="51" y="962"/>
                    <a:pt x="86" y="928"/>
                    <a:pt x="125" y="928"/>
                  </a:cubicBezTo>
                  <a:cubicBezTo>
                    <a:pt x="142" y="928"/>
                    <a:pt x="161" y="935"/>
                    <a:pt x="179" y="953"/>
                  </a:cubicBezTo>
                  <a:cubicBezTo>
                    <a:pt x="179" y="1013"/>
                    <a:pt x="120" y="1013"/>
                    <a:pt x="60" y="1042"/>
                  </a:cubicBezTo>
                  <a:cubicBezTo>
                    <a:pt x="60" y="1042"/>
                    <a:pt x="60" y="1072"/>
                    <a:pt x="90" y="1072"/>
                  </a:cubicBezTo>
                  <a:cubicBezTo>
                    <a:pt x="120" y="1042"/>
                    <a:pt x="179" y="983"/>
                    <a:pt x="209" y="983"/>
                  </a:cubicBezTo>
                  <a:cubicBezTo>
                    <a:pt x="298" y="1013"/>
                    <a:pt x="239" y="1072"/>
                    <a:pt x="179" y="1102"/>
                  </a:cubicBezTo>
                  <a:cubicBezTo>
                    <a:pt x="215" y="1162"/>
                    <a:pt x="271" y="1183"/>
                    <a:pt x="312" y="1183"/>
                  </a:cubicBezTo>
                  <a:cubicBezTo>
                    <a:pt x="374" y="1183"/>
                    <a:pt x="405" y="1137"/>
                    <a:pt x="298" y="1102"/>
                  </a:cubicBezTo>
                  <a:cubicBezTo>
                    <a:pt x="298" y="1072"/>
                    <a:pt x="298" y="1042"/>
                    <a:pt x="328" y="1042"/>
                  </a:cubicBezTo>
                  <a:cubicBezTo>
                    <a:pt x="343" y="1057"/>
                    <a:pt x="358" y="1065"/>
                    <a:pt x="373" y="1065"/>
                  </a:cubicBezTo>
                  <a:cubicBezTo>
                    <a:pt x="388" y="1065"/>
                    <a:pt x="402" y="1057"/>
                    <a:pt x="417" y="1042"/>
                  </a:cubicBezTo>
                  <a:cubicBezTo>
                    <a:pt x="388" y="983"/>
                    <a:pt x="328" y="953"/>
                    <a:pt x="447" y="894"/>
                  </a:cubicBezTo>
                  <a:cubicBezTo>
                    <a:pt x="477" y="894"/>
                    <a:pt x="626" y="923"/>
                    <a:pt x="656" y="923"/>
                  </a:cubicBezTo>
                  <a:cubicBezTo>
                    <a:pt x="715" y="774"/>
                    <a:pt x="745" y="685"/>
                    <a:pt x="715" y="536"/>
                  </a:cubicBezTo>
                  <a:cubicBezTo>
                    <a:pt x="894" y="506"/>
                    <a:pt x="804" y="60"/>
                    <a:pt x="68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2300450" y="3744670"/>
              <a:ext cx="43480" cy="51860"/>
            </a:xfrm>
            <a:custGeom>
              <a:avLst/>
              <a:gdLst/>
              <a:ahLst/>
              <a:cxnLst/>
              <a:rect l="l" t="t" r="r" b="b"/>
              <a:pathLst>
                <a:path w="2174" h="2593" extrusionOk="0">
                  <a:moveTo>
                    <a:pt x="1089" y="1"/>
                  </a:moveTo>
                  <a:cubicBezTo>
                    <a:pt x="989" y="1"/>
                    <a:pt x="891" y="19"/>
                    <a:pt x="804" y="62"/>
                  </a:cubicBezTo>
                  <a:cubicBezTo>
                    <a:pt x="625" y="151"/>
                    <a:pt x="625" y="360"/>
                    <a:pt x="476" y="479"/>
                  </a:cubicBezTo>
                  <a:cubicBezTo>
                    <a:pt x="536" y="658"/>
                    <a:pt x="119" y="866"/>
                    <a:pt x="89" y="1074"/>
                  </a:cubicBezTo>
                  <a:cubicBezTo>
                    <a:pt x="0" y="1313"/>
                    <a:pt x="30" y="1640"/>
                    <a:pt x="149" y="1878"/>
                  </a:cubicBezTo>
                  <a:cubicBezTo>
                    <a:pt x="208" y="2027"/>
                    <a:pt x="268" y="2117"/>
                    <a:pt x="387" y="2236"/>
                  </a:cubicBezTo>
                  <a:cubicBezTo>
                    <a:pt x="447" y="2295"/>
                    <a:pt x="506" y="2385"/>
                    <a:pt x="566" y="2474"/>
                  </a:cubicBezTo>
                  <a:cubicBezTo>
                    <a:pt x="655" y="2557"/>
                    <a:pt x="754" y="2593"/>
                    <a:pt x="858" y="2593"/>
                  </a:cubicBezTo>
                  <a:cubicBezTo>
                    <a:pt x="1307" y="2593"/>
                    <a:pt x="1827" y="1920"/>
                    <a:pt x="1876" y="1581"/>
                  </a:cubicBezTo>
                  <a:cubicBezTo>
                    <a:pt x="1906" y="1402"/>
                    <a:pt x="1906" y="1313"/>
                    <a:pt x="1995" y="1134"/>
                  </a:cubicBezTo>
                  <a:cubicBezTo>
                    <a:pt x="2174" y="777"/>
                    <a:pt x="2144" y="449"/>
                    <a:pt x="1786" y="211"/>
                  </a:cubicBezTo>
                  <a:cubicBezTo>
                    <a:pt x="1597" y="106"/>
                    <a:pt x="1333" y="1"/>
                    <a:pt x="1089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>
              <a:off x="2300450" y="3746730"/>
              <a:ext cx="38120" cy="46840"/>
            </a:xfrm>
            <a:custGeom>
              <a:avLst/>
              <a:gdLst/>
              <a:ahLst/>
              <a:cxnLst/>
              <a:rect l="l" t="t" r="r" b="b"/>
              <a:pathLst>
                <a:path w="1906" h="2342" extrusionOk="0">
                  <a:moveTo>
                    <a:pt x="1010" y="0"/>
                  </a:moveTo>
                  <a:cubicBezTo>
                    <a:pt x="724" y="0"/>
                    <a:pt x="566" y="554"/>
                    <a:pt x="387" y="733"/>
                  </a:cubicBezTo>
                  <a:cubicBezTo>
                    <a:pt x="0" y="1120"/>
                    <a:pt x="149" y="1448"/>
                    <a:pt x="298" y="1894"/>
                  </a:cubicBezTo>
                  <a:cubicBezTo>
                    <a:pt x="506" y="1894"/>
                    <a:pt x="328" y="1775"/>
                    <a:pt x="357" y="1686"/>
                  </a:cubicBezTo>
                  <a:cubicBezTo>
                    <a:pt x="402" y="1596"/>
                    <a:pt x="498" y="1506"/>
                    <a:pt x="607" y="1506"/>
                  </a:cubicBezTo>
                  <a:cubicBezTo>
                    <a:pt x="642" y="1506"/>
                    <a:pt x="678" y="1515"/>
                    <a:pt x="715" y="1537"/>
                  </a:cubicBezTo>
                  <a:cubicBezTo>
                    <a:pt x="945" y="1652"/>
                    <a:pt x="813" y="2075"/>
                    <a:pt x="561" y="2075"/>
                  </a:cubicBezTo>
                  <a:cubicBezTo>
                    <a:pt x="553" y="2075"/>
                    <a:pt x="545" y="2074"/>
                    <a:pt x="536" y="2073"/>
                  </a:cubicBezTo>
                  <a:lnTo>
                    <a:pt x="536" y="2073"/>
                  </a:lnTo>
                  <a:cubicBezTo>
                    <a:pt x="604" y="2210"/>
                    <a:pt x="620" y="2312"/>
                    <a:pt x="718" y="2312"/>
                  </a:cubicBezTo>
                  <a:cubicBezTo>
                    <a:pt x="748" y="2312"/>
                    <a:pt x="785" y="2302"/>
                    <a:pt x="834" y="2282"/>
                  </a:cubicBezTo>
                  <a:cubicBezTo>
                    <a:pt x="744" y="2162"/>
                    <a:pt x="863" y="2014"/>
                    <a:pt x="983" y="2014"/>
                  </a:cubicBezTo>
                  <a:cubicBezTo>
                    <a:pt x="994" y="2012"/>
                    <a:pt x="1005" y="2011"/>
                    <a:pt x="1015" y="2011"/>
                  </a:cubicBezTo>
                  <a:cubicBezTo>
                    <a:pt x="1218" y="2011"/>
                    <a:pt x="1181" y="2283"/>
                    <a:pt x="983" y="2311"/>
                  </a:cubicBezTo>
                  <a:lnTo>
                    <a:pt x="1072" y="2341"/>
                  </a:lnTo>
                  <a:cubicBezTo>
                    <a:pt x="1191" y="2311"/>
                    <a:pt x="1310" y="2222"/>
                    <a:pt x="1399" y="2133"/>
                  </a:cubicBezTo>
                  <a:cubicBezTo>
                    <a:pt x="1786" y="1894"/>
                    <a:pt x="1906" y="1239"/>
                    <a:pt x="1876" y="823"/>
                  </a:cubicBezTo>
                  <a:cubicBezTo>
                    <a:pt x="1876" y="614"/>
                    <a:pt x="1757" y="525"/>
                    <a:pt x="1608" y="436"/>
                  </a:cubicBezTo>
                  <a:cubicBezTo>
                    <a:pt x="1459" y="316"/>
                    <a:pt x="1310" y="168"/>
                    <a:pt x="1161" y="48"/>
                  </a:cubicBezTo>
                  <a:cubicBezTo>
                    <a:pt x="1107" y="15"/>
                    <a:pt x="1057" y="0"/>
                    <a:pt x="101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7"/>
            <p:cNvSpPr/>
            <p:nvPr/>
          </p:nvSpPr>
          <p:spPr>
            <a:xfrm>
              <a:off x="2314130" y="3706870"/>
              <a:ext cx="75660" cy="82260"/>
            </a:xfrm>
            <a:custGeom>
              <a:avLst/>
              <a:gdLst/>
              <a:ahLst/>
              <a:cxnLst/>
              <a:rect l="l" t="t" r="r" b="b"/>
              <a:pathLst>
                <a:path w="3783" h="4113" extrusionOk="0">
                  <a:moveTo>
                    <a:pt x="2355" y="0"/>
                  </a:moveTo>
                  <a:cubicBezTo>
                    <a:pt x="2139" y="0"/>
                    <a:pt x="1824" y="240"/>
                    <a:pt x="1668" y="344"/>
                  </a:cubicBezTo>
                  <a:cubicBezTo>
                    <a:pt x="1162" y="702"/>
                    <a:pt x="894" y="1327"/>
                    <a:pt x="596" y="1833"/>
                  </a:cubicBezTo>
                  <a:cubicBezTo>
                    <a:pt x="358" y="2220"/>
                    <a:pt x="90" y="2607"/>
                    <a:pt x="31" y="3024"/>
                  </a:cubicBezTo>
                  <a:cubicBezTo>
                    <a:pt x="2" y="3227"/>
                    <a:pt x="1" y="3740"/>
                    <a:pt x="303" y="3740"/>
                  </a:cubicBezTo>
                  <a:cubicBezTo>
                    <a:pt x="311" y="3740"/>
                    <a:pt x="320" y="3739"/>
                    <a:pt x="328" y="3739"/>
                  </a:cubicBezTo>
                  <a:cubicBezTo>
                    <a:pt x="475" y="3739"/>
                    <a:pt x="548" y="3650"/>
                    <a:pt x="641" y="3650"/>
                  </a:cubicBezTo>
                  <a:cubicBezTo>
                    <a:pt x="680" y="3650"/>
                    <a:pt x="722" y="3665"/>
                    <a:pt x="775" y="3709"/>
                  </a:cubicBezTo>
                  <a:cubicBezTo>
                    <a:pt x="834" y="3768"/>
                    <a:pt x="894" y="3828"/>
                    <a:pt x="954" y="3887"/>
                  </a:cubicBezTo>
                  <a:cubicBezTo>
                    <a:pt x="983" y="3947"/>
                    <a:pt x="954" y="4036"/>
                    <a:pt x="1043" y="4096"/>
                  </a:cubicBezTo>
                  <a:cubicBezTo>
                    <a:pt x="1071" y="4107"/>
                    <a:pt x="1102" y="4112"/>
                    <a:pt x="1134" y="4112"/>
                  </a:cubicBezTo>
                  <a:cubicBezTo>
                    <a:pt x="1269" y="4112"/>
                    <a:pt x="1429" y="4025"/>
                    <a:pt x="1549" y="3977"/>
                  </a:cubicBezTo>
                  <a:cubicBezTo>
                    <a:pt x="2234" y="3560"/>
                    <a:pt x="3008" y="3143"/>
                    <a:pt x="3514" y="2488"/>
                  </a:cubicBezTo>
                  <a:cubicBezTo>
                    <a:pt x="3782" y="2190"/>
                    <a:pt x="3574" y="2071"/>
                    <a:pt x="3693" y="1803"/>
                  </a:cubicBezTo>
                  <a:lnTo>
                    <a:pt x="3663" y="1803"/>
                  </a:lnTo>
                  <a:cubicBezTo>
                    <a:pt x="3782" y="1506"/>
                    <a:pt x="3187" y="940"/>
                    <a:pt x="3008" y="731"/>
                  </a:cubicBezTo>
                  <a:cubicBezTo>
                    <a:pt x="2859" y="553"/>
                    <a:pt x="2651" y="136"/>
                    <a:pt x="2442" y="17"/>
                  </a:cubicBezTo>
                  <a:cubicBezTo>
                    <a:pt x="2416" y="5"/>
                    <a:pt x="2386" y="0"/>
                    <a:pt x="235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2314130" y="3705410"/>
              <a:ext cx="75660" cy="84580"/>
            </a:xfrm>
            <a:custGeom>
              <a:avLst/>
              <a:gdLst/>
              <a:ahLst/>
              <a:cxnLst/>
              <a:rect l="l" t="t" r="r" b="b"/>
              <a:pathLst>
                <a:path w="3783" h="4229" fill="none" extrusionOk="0">
                  <a:moveTo>
                    <a:pt x="3663" y="1876"/>
                  </a:moveTo>
                  <a:cubicBezTo>
                    <a:pt x="3782" y="1579"/>
                    <a:pt x="3187" y="1013"/>
                    <a:pt x="3008" y="804"/>
                  </a:cubicBezTo>
                  <a:cubicBezTo>
                    <a:pt x="2859" y="626"/>
                    <a:pt x="2651" y="209"/>
                    <a:pt x="2442" y="90"/>
                  </a:cubicBezTo>
                  <a:cubicBezTo>
                    <a:pt x="2234" y="1"/>
                    <a:pt x="1847" y="298"/>
                    <a:pt x="1668" y="417"/>
                  </a:cubicBezTo>
                  <a:cubicBezTo>
                    <a:pt x="1162" y="775"/>
                    <a:pt x="894" y="1400"/>
                    <a:pt x="596" y="1906"/>
                  </a:cubicBezTo>
                  <a:cubicBezTo>
                    <a:pt x="358" y="2293"/>
                    <a:pt x="90" y="2680"/>
                    <a:pt x="31" y="3097"/>
                  </a:cubicBezTo>
                  <a:cubicBezTo>
                    <a:pt x="1" y="3305"/>
                    <a:pt x="1" y="3841"/>
                    <a:pt x="328" y="3812"/>
                  </a:cubicBezTo>
                  <a:cubicBezTo>
                    <a:pt x="537" y="3812"/>
                    <a:pt x="596" y="3633"/>
                    <a:pt x="775" y="3782"/>
                  </a:cubicBezTo>
                  <a:cubicBezTo>
                    <a:pt x="834" y="3841"/>
                    <a:pt x="894" y="3901"/>
                    <a:pt x="954" y="3960"/>
                  </a:cubicBezTo>
                  <a:cubicBezTo>
                    <a:pt x="983" y="4020"/>
                    <a:pt x="954" y="4109"/>
                    <a:pt x="1043" y="4169"/>
                  </a:cubicBezTo>
                  <a:cubicBezTo>
                    <a:pt x="1192" y="4228"/>
                    <a:pt x="1400" y="4109"/>
                    <a:pt x="1549" y="4050"/>
                  </a:cubicBezTo>
                  <a:cubicBezTo>
                    <a:pt x="2234" y="3633"/>
                    <a:pt x="3008" y="3216"/>
                    <a:pt x="3514" y="2561"/>
                  </a:cubicBezTo>
                  <a:cubicBezTo>
                    <a:pt x="3782" y="2263"/>
                    <a:pt x="3574" y="2144"/>
                    <a:pt x="3693" y="1876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7"/>
            <p:cNvSpPr/>
            <p:nvPr/>
          </p:nvSpPr>
          <p:spPr>
            <a:xfrm>
              <a:off x="2314130" y="3707790"/>
              <a:ext cx="58980" cy="77700"/>
            </a:xfrm>
            <a:custGeom>
              <a:avLst/>
              <a:gdLst/>
              <a:ahLst/>
              <a:cxnLst/>
              <a:rect l="l" t="t" r="r" b="b"/>
              <a:pathLst>
                <a:path w="2949" h="3885" extrusionOk="0">
                  <a:moveTo>
                    <a:pt x="2580" y="1576"/>
                  </a:moveTo>
                  <a:cubicBezTo>
                    <a:pt x="2563" y="1586"/>
                    <a:pt x="2547" y="1597"/>
                    <a:pt x="2532" y="1608"/>
                  </a:cubicBezTo>
                  <a:lnTo>
                    <a:pt x="2580" y="1576"/>
                  </a:lnTo>
                  <a:close/>
                  <a:moveTo>
                    <a:pt x="2353" y="1"/>
                  </a:moveTo>
                  <a:cubicBezTo>
                    <a:pt x="2174" y="30"/>
                    <a:pt x="1936" y="209"/>
                    <a:pt x="1787" y="328"/>
                  </a:cubicBezTo>
                  <a:cubicBezTo>
                    <a:pt x="1579" y="507"/>
                    <a:pt x="1400" y="715"/>
                    <a:pt x="1251" y="924"/>
                  </a:cubicBezTo>
                  <a:cubicBezTo>
                    <a:pt x="1043" y="1221"/>
                    <a:pt x="894" y="1519"/>
                    <a:pt x="745" y="1817"/>
                  </a:cubicBezTo>
                  <a:cubicBezTo>
                    <a:pt x="596" y="2085"/>
                    <a:pt x="418" y="2323"/>
                    <a:pt x="328" y="2561"/>
                  </a:cubicBezTo>
                  <a:cubicBezTo>
                    <a:pt x="239" y="2740"/>
                    <a:pt x="1" y="3306"/>
                    <a:pt x="239" y="3454"/>
                  </a:cubicBezTo>
                  <a:cubicBezTo>
                    <a:pt x="328" y="3365"/>
                    <a:pt x="388" y="3246"/>
                    <a:pt x="507" y="3186"/>
                  </a:cubicBezTo>
                  <a:cubicBezTo>
                    <a:pt x="507" y="3067"/>
                    <a:pt x="626" y="2680"/>
                    <a:pt x="805" y="2651"/>
                  </a:cubicBezTo>
                  <a:cubicBezTo>
                    <a:pt x="954" y="2651"/>
                    <a:pt x="805" y="2978"/>
                    <a:pt x="775" y="3067"/>
                  </a:cubicBezTo>
                  <a:cubicBezTo>
                    <a:pt x="805" y="3067"/>
                    <a:pt x="864" y="3097"/>
                    <a:pt x="894" y="3097"/>
                  </a:cubicBezTo>
                  <a:cubicBezTo>
                    <a:pt x="864" y="3216"/>
                    <a:pt x="745" y="3246"/>
                    <a:pt x="715" y="3335"/>
                  </a:cubicBezTo>
                  <a:cubicBezTo>
                    <a:pt x="715" y="3335"/>
                    <a:pt x="686" y="3484"/>
                    <a:pt x="686" y="3484"/>
                  </a:cubicBezTo>
                  <a:cubicBezTo>
                    <a:pt x="715" y="3544"/>
                    <a:pt x="715" y="3544"/>
                    <a:pt x="775" y="3574"/>
                  </a:cubicBezTo>
                  <a:cubicBezTo>
                    <a:pt x="864" y="3663"/>
                    <a:pt x="983" y="3812"/>
                    <a:pt x="1073" y="3871"/>
                  </a:cubicBezTo>
                  <a:cubicBezTo>
                    <a:pt x="1096" y="3881"/>
                    <a:pt x="1122" y="3885"/>
                    <a:pt x="1148" y="3885"/>
                  </a:cubicBezTo>
                  <a:cubicBezTo>
                    <a:pt x="1285" y="3885"/>
                    <a:pt x="1444" y="3768"/>
                    <a:pt x="1519" y="3693"/>
                  </a:cubicBezTo>
                  <a:cubicBezTo>
                    <a:pt x="1430" y="3633"/>
                    <a:pt x="1341" y="3633"/>
                    <a:pt x="1281" y="3514"/>
                  </a:cubicBezTo>
                  <a:cubicBezTo>
                    <a:pt x="1222" y="3425"/>
                    <a:pt x="1222" y="3335"/>
                    <a:pt x="1251" y="3216"/>
                  </a:cubicBezTo>
                  <a:cubicBezTo>
                    <a:pt x="1370" y="2978"/>
                    <a:pt x="1609" y="2770"/>
                    <a:pt x="1787" y="2591"/>
                  </a:cubicBezTo>
                  <a:cubicBezTo>
                    <a:pt x="1757" y="2531"/>
                    <a:pt x="1728" y="2472"/>
                    <a:pt x="1668" y="2412"/>
                  </a:cubicBezTo>
                  <a:cubicBezTo>
                    <a:pt x="1592" y="2463"/>
                    <a:pt x="1230" y="2865"/>
                    <a:pt x="1053" y="2865"/>
                  </a:cubicBezTo>
                  <a:cubicBezTo>
                    <a:pt x="1024" y="2865"/>
                    <a:pt x="1000" y="2854"/>
                    <a:pt x="983" y="2829"/>
                  </a:cubicBezTo>
                  <a:cubicBezTo>
                    <a:pt x="924" y="2680"/>
                    <a:pt x="1341" y="2383"/>
                    <a:pt x="1281" y="2174"/>
                  </a:cubicBezTo>
                  <a:cubicBezTo>
                    <a:pt x="1275" y="2172"/>
                    <a:pt x="1268" y="2171"/>
                    <a:pt x="1261" y="2171"/>
                  </a:cubicBezTo>
                  <a:cubicBezTo>
                    <a:pt x="1182" y="2171"/>
                    <a:pt x="1028" y="2271"/>
                    <a:pt x="946" y="2271"/>
                  </a:cubicBezTo>
                  <a:cubicBezTo>
                    <a:pt x="920" y="2271"/>
                    <a:pt x="901" y="2261"/>
                    <a:pt x="894" y="2234"/>
                  </a:cubicBezTo>
                  <a:cubicBezTo>
                    <a:pt x="864" y="2115"/>
                    <a:pt x="1251" y="1936"/>
                    <a:pt x="1341" y="1906"/>
                  </a:cubicBezTo>
                  <a:cubicBezTo>
                    <a:pt x="1430" y="1847"/>
                    <a:pt x="1549" y="1757"/>
                    <a:pt x="1668" y="1698"/>
                  </a:cubicBezTo>
                  <a:lnTo>
                    <a:pt x="1668" y="1698"/>
                  </a:lnTo>
                  <a:cubicBezTo>
                    <a:pt x="1669" y="1704"/>
                    <a:pt x="1670" y="1711"/>
                    <a:pt x="1670" y="1717"/>
                  </a:cubicBezTo>
                  <a:lnTo>
                    <a:pt x="1670" y="1717"/>
                  </a:lnTo>
                  <a:cubicBezTo>
                    <a:pt x="1660" y="1731"/>
                    <a:pt x="1649" y="1744"/>
                    <a:pt x="1638" y="1757"/>
                  </a:cubicBezTo>
                  <a:cubicBezTo>
                    <a:pt x="1648" y="1747"/>
                    <a:pt x="1659" y="1734"/>
                    <a:pt x="1671" y="1718"/>
                  </a:cubicBezTo>
                  <a:lnTo>
                    <a:pt x="1671" y="1718"/>
                  </a:lnTo>
                  <a:cubicBezTo>
                    <a:pt x="1688" y="1918"/>
                    <a:pt x="1552" y="2092"/>
                    <a:pt x="1638" y="2293"/>
                  </a:cubicBezTo>
                  <a:cubicBezTo>
                    <a:pt x="1660" y="2271"/>
                    <a:pt x="1686" y="2262"/>
                    <a:pt x="1712" y="2262"/>
                  </a:cubicBezTo>
                  <a:cubicBezTo>
                    <a:pt x="1793" y="2262"/>
                    <a:pt x="1884" y="2352"/>
                    <a:pt x="1906" y="2442"/>
                  </a:cubicBezTo>
                  <a:cubicBezTo>
                    <a:pt x="2025" y="2263"/>
                    <a:pt x="2145" y="2085"/>
                    <a:pt x="2264" y="1906"/>
                  </a:cubicBezTo>
                  <a:cubicBezTo>
                    <a:pt x="2413" y="1728"/>
                    <a:pt x="2413" y="1608"/>
                    <a:pt x="2621" y="1549"/>
                  </a:cubicBezTo>
                  <a:lnTo>
                    <a:pt x="2621" y="1549"/>
                  </a:lnTo>
                  <a:lnTo>
                    <a:pt x="2580" y="1576"/>
                  </a:lnTo>
                  <a:lnTo>
                    <a:pt x="2580" y="1576"/>
                  </a:lnTo>
                  <a:cubicBezTo>
                    <a:pt x="2690" y="1511"/>
                    <a:pt x="2819" y="1485"/>
                    <a:pt x="2948" y="1460"/>
                  </a:cubicBezTo>
                  <a:cubicBezTo>
                    <a:pt x="2930" y="1403"/>
                    <a:pt x="2851" y="1382"/>
                    <a:pt x="2773" y="1382"/>
                  </a:cubicBezTo>
                  <a:cubicBezTo>
                    <a:pt x="2728" y="1382"/>
                    <a:pt x="2683" y="1389"/>
                    <a:pt x="2651" y="1400"/>
                  </a:cubicBezTo>
                  <a:cubicBezTo>
                    <a:pt x="2636" y="1385"/>
                    <a:pt x="2621" y="1378"/>
                    <a:pt x="2602" y="1378"/>
                  </a:cubicBezTo>
                  <a:cubicBezTo>
                    <a:pt x="2584" y="1378"/>
                    <a:pt x="2561" y="1385"/>
                    <a:pt x="2532" y="1400"/>
                  </a:cubicBezTo>
                  <a:cubicBezTo>
                    <a:pt x="2532" y="1311"/>
                    <a:pt x="2621" y="1281"/>
                    <a:pt x="2680" y="1221"/>
                  </a:cubicBezTo>
                  <a:lnTo>
                    <a:pt x="2680" y="1221"/>
                  </a:lnTo>
                  <a:cubicBezTo>
                    <a:pt x="2621" y="1251"/>
                    <a:pt x="2561" y="1251"/>
                    <a:pt x="2502" y="1251"/>
                  </a:cubicBezTo>
                  <a:cubicBezTo>
                    <a:pt x="2591" y="1192"/>
                    <a:pt x="2710" y="1162"/>
                    <a:pt x="2800" y="1072"/>
                  </a:cubicBezTo>
                  <a:cubicBezTo>
                    <a:pt x="2710" y="1072"/>
                    <a:pt x="2621" y="1102"/>
                    <a:pt x="2532" y="1132"/>
                  </a:cubicBezTo>
                  <a:cubicBezTo>
                    <a:pt x="2353" y="1192"/>
                    <a:pt x="2145" y="1251"/>
                    <a:pt x="2025" y="1340"/>
                  </a:cubicBezTo>
                  <a:cubicBezTo>
                    <a:pt x="1892" y="1447"/>
                    <a:pt x="1783" y="1577"/>
                    <a:pt x="1676" y="1710"/>
                  </a:cubicBezTo>
                  <a:lnTo>
                    <a:pt x="1676" y="1710"/>
                  </a:lnTo>
                  <a:cubicBezTo>
                    <a:pt x="1731" y="1631"/>
                    <a:pt x="1793" y="1502"/>
                    <a:pt x="1817" y="1430"/>
                  </a:cubicBezTo>
                  <a:lnTo>
                    <a:pt x="1817" y="1430"/>
                  </a:lnTo>
                  <a:cubicBezTo>
                    <a:pt x="1787" y="1460"/>
                    <a:pt x="1757" y="1460"/>
                    <a:pt x="1728" y="1460"/>
                  </a:cubicBezTo>
                  <a:cubicBezTo>
                    <a:pt x="1757" y="1340"/>
                    <a:pt x="1936" y="1162"/>
                    <a:pt x="2055" y="1072"/>
                  </a:cubicBezTo>
                  <a:cubicBezTo>
                    <a:pt x="2204" y="953"/>
                    <a:pt x="2472" y="953"/>
                    <a:pt x="2621" y="834"/>
                  </a:cubicBezTo>
                  <a:cubicBezTo>
                    <a:pt x="2593" y="816"/>
                    <a:pt x="2548" y="809"/>
                    <a:pt x="2497" y="809"/>
                  </a:cubicBezTo>
                  <a:cubicBezTo>
                    <a:pt x="2383" y="809"/>
                    <a:pt x="2236" y="844"/>
                    <a:pt x="2174" y="864"/>
                  </a:cubicBezTo>
                  <a:cubicBezTo>
                    <a:pt x="2234" y="834"/>
                    <a:pt x="2293" y="745"/>
                    <a:pt x="2204" y="715"/>
                  </a:cubicBezTo>
                  <a:cubicBezTo>
                    <a:pt x="2191" y="707"/>
                    <a:pt x="2176" y="703"/>
                    <a:pt x="2158" y="703"/>
                  </a:cubicBezTo>
                  <a:cubicBezTo>
                    <a:pt x="2050" y="703"/>
                    <a:pt x="1860" y="839"/>
                    <a:pt x="1757" y="864"/>
                  </a:cubicBezTo>
                  <a:cubicBezTo>
                    <a:pt x="1757" y="715"/>
                    <a:pt x="2025" y="507"/>
                    <a:pt x="2174" y="477"/>
                  </a:cubicBezTo>
                  <a:cubicBezTo>
                    <a:pt x="2187" y="474"/>
                    <a:pt x="2200" y="472"/>
                    <a:pt x="2213" y="472"/>
                  </a:cubicBezTo>
                  <a:cubicBezTo>
                    <a:pt x="2324" y="472"/>
                    <a:pt x="2445" y="576"/>
                    <a:pt x="2472" y="656"/>
                  </a:cubicBezTo>
                  <a:cubicBezTo>
                    <a:pt x="2532" y="596"/>
                    <a:pt x="2591" y="507"/>
                    <a:pt x="2651" y="447"/>
                  </a:cubicBezTo>
                  <a:cubicBezTo>
                    <a:pt x="2532" y="388"/>
                    <a:pt x="2353" y="447"/>
                    <a:pt x="2264" y="298"/>
                  </a:cubicBezTo>
                  <a:cubicBezTo>
                    <a:pt x="2204" y="179"/>
                    <a:pt x="2293" y="90"/>
                    <a:pt x="235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2372490" y="3729230"/>
              <a:ext cx="6580" cy="4180"/>
            </a:xfrm>
            <a:custGeom>
              <a:avLst/>
              <a:gdLst/>
              <a:ahLst/>
              <a:cxnLst/>
              <a:rect l="l" t="t" r="r" b="b"/>
              <a:pathLst>
                <a:path w="329" h="209" extrusionOk="0">
                  <a:moveTo>
                    <a:pt x="150" y="0"/>
                  </a:moveTo>
                  <a:cubicBezTo>
                    <a:pt x="150" y="90"/>
                    <a:pt x="90" y="149"/>
                    <a:pt x="1" y="179"/>
                  </a:cubicBezTo>
                  <a:cubicBezTo>
                    <a:pt x="69" y="179"/>
                    <a:pt x="137" y="160"/>
                    <a:pt x="199" y="160"/>
                  </a:cubicBezTo>
                  <a:cubicBezTo>
                    <a:pt x="224" y="160"/>
                    <a:pt x="248" y="163"/>
                    <a:pt x="270" y="171"/>
                  </a:cubicBezTo>
                  <a:lnTo>
                    <a:pt x="270" y="171"/>
                  </a:lnTo>
                  <a:cubicBezTo>
                    <a:pt x="294" y="59"/>
                    <a:pt x="208" y="30"/>
                    <a:pt x="150" y="0"/>
                  </a:cubicBezTo>
                  <a:close/>
                  <a:moveTo>
                    <a:pt x="270" y="171"/>
                  </a:moveTo>
                  <a:cubicBezTo>
                    <a:pt x="270" y="174"/>
                    <a:pt x="269" y="176"/>
                    <a:pt x="269" y="179"/>
                  </a:cubicBezTo>
                  <a:lnTo>
                    <a:pt x="328" y="209"/>
                  </a:lnTo>
                  <a:cubicBezTo>
                    <a:pt x="310" y="191"/>
                    <a:pt x="291" y="179"/>
                    <a:pt x="270" y="17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2367730" y="3691710"/>
              <a:ext cx="64340" cy="61360"/>
            </a:xfrm>
            <a:custGeom>
              <a:avLst/>
              <a:gdLst/>
              <a:ahLst/>
              <a:cxnLst/>
              <a:rect l="l" t="t" r="r" b="b"/>
              <a:pathLst>
                <a:path w="3217" h="3068" extrusionOk="0">
                  <a:moveTo>
                    <a:pt x="1281" y="1"/>
                  </a:moveTo>
                  <a:cubicBezTo>
                    <a:pt x="1095" y="1"/>
                    <a:pt x="909" y="16"/>
                    <a:pt x="745" y="60"/>
                  </a:cubicBezTo>
                  <a:cubicBezTo>
                    <a:pt x="536" y="120"/>
                    <a:pt x="120" y="239"/>
                    <a:pt x="60" y="507"/>
                  </a:cubicBezTo>
                  <a:cubicBezTo>
                    <a:pt x="0" y="745"/>
                    <a:pt x="298" y="1132"/>
                    <a:pt x="388" y="1370"/>
                  </a:cubicBezTo>
                  <a:cubicBezTo>
                    <a:pt x="507" y="1668"/>
                    <a:pt x="626" y="1876"/>
                    <a:pt x="804" y="2144"/>
                  </a:cubicBezTo>
                  <a:cubicBezTo>
                    <a:pt x="983" y="2323"/>
                    <a:pt x="1191" y="2412"/>
                    <a:pt x="1340" y="2591"/>
                  </a:cubicBezTo>
                  <a:cubicBezTo>
                    <a:pt x="1608" y="2829"/>
                    <a:pt x="1430" y="3067"/>
                    <a:pt x="1846" y="3067"/>
                  </a:cubicBezTo>
                  <a:cubicBezTo>
                    <a:pt x="2263" y="3038"/>
                    <a:pt x="2829" y="2770"/>
                    <a:pt x="3037" y="2383"/>
                  </a:cubicBezTo>
                  <a:cubicBezTo>
                    <a:pt x="3216" y="2025"/>
                    <a:pt x="3186" y="1489"/>
                    <a:pt x="3097" y="1132"/>
                  </a:cubicBezTo>
                  <a:cubicBezTo>
                    <a:pt x="3008" y="686"/>
                    <a:pt x="2740" y="388"/>
                    <a:pt x="2323" y="179"/>
                  </a:cubicBezTo>
                  <a:cubicBezTo>
                    <a:pt x="2144" y="90"/>
                    <a:pt x="1995" y="31"/>
                    <a:pt x="1817" y="31"/>
                  </a:cubicBezTo>
                  <a:cubicBezTo>
                    <a:pt x="1653" y="16"/>
                    <a:pt x="1467" y="1"/>
                    <a:pt x="1281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7"/>
            <p:cNvSpPr/>
            <p:nvPr/>
          </p:nvSpPr>
          <p:spPr>
            <a:xfrm>
              <a:off x="2371310" y="3692890"/>
              <a:ext cx="49700" cy="20880"/>
            </a:xfrm>
            <a:custGeom>
              <a:avLst/>
              <a:gdLst/>
              <a:ahLst/>
              <a:cxnLst/>
              <a:rect l="l" t="t" r="r" b="b"/>
              <a:pathLst>
                <a:path w="2485" h="1044" extrusionOk="0">
                  <a:moveTo>
                    <a:pt x="1114" y="0"/>
                  </a:moveTo>
                  <a:cubicBezTo>
                    <a:pt x="924" y="0"/>
                    <a:pt x="739" y="33"/>
                    <a:pt x="566" y="91"/>
                  </a:cubicBezTo>
                  <a:cubicBezTo>
                    <a:pt x="387" y="120"/>
                    <a:pt x="0" y="388"/>
                    <a:pt x="30" y="597"/>
                  </a:cubicBezTo>
                  <a:cubicBezTo>
                    <a:pt x="45" y="686"/>
                    <a:pt x="67" y="701"/>
                    <a:pt x="97" y="701"/>
                  </a:cubicBezTo>
                  <a:cubicBezTo>
                    <a:pt x="112" y="701"/>
                    <a:pt x="129" y="697"/>
                    <a:pt x="147" y="697"/>
                  </a:cubicBezTo>
                  <a:cubicBezTo>
                    <a:pt x="166" y="697"/>
                    <a:pt x="186" y="701"/>
                    <a:pt x="209" y="716"/>
                  </a:cubicBezTo>
                  <a:cubicBezTo>
                    <a:pt x="328" y="775"/>
                    <a:pt x="357" y="865"/>
                    <a:pt x="417" y="1043"/>
                  </a:cubicBezTo>
                  <a:cubicBezTo>
                    <a:pt x="447" y="894"/>
                    <a:pt x="417" y="746"/>
                    <a:pt x="268" y="686"/>
                  </a:cubicBezTo>
                  <a:cubicBezTo>
                    <a:pt x="357" y="686"/>
                    <a:pt x="387" y="627"/>
                    <a:pt x="417" y="567"/>
                  </a:cubicBezTo>
                  <a:cubicBezTo>
                    <a:pt x="375" y="546"/>
                    <a:pt x="333" y="525"/>
                    <a:pt x="291" y="525"/>
                  </a:cubicBezTo>
                  <a:cubicBezTo>
                    <a:pt x="273" y="525"/>
                    <a:pt x="256" y="528"/>
                    <a:pt x="238" y="537"/>
                  </a:cubicBezTo>
                  <a:cubicBezTo>
                    <a:pt x="365" y="453"/>
                    <a:pt x="670" y="395"/>
                    <a:pt x="976" y="395"/>
                  </a:cubicBezTo>
                  <a:cubicBezTo>
                    <a:pt x="1319" y="395"/>
                    <a:pt x="1662" y="468"/>
                    <a:pt x="1757" y="656"/>
                  </a:cubicBezTo>
                  <a:cubicBezTo>
                    <a:pt x="1792" y="587"/>
                    <a:pt x="1837" y="558"/>
                    <a:pt x="1886" y="558"/>
                  </a:cubicBezTo>
                  <a:cubicBezTo>
                    <a:pt x="1921" y="558"/>
                    <a:pt x="1958" y="572"/>
                    <a:pt x="1995" y="597"/>
                  </a:cubicBezTo>
                  <a:cubicBezTo>
                    <a:pt x="2084" y="716"/>
                    <a:pt x="2055" y="835"/>
                    <a:pt x="1995" y="984"/>
                  </a:cubicBezTo>
                  <a:cubicBezTo>
                    <a:pt x="2025" y="924"/>
                    <a:pt x="2114" y="865"/>
                    <a:pt x="2114" y="775"/>
                  </a:cubicBezTo>
                  <a:cubicBezTo>
                    <a:pt x="2114" y="726"/>
                    <a:pt x="2093" y="676"/>
                    <a:pt x="2087" y="627"/>
                  </a:cubicBezTo>
                  <a:lnTo>
                    <a:pt x="2087" y="627"/>
                  </a:lnTo>
                  <a:cubicBezTo>
                    <a:pt x="2106" y="628"/>
                    <a:pt x="2125" y="629"/>
                    <a:pt x="2143" y="629"/>
                  </a:cubicBezTo>
                  <a:cubicBezTo>
                    <a:pt x="2447" y="629"/>
                    <a:pt x="2484" y="406"/>
                    <a:pt x="2203" y="210"/>
                  </a:cubicBezTo>
                  <a:cubicBezTo>
                    <a:pt x="1965" y="61"/>
                    <a:pt x="1667" y="91"/>
                    <a:pt x="1429" y="31"/>
                  </a:cubicBezTo>
                  <a:cubicBezTo>
                    <a:pt x="1324" y="10"/>
                    <a:pt x="1218" y="0"/>
                    <a:pt x="111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7"/>
            <p:cNvSpPr/>
            <p:nvPr/>
          </p:nvSpPr>
          <p:spPr>
            <a:xfrm>
              <a:off x="2374870" y="3712550"/>
              <a:ext cx="9560" cy="10740"/>
            </a:xfrm>
            <a:custGeom>
              <a:avLst/>
              <a:gdLst/>
              <a:ahLst/>
              <a:cxnLst/>
              <a:rect l="l" t="t" r="r" b="b"/>
              <a:pathLst>
                <a:path w="478" h="537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120"/>
                    <a:pt x="60" y="269"/>
                    <a:pt x="120" y="358"/>
                  </a:cubicBezTo>
                  <a:cubicBezTo>
                    <a:pt x="150" y="418"/>
                    <a:pt x="239" y="418"/>
                    <a:pt x="269" y="507"/>
                  </a:cubicBezTo>
                  <a:cubicBezTo>
                    <a:pt x="299" y="477"/>
                    <a:pt x="328" y="477"/>
                    <a:pt x="328" y="447"/>
                  </a:cubicBezTo>
                  <a:cubicBezTo>
                    <a:pt x="358" y="477"/>
                    <a:pt x="358" y="507"/>
                    <a:pt x="358" y="537"/>
                  </a:cubicBezTo>
                  <a:lnTo>
                    <a:pt x="358" y="507"/>
                  </a:lnTo>
                  <a:cubicBezTo>
                    <a:pt x="388" y="447"/>
                    <a:pt x="447" y="358"/>
                    <a:pt x="477" y="269"/>
                  </a:cubicBezTo>
                  <a:lnTo>
                    <a:pt x="477" y="269"/>
                  </a:lnTo>
                  <a:cubicBezTo>
                    <a:pt x="435" y="287"/>
                    <a:pt x="393" y="295"/>
                    <a:pt x="352" y="295"/>
                  </a:cubicBezTo>
                  <a:cubicBezTo>
                    <a:pt x="192" y="295"/>
                    <a:pt x="54" y="167"/>
                    <a:pt x="3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2396310" y="3722670"/>
              <a:ext cx="29800" cy="28840"/>
            </a:xfrm>
            <a:custGeom>
              <a:avLst/>
              <a:gdLst/>
              <a:ahLst/>
              <a:cxnLst/>
              <a:rect l="l" t="t" r="r" b="b"/>
              <a:pathLst>
                <a:path w="1490" h="1442" extrusionOk="0">
                  <a:moveTo>
                    <a:pt x="1132" y="1"/>
                  </a:moveTo>
                  <a:cubicBezTo>
                    <a:pt x="1059" y="417"/>
                    <a:pt x="744" y="874"/>
                    <a:pt x="303" y="874"/>
                  </a:cubicBezTo>
                  <a:cubicBezTo>
                    <a:pt x="207" y="874"/>
                    <a:pt x="106" y="852"/>
                    <a:pt x="1" y="805"/>
                  </a:cubicBezTo>
                  <a:lnTo>
                    <a:pt x="1" y="805"/>
                  </a:lnTo>
                  <a:cubicBezTo>
                    <a:pt x="90" y="1013"/>
                    <a:pt x="60" y="1222"/>
                    <a:pt x="269" y="1341"/>
                  </a:cubicBezTo>
                  <a:cubicBezTo>
                    <a:pt x="380" y="1408"/>
                    <a:pt x="525" y="1441"/>
                    <a:pt x="654" y="1441"/>
                  </a:cubicBezTo>
                  <a:cubicBezTo>
                    <a:pt x="697" y="1441"/>
                    <a:pt x="738" y="1438"/>
                    <a:pt x="775" y="1430"/>
                  </a:cubicBezTo>
                  <a:cubicBezTo>
                    <a:pt x="924" y="1400"/>
                    <a:pt x="1489" y="1103"/>
                    <a:pt x="1370" y="894"/>
                  </a:cubicBezTo>
                  <a:cubicBezTo>
                    <a:pt x="1281" y="745"/>
                    <a:pt x="1013" y="864"/>
                    <a:pt x="953" y="626"/>
                  </a:cubicBezTo>
                  <a:cubicBezTo>
                    <a:pt x="983" y="596"/>
                    <a:pt x="1013" y="567"/>
                    <a:pt x="1073" y="567"/>
                  </a:cubicBezTo>
                  <a:lnTo>
                    <a:pt x="1102" y="567"/>
                  </a:lnTo>
                  <a:cubicBezTo>
                    <a:pt x="1162" y="388"/>
                    <a:pt x="1221" y="180"/>
                    <a:pt x="113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2327230" y="3741470"/>
              <a:ext cx="77440" cy="84360"/>
            </a:xfrm>
            <a:custGeom>
              <a:avLst/>
              <a:gdLst/>
              <a:ahLst/>
              <a:cxnLst/>
              <a:rect l="l" t="t" r="r" b="b"/>
              <a:pathLst>
                <a:path w="3872" h="4218" extrusionOk="0">
                  <a:moveTo>
                    <a:pt x="3235" y="0"/>
                  </a:moveTo>
                  <a:cubicBezTo>
                    <a:pt x="2839" y="0"/>
                    <a:pt x="2433" y="387"/>
                    <a:pt x="2145" y="579"/>
                  </a:cubicBezTo>
                  <a:cubicBezTo>
                    <a:pt x="1906" y="728"/>
                    <a:pt x="1638" y="877"/>
                    <a:pt x="1400" y="1056"/>
                  </a:cubicBezTo>
                  <a:cubicBezTo>
                    <a:pt x="1311" y="1115"/>
                    <a:pt x="1251" y="1175"/>
                    <a:pt x="1162" y="1234"/>
                  </a:cubicBezTo>
                  <a:cubicBezTo>
                    <a:pt x="1013" y="1354"/>
                    <a:pt x="894" y="1473"/>
                    <a:pt x="775" y="1622"/>
                  </a:cubicBezTo>
                  <a:cubicBezTo>
                    <a:pt x="686" y="1681"/>
                    <a:pt x="596" y="1770"/>
                    <a:pt x="537" y="1830"/>
                  </a:cubicBezTo>
                  <a:cubicBezTo>
                    <a:pt x="418" y="1949"/>
                    <a:pt x="358" y="2157"/>
                    <a:pt x="269" y="2306"/>
                  </a:cubicBezTo>
                  <a:cubicBezTo>
                    <a:pt x="179" y="2455"/>
                    <a:pt x="31" y="2634"/>
                    <a:pt x="31" y="2842"/>
                  </a:cubicBezTo>
                  <a:cubicBezTo>
                    <a:pt x="31" y="2991"/>
                    <a:pt x="120" y="3170"/>
                    <a:pt x="179" y="3319"/>
                  </a:cubicBezTo>
                  <a:cubicBezTo>
                    <a:pt x="1" y="3408"/>
                    <a:pt x="60" y="3646"/>
                    <a:pt x="179" y="3765"/>
                  </a:cubicBezTo>
                  <a:cubicBezTo>
                    <a:pt x="328" y="3914"/>
                    <a:pt x="656" y="3944"/>
                    <a:pt x="894" y="4063"/>
                  </a:cubicBezTo>
                  <a:cubicBezTo>
                    <a:pt x="1126" y="4140"/>
                    <a:pt x="1269" y="4218"/>
                    <a:pt x="1496" y="4218"/>
                  </a:cubicBezTo>
                  <a:cubicBezTo>
                    <a:pt x="1532" y="4218"/>
                    <a:pt x="1569" y="4216"/>
                    <a:pt x="1609" y="4212"/>
                  </a:cubicBezTo>
                  <a:cubicBezTo>
                    <a:pt x="2025" y="4152"/>
                    <a:pt x="2442" y="4093"/>
                    <a:pt x="2859" y="4063"/>
                  </a:cubicBezTo>
                  <a:cubicBezTo>
                    <a:pt x="2919" y="3200"/>
                    <a:pt x="3425" y="2485"/>
                    <a:pt x="3604" y="1651"/>
                  </a:cubicBezTo>
                  <a:cubicBezTo>
                    <a:pt x="3663" y="1324"/>
                    <a:pt x="3871" y="967"/>
                    <a:pt x="3782" y="609"/>
                  </a:cubicBezTo>
                  <a:cubicBezTo>
                    <a:pt x="3752" y="520"/>
                    <a:pt x="3663" y="401"/>
                    <a:pt x="3633" y="311"/>
                  </a:cubicBezTo>
                  <a:cubicBezTo>
                    <a:pt x="3604" y="222"/>
                    <a:pt x="3604" y="163"/>
                    <a:pt x="3514" y="73"/>
                  </a:cubicBezTo>
                  <a:cubicBezTo>
                    <a:pt x="3423" y="22"/>
                    <a:pt x="3329" y="0"/>
                    <a:pt x="3235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2330210" y="3745390"/>
              <a:ext cx="67800" cy="71580"/>
            </a:xfrm>
            <a:custGeom>
              <a:avLst/>
              <a:gdLst/>
              <a:ahLst/>
              <a:cxnLst/>
              <a:rect l="l" t="t" r="r" b="b"/>
              <a:pathLst>
                <a:path w="3390" h="3579" extrusionOk="0">
                  <a:moveTo>
                    <a:pt x="1370" y="2349"/>
                  </a:moveTo>
                  <a:cubicBezTo>
                    <a:pt x="1324" y="2411"/>
                    <a:pt x="1253" y="2489"/>
                    <a:pt x="1175" y="2549"/>
                  </a:cubicBezTo>
                  <a:lnTo>
                    <a:pt x="1175" y="2549"/>
                  </a:lnTo>
                  <a:cubicBezTo>
                    <a:pt x="1216" y="2550"/>
                    <a:pt x="1238" y="2564"/>
                    <a:pt x="1248" y="2585"/>
                  </a:cubicBezTo>
                  <a:lnTo>
                    <a:pt x="1248" y="2585"/>
                  </a:lnTo>
                  <a:cubicBezTo>
                    <a:pt x="1251" y="2569"/>
                    <a:pt x="1251" y="2557"/>
                    <a:pt x="1251" y="2557"/>
                  </a:cubicBezTo>
                  <a:cubicBezTo>
                    <a:pt x="1370" y="2557"/>
                    <a:pt x="1460" y="2438"/>
                    <a:pt x="1370" y="2349"/>
                  </a:cubicBezTo>
                  <a:close/>
                  <a:moveTo>
                    <a:pt x="1170" y="2549"/>
                  </a:moveTo>
                  <a:cubicBezTo>
                    <a:pt x="1151" y="2549"/>
                    <a:pt x="1129" y="2552"/>
                    <a:pt x="1102" y="2557"/>
                  </a:cubicBezTo>
                  <a:cubicBezTo>
                    <a:pt x="1042" y="2566"/>
                    <a:pt x="1005" y="2599"/>
                    <a:pt x="980" y="2645"/>
                  </a:cubicBezTo>
                  <a:lnTo>
                    <a:pt x="980" y="2645"/>
                  </a:lnTo>
                  <a:cubicBezTo>
                    <a:pt x="1044" y="2636"/>
                    <a:pt x="1112" y="2598"/>
                    <a:pt x="1175" y="2549"/>
                  </a:cubicBezTo>
                  <a:lnTo>
                    <a:pt x="1175" y="2549"/>
                  </a:lnTo>
                  <a:cubicBezTo>
                    <a:pt x="1174" y="2549"/>
                    <a:pt x="1172" y="2549"/>
                    <a:pt x="1170" y="2549"/>
                  </a:cubicBezTo>
                  <a:close/>
                  <a:moveTo>
                    <a:pt x="1248" y="2585"/>
                  </a:moveTo>
                  <a:lnTo>
                    <a:pt x="1248" y="2585"/>
                  </a:lnTo>
                  <a:cubicBezTo>
                    <a:pt x="1245" y="2605"/>
                    <a:pt x="1238" y="2630"/>
                    <a:pt x="1221" y="2646"/>
                  </a:cubicBezTo>
                  <a:cubicBezTo>
                    <a:pt x="1233" y="2650"/>
                    <a:pt x="1243" y="2654"/>
                    <a:pt x="1252" y="2658"/>
                  </a:cubicBezTo>
                  <a:lnTo>
                    <a:pt x="1252" y="2658"/>
                  </a:lnTo>
                  <a:cubicBezTo>
                    <a:pt x="1257" y="2630"/>
                    <a:pt x="1258" y="2604"/>
                    <a:pt x="1248" y="2585"/>
                  </a:cubicBezTo>
                  <a:close/>
                  <a:moveTo>
                    <a:pt x="1252" y="2658"/>
                  </a:moveTo>
                  <a:cubicBezTo>
                    <a:pt x="1239" y="2737"/>
                    <a:pt x="1191" y="2838"/>
                    <a:pt x="1221" y="2884"/>
                  </a:cubicBezTo>
                  <a:cubicBezTo>
                    <a:pt x="1281" y="2795"/>
                    <a:pt x="1370" y="2765"/>
                    <a:pt x="1400" y="2676"/>
                  </a:cubicBezTo>
                  <a:lnTo>
                    <a:pt x="1400" y="2676"/>
                  </a:lnTo>
                  <a:cubicBezTo>
                    <a:pt x="1374" y="2685"/>
                    <a:pt x="1355" y="2688"/>
                    <a:pt x="1340" y="2688"/>
                  </a:cubicBezTo>
                  <a:cubicBezTo>
                    <a:pt x="1310" y="2688"/>
                    <a:pt x="1292" y="2674"/>
                    <a:pt x="1252" y="2658"/>
                  </a:cubicBezTo>
                  <a:close/>
                  <a:moveTo>
                    <a:pt x="3124" y="0"/>
                  </a:moveTo>
                  <a:cubicBezTo>
                    <a:pt x="2840" y="0"/>
                    <a:pt x="2377" y="210"/>
                    <a:pt x="2264" y="324"/>
                  </a:cubicBezTo>
                  <a:cubicBezTo>
                    <a:pt x="2055" y="532"/>
                    <a:pt x="1876" y="681"/>
                    <a:pt x="1609" y="800"/>
                  </a:cubicBezTo>
                  <a:cubicBezTo>
                    <a:pt x="1370" y="890"/>
                    <a:pt x="1192" y="979"/>
                    <a:pt x="1013" y="1158"/>
                  </a:cubicBezTo>
                  <a:cubicBezTo>
                    <a:pt x="715" y="1485"/>
                    <a:pt x="388" y="1723"/>
                    <a:pt x="150" y="2110"/>
                  </a:cubicBezTo>
                  <a:cubicBezTo>
                    <a:pt x="1" y="2349"/>
                    <a:pt x="1" y="2497"/>
                    <a:pt x="60" y="2736"/>
                  </a:cubicBezTo>
                  <a:cubicBezTo>
                    <a:pt x="90" y="2855"/>
                    <a:pt x="150" y="2974"/>
                    <a:pt x="150" y="3093"/>
                  </a:cubicBezTo>
                  <a:cubicBezTo>
                    <a:pt x="150" y="3212"/>
                    <a:pt x="60" y="3212"/>
                    <a:pt x="60" y="3301"/>
                  </a:cubicBezTo>
                  <a:cubicBezTo>
                    <a:pt x="12" y="3517"/>
                    <a:pt x="235" y="3579"/>
                    <a:pt x="417" y="3579"/>
                  </a:cubicBezTo>
                  <a:cubicBezTo>
                    <a:pt x="461" y="3579"/>
                    <a:pt x="502" y="3575"/>
                    <a:pt x="537" y="3569"/>
                  </a:cubicBezTo>
                  <a:cubicBezTo>
                    <a:pt x="745" y="3540"/>
                    <a:pt x="1013" y="3450"/>
                    <a:pt x="1102" y="3212"/>
                  </a:cubicBezTo>
                  <a:lnTo>
                    <a:pt x="1102" y="3212"/>
                  </a:lnTo>
                  <a:cubicBezTo>
                    <a:pt x="1043" y="3242"/>
                    <a:pt x="983" y="3272"/>
                    <a:pt x="924" y="3301"/>
                  </a:cubicBezTo>
                  <a:cubicBezTo>
                    <a:pt x="894" y="3212"/>
                    <a:pt x="924" y="3123"/>
                    <a:pt x="894" y="3033"/>
                  </a:cubicBezTo>
                  <a:cubicBezTo>
                    <a:pt x="936" y="2949"/>
                    <a:pt x="918" y="2758"/>
                    <a:pt x="980" y="2645"/>
                  </a:cubicBezTo>
                  <a:lnTo>
                    <a:pt x="980" y="2645"/>
                  </a:lnTo>
                  <a:cubicBezTo>
                    <a:pt x="971" y="2646"/>
                    <a:pt x="962" y="2646"/>
                    <a:pt x="953" y="2646"/>
                  </a:cubicBezTo>
                  <a:cubicBezTo>
                    <a:pt x="1013" y="2557"/>
                    <a:pt x="1192" y="2378"/>
                    <a:pt x="1192" y="2319"/>
                  </a:cubicBezTo>
                  <a:cubicBezTo>
                    <a:pt x="1221" y="2200"/>
                    <a:pt x="1043" y="2229"/>
                    <a:pt x="1132" y="2081"/>
                  </a:cubicBezTo>
                  <a:cubicBezTo>
                    <a:pt x="1162" y="1991"/>
                    <a:pt x="1370" y="1991"/>
                    <a:pt x="1430" y="1932"/>
                  </a:cubicBezTo>
                  <a:cubicBezTo>
                    <a:pt x="1519" y="1872"/>
                    <a:pt x="1579" y="1753"/>
                    <a:pt x="1638" y="1664"/>
                  </a:cubicBezTo>
                  <a:cubicBezTo>
                    <a:pt x="1400" y="1634"/>
                    <a:pt x="1430" y="1455"/>
                    <a:pt x="1638" y="1455"/>
                  </a:cubicBezTo>
                  <a:cubicBezTo>
                    <a:pt x="1787" y="1485"/>
                    <a:pt x="1847" y="1574"/>
                    <a:pt x="1847" y="1694"/>
                  </a:cubicBezTo>
                  <a:cubicBezTo>
                    <a:pt x="1876" y="1694"/>
                    <a:pt x="1876" y="1664"/>
                    <a:pt x="1876" y="1634"/>
                  </a:cubicBezTo>
                  <a:cubicBezTo>
                    <a:pt x="1996" y="1634"/>
                    <a:pt x="1996" y="1783"/>
                    <a:pt x="2115" y="1813"/>
                  </a:cubicBezTo>
                  <a:cubicBezTo>
                    <a:pt x="2085" y="1872"/>
                    <a:pt x="2055" y="1932"/>
                    <a:pt x="1996" y="1991"/>
                  </a:cubicBezTo>
                  <a:cubicBezTo>
                    <a:pt x="2085" y="1991"/>
                    <a:pt x="2144" y="2051"/>
                    <a:pt x="2174" y="2140"/>
                  </a:cubicBezTo>
                  <a:cubicBezTo>
                    <a:pt x="2234" y="2110"/>
                    <a:pt x="2234" y="2081"/>
                    <a:pt x="2264" y="2051"/>
                  </a:cubicBezTo>
                  <a:cubicBezTo>
                    <a:pt x="2174" y="1991"/>
                    <a:pt x="2144" y="1932"/>
                    <a:pt x="2174" y="1842"/>
                  </a:cubicBezTo>
                  <a:cubicBezTo>
                    <a:pt x="2204" y="1842"/>
                    <a:pt x="2234" y="1813"/>
                    <a:pt x="2264" y="1813"/>
                  </a:cubicBezTo>
                  <a:cubicBezTo>
                    <a:pt x="2293" y="1872"/>
                    <a:pt x="2323" y="1902"/>
                    <a:pt x="2383" y="1902"/>
                  </a:cubicBezTo>
                  <a:cubicBezTo>
                    <a:pt x="2383" y="1842"/>
                    <a:pt x="2472" y="1813"/>
                    <a:pt x="2532" y="1813"/>
                  </a:cubicBezTo>
                  <a:cubicBezTo>
                    <a:pt x="2442" y="1455"/>
                    <a:pt x="2799" y="979"/>
                    <a:pt x="3157" y="979"/>
                  </a:cubicBezTo>
                  <a:cubicBezTo>
                    <a:pt x="3157" y="800"/>
                    <a:pt x="2948" y="771"/>
                    <a:pt x="2829" y="771"/>
                  </a:cubicBezTo>
                  <a:cubicBezTo>
                    <a:pt x="2651" y="800"/>
                    <a:pt x="2621" y="860"/>
                    <a:pt x="2502" y="919"/>
                  </a:cubicBezTo>
                  <a:cubicBezTo>
                    <a:pt x="2234" y="1068"/>
                    <a:pt x="1906" y="979"/>
                    <a:pt x="1668" y="1158"/>
                  </a:cubicBezTo>
                  <a:cubicBezTo>
                    <a:pt x="1679" y="1155"/>
                    <a:pt x="1690" y="1154"/>
                    <a:pt x="1699" y="1154"/>
                  </a:cubicBezTo>
                  <a:cubicBezTo>
                    <a:pt x="1816" y="1154"/>
                    <a:pt x="1810" y="1311"/>
                    <a:pt x="1728" y="1366"/>
                  </a:cubicBezTo>
                  <a:cubicBezTo>
                    <a:pt x="1704" y="1401"/>
                    <a:pt x="1649" y="1413"/>
                    <a:pt x="1585" y="1413"/>
                  </a:cubicBezTo>
                  <a:cubicBezTo>
                    <a:pt x="1485" y="1413"/>
                    <a:pt x="1365" y="1384"/>
                    <a:pt x="1311" y="1366"/>
                  </a:cubicBezTo>
                  <a:cubicBezTo>
                    <a:pt x="1430" y="1277"/>
                    <a:pt x="1549" y="1217"/>
                    <a:pt x="1668" y="1098"/>
                  </a:cubicBezTo>
                  <a:cubicBezTo>
                    <a:pt x="1757" y="979"/>
                    <a:pt x="1876" y="890"/>
                    <a:pt x="2025" y="830"/>
                  </a:cubicBezTo>
                  <a:cubicBezTo>
                    <a:pt x="2234" y="741"/>
                    <a:pt x="2472" y="741"/>
                    <a:pt x="2621" y="592"/>
                  </a:cubicBezTo>
                  <a:cubicBezTo>
                    <a:pt x="2591" y="562"/>
                    <a:pt x="2591" y="562"/>
                    <a:pt x="2561" y="532"/>
                  </a:cubicBezTo>
                  <a:cubicBezTo>
                    <a:pt x="2588" y="214"/>
                    <a:pt x="2945" y="274"/>
                    <a:pt x="3191" y="249"/>
                  </a:cubicBezTo>
                  <a:lnTo>
                    <a:pt x="3191" y="249"/>
                  </a:lnTo>
                  <a:cubicBezTo>
                    <a:pt x="3239" y="264"/>
                    <a:pt x="3287" y="264"/>
                    <a:pt x="3335" y="264"/>
                  </a:cubicBezTo>
                  <a:cubicBezTo>
                    <a:pt x="3390" y="69"/>
                    <a:pt x="3286" y="0"/>
                    <a:pt x="312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2375470" y="3788190"/>
              <a:ext cx="15500" cy="33520"/>
            </a:xfrm>
            <a:custGeom>
              <a:avLst/>
              <a:gdLst/>
              <a:ahLst/>
              <a:cxnLst/>
              <a:rect l="l" t="t" r="r" b="b"/>
              <a:pathLst>
                <a:path w="775" h="1676" extrusionOk="0">
                  <a:moveTo>
                    <a:pt x="775" y="0"/>
                  </a:moveTo>
                  <a:lnTo>
                    <a:pt x="775" y="0"/>
                  </a:lnTo>
                  <a:cubicBezTo>
                    <a:pt x="656" y="209"/>
                    <a:pt x="566" y="447"/>
                    <a:pt x="358" y="625"/>
                  </a:cubicBezTo>
                  <a:cubicBezTo>
                    <a:pt x="328" y="596"/>
                    <a:pt x="328" y="596"/>
                    <a:pt x="328" y="596"/>
                  </a:cubicBezTo>
                  <a:cubicBezTo>
                    <a:pt x="149" y="804"/>
                    <a:pt x="269" y="1251"/>
                    <a:pt x="1" y="1429"/>
                  </a:cubicBezTo>
                  <a:cubicBezTo>
                    <a:pt x="90" y="1370"/>
                    <a:pt x="179" y="1280"/>
                    <a:pt x="269" y="1191"/>
                  </a:cubicBezTo>
                  <a:lnTo>
                    <a:pt x="269" y="1191"/>
                  </a:lnTo>
                  <a:cubicBezTo>
                    <a:pt x="239" y="1221"/>
                    <a:pt x="120" y="1548"/>
                    <a:pt x="149" y="1608"/>
                  </a:cubicBezTo>
                  <a:cubicBezTo>
                    <a:pt x="173" y="1655"/>
                    <a:pt x="196" y="1675"/>
                    <a:pt x="219" y="1675"/>
                  </a:cubicBezTo>
                  <a:cubicBezTo>
                    <a:pt x="284" y="1675"/>
                    <a:pt x="344" y="1516"/>
                    <a:pt x="388" y="1340"/>
                  </a:cubicBezTo>
                  <a:cubicBezTo>
                    <a:pt x="417" y="1132"/>
                    <a:pt x="447" y="893"/>
                    <a:pt x="477" y="864"/>
                  </a:cubicBezTo>
                  <a:cubicBezTo>
                    <a:pt x="536" y="566"/>
                    <a:pt x="656" y="268"/>
                    <a:pt x="77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677970" y="3928450"/>
              <a:ext cx="64340" cy="62580"/>
            </a:xfrm>
            <a:custGeom>
              <a:avLst/>
              <a:gdLst/>
              <a:ahLst/>
              <a:cxnLst/>
              <a:rect l="l" t="t" r="r" b="b"/>
              <a:pathLst>
                <a:path w="3217" h="3129" extrusionOk="0">
                  <a:moveTo>
                    <a:pt x="1061" y="1"/>
                  </a:moveTo>
                  <a:cubicBezTo>
                    <a:pt x="1025" y="1"/>
                    <a:pt x="990" y="5"/>
                    <a:pt x="954" y="14"/>
                  </a:cubicBezTo>
                  <a:cubicBezTo>
                    <a:pt x="715" y="73"/>
                    <a:pt x="507" y="490"/>
                    <a:pt x="388" y="699"/>
                  </a:cubicBezTo>
                  <a:cubicBezTo>
                    <a:pt x="328" y="818"/>
                    <a:pt x="239" y="937"/>
                    <a:pt x="209" y="1086"/>
                  </a:cubicBezTo>
                  <a:cubicBezTo>
                    <a:pt x="182" y="1166"/>
                    <a:pt x="156" y="1392"/>
                    <a:pt x="63" y="1392"/>
                  </a:cubicBezTo>
                  <a:cubicBezTo>
                    <a:pt x="53" y="1392"/>
                    <a:pt x="42" y="1389"/>
                    <a:pt x="31" y="1383"/>
                  </a:cubicBezTo>
                  <a:lnTo>
                    <a:pt x="31" y="1383"/>
                  </a:lnTo>
                  <a:cubicBezTo>
                    <a:pt x="1" y="1562"/>
                    <a:pt x="90" y="1800"/>
                    <a:pt x="269" y="1860"/>
                  </a:cubicBezTo>
                  <a:cubicBezTo>
                    <a:pt x="291" y="1865"/>
                    <a:pt x="310" y="1868"/>
                    <a:pt x="326" y="1868"/>
                  </a:cubicBezTo>
                  <a:cubicBezTo>
                    <a:pt x="392" y="1868"/>
                    <a:pt x="411" y="1824"/>
                    <a:pt x="507" y="1800"/>
                  </a:cubicBezTo>
                  <a:cubicBezTo>
                    <a:pt x="596" y="1800"/>
                    <a:pt x="686" y="1830"/>
                    <a:pt x="745" y="1860"/>
                  </a:cubicBezTo>
                  <a:cubicBezTo>
                    <a:pt x="924" y="1919"/>
                    <a:pt x="1132" y="1949"/>
                    <a:pt x="1281" y="2038"/>
                  </a:cubicBezTo>
                  <a:cubicBezTo>
                    <a:pt x="1460" y="2158"/>
                    <a:pt x="1549" y="2336"/>
                    <a:pt x="1698" y="2426"/>
                  </a:cubicBezTo>
                  <a:lnTo>
                    <a:pt x="1698" y="2455"/>
                  </a:lnTo>
                  <a:cubicBezTo>
                    <a:pt x="1658" y="2455"/>
                    <a:pt x="1632" y="2469"/>
                    <a:pt x="1601" y="2469"/>
                  </a:cubicBezTo>
                  <a:cubicBezTo>
                    <a:pt x="1585" y="2469"/>
                    <a:pt x="1569" y="2465"/>
                    <a:pt x="1549" y="2455"/>
                  </a:cubicBezTo>
                  <a:lnTo>
                    <a:pt x="1549" y="2455"/>
                  </a:lnTo>
                  <a:cubicBezTo>
                    <a:pt x="1609" y="2753"/>
                    <a:pt x="1906" y="2932"/>
                    <a:pt x="2145" y="3081"/>
                  </a:cubicBezTo>
                  <a:cubicBezTo>
                    <a:pt x="2211" y="3114"/>
                    <a:pt x="2282" y="3128"/>
                    <a:pt x="2354" y="3128"/>
                  </a:cubicBezTo>
                  <a:cubicBezTo>
                    <a:pt x="2540" y="3128"/>
                    <a:pt x="2730" y="3031"/>
                    <a:pt x="2859" y="2902"/>
                  </a:cubicBezTo>
                  <a:cubicBezTo>
                    <a:pt x="3038" y="2723"/>
                    <a:pt x="3216" y="2545"/>
                    <a:pt x="3157" y="2306"/>
                  </a:cubicBezTo>
                  <a:cubicBezTo>
                    <a:pt x="3127" y="2187"/>
                    <a:pt x="3068" y="2009"/>
                    <a:pt x="3008" y="1919"/>
                  </a:cubicBezTo>
                  <a:cubicBezTo>
                    <a:pt x="2948" y="1800"/>
                    <a:pt x="2770" y="1770"/>
                    <a:pt x="2680" y="1681"/>
                  </a:cubicBezTo>
                  <a:cubicBezTo>
                    <a:pt x="2680" y="1711"/>
                    <a:pt x="2651" y="1711"/>
                    <a:pt x="2651" y="1711"/>
                  </a:cubicBezTo>
                  <a:cubicBezTo>
                    <a:pt x="2703" y="1476"/>
                    <a:pt x="2342" y="1516"/>
                    <a:pt x="2132" y="1509"/>
                  </a:cubicBezTo>
                  <a:lnTo>
                    <a:pt x="2132" y="1509"/>
                  </a:lnTo>
                  <a:cubicBezTo>
                    <a:pt x="1983" y="1372"/>
                    <a:pt x="1787" y="1276"/>
                    <a:pt x="1668" y="1086"/>
                  </a:cubicBezTo>
                  <a:cubicBezTo>
                    <a:pt x="1638" y="1026"/>
                    <a:pt x="1579" y="907"/>
                    <a:pt x="1549" y="818"/>
                  </a:cubicBezTo>
                  <a:cubicBezTo>
                    <a:pt x="1549" y="728"/>
                    <a:pt x="1609" y="669"/>
                    <a:pt x="1549" y="580"/>
                  </a:cubicBezTo>
                  <a:lnTo>
                    <a:pt x="1549" y="580"/>
                  </a:lnTo>
                  <a:cubicBezTo>
                    <a:pt x="1609" y="639"/>
                    <a:pt x="1609" y="728"/>
                    <a:pt x="1668" y="788"/>
                  </a:cubicBezTo>
                  <a:cubicBezTo>
                    <a:pt x="1728" y="758"/>
                    <a:pt x="1787" y="639"/>
                    <a:pt x="1728" y="550"/>
                  </a:cubicBezTo>
                  <a:cubicBezTo>
                    <a:pt x="1698" y="460"/>
                    <a:pt x="1638" y="520"/>
                    <a:pt x="1609" y="460"/>
                  </a:cubicBezTo>
                  <a:cubicBezTo>
                    <a:pt x="1579" y="431"/>
                    <a:pt x="1549" y="371"/>
                    <a:pt x="1549" y="312"/>
                  </a:cubicBezTo>
                  <a:cubicBezTo>
                    <a:pt x="1448" y="135"/>
                    <a:pt x="1261" y="1"/>
                    <a:pt x="106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2677970" y="3927530"/>
              <a:ext cx="64340" cy="64920"/>
            </a:xfrm>
            <a:custGeom>
              <a:avLst/>
              <a:gdLst/>
              <a:ahLst/>
              <a:cxnLst/>
              <a:rect l="l" t="t" r="r" b="b"/>
              <a:pathLst>
                <a:path w="3217" h="3246" fill="none" extrusionOk="0">
                  <a:moveTo>
                    <a:pt x="1698" y="2501"/>
                  </a:moveTo>
                  <a:cubicBezTo>
                    <a:pt x="1638" y="2501"/>
                    <a:pt x="1609" y="2531"/>
                    <a:pt x="1549" y="2501"/>
                  </a:cubicBezTo>
                  <a:cubicBezTo>
                    <a:pt x="1609" y="2799"/>
                    <a:pt x="1906" y="2978"/>
                    <a:pt x="2145" y="3127"/>
                  </a:cubicBezTo>
                  <a:cubicBezTo>
                    <a:pt x="2383" y="3246"/>
                    <a:pt x="2680" y="3127"/>
                    <a:pt x="2859" y="2948"/>
                  </a:cubicBezTo>
                  <a:cubicBezTo>
                    <a:pt x="3038" y="2769"/>
                    <a:pt x="3216" y="2591"/>
                    <a:pt x="3157" y="2352"/>
                  </a:cubicBezTo>
                  <a:cubicBezTo>
                    <a:pt x="3127" y="2233"/>
                    <a:pt x="3068" y="2055"/>
                    <a:pt x="3008" y="1965"/>
                  </a:cubicBezTo>
                  <a:cubicBezTo>
                    <a:pt x="2948" y="1846"/>
                    <a:pt x="2770" y="1816"/>
                    <a:pt x="2680" y="1727"/>
                  </a:cubicBezTo>
                  <a:cubicBezTo>
                    <a:pt x="2680" y="1757"/>
                    <a:pt x="2651" y="1757"/>
                    <a:pt x="2651" y="1757"/>
                  </a:cubicBezTo>
                  <a:cubicBezTo>
                    <a:pt x="2710" y="1489"/>
                    <a:pt x="2234" y="1578"/>
                    <a:pt x="2055" y="1549"/>
                  </a:cubicBezTo>
                  <a:cubicBezTo>
                    <a:pt x="2115" y="1578"/>
                    <a:pt x="2174" y="1638"/>
                    <a:pt x="2234" y="1668"/>
                  </a:cubicBezTo>
                  <a:cubicBezTo>
                    <a:pt x="2085" y="1459"/>
                    <a:pt x="1817" y="1370"/>
                    <a:pt x="1668" y="1132"/>
                  </a:cubicBezTo>
                  <a:cubicBezTo>
                    <a:pt x="1638" y="1072"/>
                    <a:pt x="1579" y="953"/>
                    <a:pt x="1549" y="864"/>
                  </a:cubicBezTo>
                  <a:cubicBezTo>
                    <a:pt x="1549" y="774"/>
                    <a:pt x="1609" y="715"/>
                    <a:pt x="1549" y="626"/>
                  </a:cubicBezTo>
                  <a:cubicBezTo>
                    <a:pt x="1609" y="685"/>
                    <a:pt x="1609" y="774"/>
                    <a:pt x="1668" y="834"/>
                  </a:cubicBezTo>
                  <a:cubicBezTo>
                    <a:pt x="1728" y="804"/>
                    <a:pt x="1787" y="685"/>
                    <a:pt x="1728" y="596"/>
                  </a:cubicBezTo>
                  <a:cubicBezTo>
                    <a:pt x="1698" y="506"/>
                    <a:pt x="1638" y="566"/>
                    <a:pt x="1609" y="506"/>
                  </a:cubicBezTo>
                  <a:cubicBezTo>
                    <a:pt x="1579" y="477"/>
                    <a:pt x="1549" y="417"/>
                    <a:pt x="1549" y="358"/>
                  </a:cubicBezTo>
                  <a:cubicBezTo>
                    <a:pt x="1430" y="149"/>
                    <a:pt x="1192" y="0"/>
                    <a:pt x="954" y="60"/>
                  </a:cubicBezTo>
                  <a:cubicBezTo>
                    <a:pt x="715" y="119"/>
                    <a:pt x="507" y="536"/>
                    <a:pt x="388" y="745"/>
                  </a:cubicBezTo>
                  <a:cubicBezTo>
                    <a:pt x="328" y="864"/>
                    <a:pt x="239" y="983"/>
                    <a:pt x="209" y="1132"/>
                  </a:cubicBezTo>
                  <a:cubicBezTo>
                    <a:pt x="179" y="1221"/>
                    <a:pt x="150" y="1489"/>
                    <a:pt x="31" y="1429"/>
                  </a:cubicBezTo>
                  <a:cubicBezTo>
                    <a:pt x="1" y="1608"/>
                    <a:pt x="90" y="1846"/>
                    <a:pt x="269" y="1906"/>
                  </a:cubicBezTo>
                  <a:cubicBezTo>
                    <a:pt x="388" y="1936"/>
                    <a:pt x="388" y="1876"/>
                    <a:pt x="507" y="1846"/>
                  </a:cubicBezTo>
                  <a:cubicBezTo>
                    <a:pt x="596" y="1846"/>
                    <a:pt x="686" y="1876"/>
                    <a:pt x="745" y="1906"/>
                  </a:cubicBezTo>
                  <a:cubicBezTo>
                    <a:pt x="924" y="1965"/>
                    <a:pt x="1132" y="1995"/>
                    <a:pt x="1281" y="2084"/>
                  </a:cubicBezTo>
                  <a:cubicBezTo>
                    <a:pt x="1460" y="2204"/>
                    <a:pt x="1549" y="2382"/>
                    <a:pt x="1698" y="2472"/>
                  </a:cubicBezTo>
                  <a:cubicBezTo>
                    <a:pt x="1728" y="2472"/>
                    <a:pt x="1698" y="2472"/>
                    <a:pt x="1698" y="2442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2679170" y="3929910"/>
              <a:ext cx="58380" cy="60160"/>
            </a:xfrm>
            <a:custGeom>
              <a:avLst/>
              <a:gdLst/>
              <a:ahLst/>
              <a:cxnLst/>
              <a:rect l="l" t="t" r="r" b="b"/>
              <a:pathLst>
                <a:path w="2919" h="3008" extrusionOk="0">
                  <a:moveTo>
                    <a:pt x="894" y="0"/>
                  </a:moveTo>
                  <a:lnTo>
                    <a:pt x="894" y="0"/>
                  </a:lnTo>
                  <a:cubicBezTo>
                    <a:pt x="596" y="149"/>
                    <a:pt x="417" y="536"/>
                    <a:pt x="268" y="834"/>
                  </a:cubicBezTo>
                  <a:cubicBezTo>
                    <a:pt x="209" y="953"/>
                    <a:pt x="179" y="1102"/>
                    <a:pt x="90" y="1251"/>
                  </a:cubicBezTo>
                  <a:cubicBezTo>
                    <a:pt x="30" y="1400"/>
                    <a:pt x="0" y="1578"/>
                    <a:pt x="179" y="1697"/>
                  </a:cubicBezTo>
                  <a:cubicBezTo>
                    <a:pt x="60" y="1608"/>
                    <a:pt x="209" y="1489"/>
                    <a:pt x="298" y="1489"/>
                  </a:cubicBezTo>
                  <a:cubicBezTo>
                    <a:pt x="387" y="1489"/>
                    <a:pt x="506" y="1578"/>
                    <a:pt x="447" y="1668"/>
                  </a:cubicBezTo>
                  <a:cubicBezTo>
                    <a:pt x="596" y="1668"/>
                    <a:pt x="745" y="1757"/>
                    <a:pt x="864" y="1817"/>
                  </a:cubicBezTo>
                  <a:cubicBezTo>
                    <a:pt x="983" y="1876"/>
                    <a:pt x="1102" y="1876"/>
                    <a:pt x="1221" y="1906"/>
                  </a:cubicBezTo>
                  <a:cubicBezTo>
                    <a:pt x="1340" y="1965"/>
                    <a:pt x="1429" y="2025"/>
                    <a:pt x="1549" y="2114"/>
                  </a:cubicBezTo>
                  <a:cubicBezTo>
                    <a:pt x="1638" y="2204"/>
                    <a:pt x="1697" y="2323"/>
                    <a:pt x="1817" y="2412"/>
                  </a:cubicBezTo>
                  <a:lnTo>
                    <a:pt x="1697" y="2412"/>
                  </a:lnTo>
                  <a:cubicBezTo>
                    <a:pt x="1697" y="2472"/>
                    <a:pt x="1668" y="2531"/>
                    <a:pt x="1668" y="2591"/>
                  </a:cubicBezTo>
                  <a:cubicBezTo>
                    <a:pt x="1697" y="2680"/>
                    <a:pt x="1757" y="2650"/>
                    <a:pt x="1817" y="2710"/>
                  </a:cubicBezTo>
                  <a:cubicBezTo>
                    <a:pt x="1846" y="2740"/>
                    <a:pt x="1846" y="2769"/>
                    <a:pt x="1876" y="2769"/>
                  </a:cubicBezTo>
                  <a:cubicBezTo>
                    <a:pt x="1876" y="2799"/>
                    <a:pt x="1936" y="2799"/>
                    <a:pt x="1965" y="2829"/>
                  </a:cubicBezTo>
                  <a:cubicBezTo>
                    <a:pt x="1990" y="2853"/>
                    <a:pt x="2014" y="2897"/>
                    <a:pt x="2053" y="2897"/>
                  </a:cubicBezTo>
                  <a:cubicBezTo>
                    <a:pt x="2063" y="2897"/>
                    <a:pt x="2073" y="2894"/>
                    <a:pt x="2085" y="2888"/>
                  </a:cubicBezTo>
                  <a:cubicBezTo>
                    <a:pt x="2114" y="2948"/>
                    <a:pt x="2085" y="2978"/>
                    <a:pt x="2174" y="3008"/>
                  </a:cubicBezTo>
                  <a:cubicBezTo>
                    <a:pt x="2233" y="3008"/>
                    <a:pt x="2293" y="2978"/>
                    <a:pt x="2323" y="2918"/>
                  </a:cubicBezTo>
                  <a:cubicBezTo>
                    <a:pt x="2114" y="2918"/>
                    <a:pt x="2233" y="2888"/>
                    <a:pt x="2144" y="2740"/>
                  </a:cubicBezTo>
                  <a:lnTo>
                    <a:pt x="2144" y="2740"/>
                  </a:lnTo>
                  <a:cubicBezTo>
                    <a:pt x="2114" y="2769"/>
                    <a:pt x="2073" y="2782"/>
                    <a:pt x="2029" y="2782"/>
                  </a:cubicBezTo>
                  <a:cubicBezTo>
                    <a:pt x="1897" y="2782"/>
                    <a:pt x="1735" y="2665"/>
                    <a:pt x="1757" y="2531"/>
                  </a:cubicBezTo>
                  <a:cubicBezTo>
                    <a:pt x="1768" y="2478"/>
                    <a:pt x="1793" y="2459"/>
                    <a:pt x="1824" y="2459"/>
                  </a:cubicBezTo>
                  <a:cubicBezTo>
                    <a:pt x="1881" y="2459"/>
                    <a:pt x="1957" y="2523"/>
                    <a:pt x="1995" y="2561"/>
                  </a:cubicBezTo>
                  <a:cubicBezTo>
                    <a:pt x="2114" y="2620"/>
                    <a:pt x="2233" y="2680"/>
                    <a:pt x="2382" y="2680"/>
                  </a:cubicBezTo>
                  <a:cubicBezTo>
                    <a:pt x="2531" y="2650"/>
                    <a:pt x="2710" y="2531"/>
                    <a:pt x="2888" y="2531"/>
                  </a:cubicBezTo>
                  <a:cubicBezTo>
                    <a:pt x="2859" y="2531"/>
                    <a:pt x="2769" y="2501"/>
                    <a:pt x="2769" y="2472"/>
                  </a:cubicBezTo>
                  <a:cubicBezTo>
                    <a:pt x="2769" y="2442"/>
                    <a:pt x="2799" y="2382"/>
                    <a:pt x="2799" y="2353"/>
                  </a:cubicBezTo>
                  <a:cubicBezTo>
                    <a:pt x="2799" y="2263"/>
                    <a:pt x="2769" y="2263"/>
                    <a:pt x="2799" y="2204"/>
                  </a:cubicBezTo>
                  <a:cubicBezTo>
                    <a:pt x="2829" y="2174"/>
                    <a:pt x="2888" y="2144"/>
                    <a:pt x="2918" y="2114"/>
                  </a:cubicBezTo>
                  <a:cubicBezTo>
                    <a:pt x="2888" y="2085"/>
                    <a:pt x="2829" y="2085"/>
                    <a:pt x="2799" y="2055"/>
                  </a:cubicBezTo>
                  <a:cubicBezTo>
                    <a:pt x="2829" y="2025"/>
                    <a:pt x="2829" y="1965"/>
                    <a:pt x="2799" y="1936"/>
                  </a:cubicBezTo>
                  <a:cubicBezTo>
                    <a:pt x="2783" y="1941"/>
                    <a:pt x="2768" y="1944"/>
                    <a:pt x="2754" y="1944"/>
                  </a:cubicBezTo>
                  <a:cubicBezTo>
                    <a:pt x="2622" y="1944"/>
                    <a:pt x="2584" y="1725"/>
                    <a:pt x="2488" y="1725"/>
                  </a:cubicBezTo>
                  <a:cubicBezTo>
                    <a:pt x="2483" y="1725"/>
                    <a:pt x="2477" y="1726"/>
                    <a:pt x="2472" y="1727"/>
                  </a:cubicBezTo>
                  <a:cubicBezTo>
                    <a:pt x="2460" y="1750"/>
                    <a:pt x="2440" y="1760"/>
                    <a:pt x="2418" y="1760"/>
                  </a:cubicBezTo>
                  <a:cubicBezTo>
                    <a:pt x="2403" y="1760"/>
                    <a:pt x="2388" y="1755"/>
                    <a:pt x="2373" y="1748"/>
                  </a:cubicBezTo>
                  <a:lnTo>
                    <a:pt x="2373" y="1748"/>
                  </a:lnTo>
                  <a:lnTo>
                    <a:pt x="2352" y="1727"/>
                  </a:lnTo>
                  <a:lnTo>
                    <a:pt x="2352" y="1727"/>
                  </a:lnTo>
                  <a:cubicBezTo>
                    <a:pt x="2353" y="1730"/>
                    <a:pt x="2354" y="1733"/>
                    <a:pt x="2355" y="1736"/>
                  </a:cubicBezTo>
                  <a:lnTo>
                    <a:pt x="2355" y="1736"/>
                  </a:lnTo>
                  <a:cubicBezTo>
                    <a:pt x="2342" y="1726"/>
                    <a:pt x="2330" y="1713"/>
                    <a:pt x="2323" y="1698"/>
                  </a:cubicBezTo>
                  <a:lnTo>
                    <a:pt x="2323" y="1698"/>
                  </a:lnTo>
                  <a:cubicBezTo>
                    <a:pt x="2335" y="1723"/>
                    <a:pt x="2348" y="1743"/>
                    <a:pt x="2363" y="1760"/>
                  </a:cubicBezTo>
                  <a:lnTo>
                    <a:pt x="2363" y="1760"/>
                  </a:lnTo>
                  <a:cubicBezTo>
                    <a:pt x="2400" y="1847"/>
                    <a:pt x="2481" y="1852"/>
                    <a:pt x="2561" y="1906"/>
                  </a:cubicBezTo>
                  <a:cubicBezTo>
                    <a:pt x="2620" y="1965"/>
                    <a:pt x="2710" y="2055"/>
                    <a:pt x="2710" y="2144"/>
                  </a:cubicBezTo>
                  <a:cubicBezTo>
                    <a:pt x="2794" y="2341"/>
                    <a:pt x="2667" y="2563"/>
                    <a:pt x="2427" y="2563"/>
                  </a:cubicBezTo>
                  <a:cubicBezTo>
                    <a:pt x="2413" y="2563"/>
                    <a:pt x="2398" y="2563"/>
                    <a:pt x="2382" y="2561"/>
                  </a:cubicBezTo>
                  <a:lnTo>
                    <a:pt x="2382" y="2561"/>
                  </a:lnTo>
                  <a:cubicBezTo>
                    <a:pt x="2412" y="2591"/>
                    <a:pt x="2472" y="2591"/>
                    <a:pt x="2501" y="2620"/>
                  </a:cubicBezTo>
                  <a:cubicBezTo>
                    <a:pt x="2452" y="2645"/>
                    <a:pt x="2392" y="2660"/>
                    <a:pt x="2335" y="2660"/>
                  </a:cubicBezTo>
                  <a:cubicBezTo>
                    <a:pt x="2255" y="2660"/>
                    <a:pt x="2179" y="2631"/>
                    <a:pt x="2144" y="2561"/>
                  </a:cubicBezTo>
                  <a:cubicBezTo>
                    <a:pt x="2174" y="2561"/>
                    <a:pt x="2174" y="2531"/>
                    <a:pt x="2174" y="2501"/>
                  </a:cubicBezTo>
                  <a:cubicBezTo>
                    <a:pt x="2085" y="2472"/>
                    <a:pt x="1965" y="2204"/>
                    <a:pt x="1936" y="2114"/>
                  </a:cubicBezTo>
                  <a:cubicBezTo>
                    <a:pt x="1876" y="1995"/>
                    <a:pt x="1906" y="2025"/>
                    <a:pt x="1787" y="1995"/>
                  </a:cubicBezTo>
                  <a:cubicBezTo>
                    <a:pt x="1697" y="1965"/>
                    <a:pt x="1638" y="1906"/>
                    <a:pt x="1578" y="1817"/>
                  </a:cubicBezTo>
                  <a:cubicBezTo>
                    <a:pt x="1519" y="1727"/>
                    <a:pt x="1459" y="1638"/>
                    <a:pt x="1370" y="1578"/>
                  </a:cubicBezTo>
                  <a:cubicBezTo>
                    <a:pt x="1281" y="1519"/>
                    <a:pt x="1191" y="1489"/>
                    <a:pt x="1132" y="1489"/>
                  </a:cubicBezTo>
                  <a:cubicBezTo>
                    <a:pt x="923" y="1400"/>
                    <a:pt x="685" y="1370"/>
                    <a:pt x="506" y="1370"/>
                  </a:cubicBezTo>
                  <a:cubicBezTo>
                    <a:pt x="506" y="1310"/>
                    <a:pt x="566" y="1310"/>
                    <a:pt x="596" y="1281"/>
                  </a:cubicBezTo>
                  <a:cubicBezTo>
                    <a:pt x="596" y="1251"/>
                    <a:pt x="596" y="1221"/>
                    <a:pt x="596" y="1162"/>
                  </a:cubicBezTo>
                  <a:cubicBezTo>
                    <a:pt x="596" y="1162"/>
                    <a:pt x="626" y="1191"/>
                    <a:pt x="626" y="1191"/>
                  </a:cubicBezTo>
                  <a:cubicBezTo>
                    <a:pt x="715" y="1162"/>
                    <a:pt x="655" y="1042"/>
                    <a:pt x="715" y="1013"/>
                  </a:cubicBezTo>
                  <a:cubicBezTo>
                    <a:pt x="774" y="1013"/>
                    <a:pt x="1072" y="1221"/>
                    <a:pt x="1132" y="1281"/>
                  </a:cubicBezTo>
                  <a:cubicBezTo>
                    <a:pt x="1013" y="1162"/>
                    <a:pt x="745" y="1042"/>
                    <a:pt x="715" y="894"/>
                  </a:cubicBezTo>
                  <a:lnTo>
                    <a:pt x="655" y="894"/>
                  </a:lnTo>
                  <a:cubicBezTo>
                    <a:pt x="626" y="894"/>
                    <a:pt x="626" y="1042"/>
                    <a:pt x="596" y="1102"/>
                  </a:cubicBezTo>
                  <a:cubicBezTo>
                    <a:pt x="536" y="1221"/>
                    <a:pt x="417" y="1251"/>
                    <a:pt x="477" y="1400"/>
                  </a:cubicBezTo>
                  <a:cubicBezTo>
                    <a:pt x="447" y="1400"/>
                    <a:pt x="417" y="1430"/>
                    <a:pt x="387" y="1430"/>
                  </a:cubicBezTo>
                  <a:cubicBezTo>
                    <a:pt x="387" y="1400"/>
                    <a:pt x="328" y="1370"/>
                    <a:pt x="298" y="1310"/>
                  </a:cubicBezTo>
                  <a:cubicBezTo>
                    <a:pt x="298" y="1251"/>
                    <a:pt x="387" y="1191"/>
                    <a:pt x="417" y="1132"/>
                  </a:cubicBezTo>
                  <a:cubicBezTo>
                    <a:pt x="387" y="1042"/>
                    <a:pt x="566" y="804"/>
                    <a:pt x="626" y="745"/>
                  </a:cubicBezTo>
                  <a:cubicBezTo>
                    <a:pt x="655" y="715"/>
                    <a:pt x="685" y="685"/>
                    <a:pt x="715" y="655"/>
                  </a:cubicBezTo>
                  <a:cubicBezTo>
                    <a:pt x="745" y="626"/>
                    <a:pt x="774" y="536"/>
                    <a:pt x="804" y="477"/>
                  </a:cubicBezTo>
                  <a:cubicBezTo>
                    <a:pt x="745" y="447"/>
                    <a:pt x="715" y="417"/>
                    <a:pt x="774" y="358"/>
                  </a:cubicBezTo>
                  <a:cubicBezTo>
                    <a:pt x="780" y="352"/>
                    <a:pt x="788" y="350"/>
                    <a:pt x="797" y="350"/>
                  </a:cubicBezTo>
                  <a:cubicBezTo>
                    <a:pt x="836" y="350"/>
                    <a:pt x="899" y="393"/>
                    <a:pt x="923" y="417"/>
                  </a:cubicBezTo>
                  <a:cubicBezTo>
                    <a:pt x="983" y="328"/>
                    <a:pt x="1072" y="268"/>
                    <a:pt x="1132" y="209"/>
                  </a:cubicBezTo>
                  <a:cubicBezTo>
                    <a:pt x="1072" y="209"/>
                    <a:pt x="983" y="268"/>
                    <a:pt x="953" y="298"/>
                  </a:cubicBezTo>
                  <a:cubicBezTo>
                    <a:pt x="923" y="239"/>
                    <a:pt x="983" y="179"/>
                    <a:pt x="983" y="119"/>
                  </a:cubicBezTo>
                  <a:lnTo>
                    <a:pt x="983" y="119"/>
                  </a:lnTo>
                  <a:cubicBezTo>
                    <a:pt x="894" y="149"/>
                    <a:pt x="834" y="268"/>
                    <a:pt x="745" y="268"/>
                  </a:cubicBezTo>
                  <a:cubicBezTo>
                    <a:pt x="745" y="239"/>
                    <a:pt x="774" y="239"/>
                    <a:pt x="774" y="239"/>
                  </a:cubicBezTo>
                  <a:cubicBezTo>
                    <a:pt x="685" y="179"/>
                    <a:pt x="864" y="60"/>
                    <a:pt x="89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2613670" y="3853690"/>
              <a:ext cx="87540" cy="99080"/>
            </a:xfrm>
            <a:custGeom>
              <a:avLst/>
              <a:gdLst/>
              <a:ahLst/>
              <a:cxnLst/>
              <a:rect l="l" t="t" r="r" b="b"/>
              <a:pathLst>
                <a:path w="4377" h="4954" extrusionOk="0">
                  <a:moveTo>
                    <a:pt x="1757" y="0"/>
                  </a:moveTo>
                  <a:cubicBezTo>
                    <a:pt x="1608" y="30"/>
                    <a:pt x="1370" y="268"/>
                    <a:pt x="1251" y="358"/>
                  </a:cubicBezTo>
                  <a:cubicBezTo>
                    <a:pt x="1132" y="417"/>
                    <a:pt x="1102" y="477"/>
                    <a:pt x="1013" y="566"/>
                  </a:cubicBezTo>
                  <a:cubicBezTo>
                    <a:pt x="923" y="685"/>
                    <a:pt x="774" y="774"/>
                    <a:pt x="625" y="834"/>
                  </a:cubicBezTo>
                  <a:cubicBezTo>
                    <a:pt x="506" y="894"/>
                    <a:pt x="328" y="894"/>
                    <a:pt x="209" y="1013"/>
                  </a:cubicBezTo>
                  <a:cubicBezTo>
                    <a:pt x="0" y="1281"/>
                    <a:pt x="328" y="1787"/>
                    <a:pt x="596" y="1876"/>
                  </a:cubicBezTo>
                  <a:cubicBezTo>
                    <a:pt x="1042" y="1995"/>
                    <a:pt x="1340" y="2233"/>
                    <a:pt x="1697" y="2561"/>
                  </a:cubicBezTo>
                  <a:cubicBezTo>
                    <a:pt x="2084" y="2888"/>
                    <a:pt x="2501" y="3305"/>
                    <a:pt x="2591" y="3811"/>
                  </a:cubicBezTo>
                  <a:cubicBezTo>
                    <a:pt x="2650" y="4228"/>
                    <a:pt x="2442" y="4824"/>
                    <a:pt x="3007" y="4943"/>
                  </a:cubicBezTo>
                  <a:cubicBezTo>
                    <a:pt x="3052" y="4950"/>
                    <a:pt x="3099" y="4954"/>
                    <a:pt x="3146" y="4954"/>
                  </a:cubicBezTo>
                  <a:cubicBezTo>
                    <a:pt x="3286" y="4954"/>
                    <a:pt x="3432" y="4920"/>
                    <a:pt x="3543" y="4853"/>
                  </a:cubicBezTo>
                  <a:cubicBezTo>
                    <a:pt x="3662" y="4794"/>
                    <a:pt x="3722" y="4675"/>
                    <a:pt x="3781" y="4556"/>
                  </a:cubicBezTo>
                  <a:cubicBezTo>
                    <a:pt x="3811" y="4526"/>
                    <a:pt x="3781" y="4466"/>
                    <a:pt x="3841" y="4437"/>
                  </a:cubicBezTo>
                  <a:cubicBezTo>
                    <a:pt x="3901" y="4377"/>
                    <a:pt x="3990" y="4407"/>
                    <a:pt x="4049" y="4347"/>
                  </a:cubicBezTo>
                  <a:cubicBezTo>
                    <a:pt x="4109" y="4318"/>
                    <a:pt x="4169" y="4198"/>
                    <a:pt x="4228" y="4109"/>
                  </a:cubicBezTo>
                  <a:cubicBezTo>
                    <a:pt x="4347" y="3930"/>
                    <a:pt x="4377" y="3811"/>
                    <a:pt x="4228" y="3633"/>
                  </a:cubicBezTo>
                  <a:cubicBezTo>
                    <a:pt x="4139" y="3573"/>
                    <a:pt x="4049" y="3514"/>
                    <a:pt x="3990" y="3424"/>
                  </a:cubicBezTo>
                  <a:cubicBezTo>
                    <a:pt x="3930" y="3365"/>
                    <a:pt x="3930" y="3275"/>
                    <a:pt x="3901" y="3216"/>
                  </a:cubicBezTo>
                  <a:cubicBezTo>
                    <a:pt x="3811" y="3067"/>
                    <a:pt x="3633" y="2948"/>
                    <a:pt x="3543" y="2799"/>
                  </a:cubicBezTo>
                  <a:cubicBezTo>
                    <a:pt x="3335" y="2561"/>
                    <a:pt x="3186" y="2352"/>
                    <a:pt x="3067" y="2055"/>
                  </a:cubicBezTo>
                  <a:cubicBezTo>
                    <a:pt x="2978" y="1816"/>
                    <a:pt x="2799" y="1608"/>
                    <a:pt x="2650" y="1370"/>
                  </a:cubicBezTo>
                  <a:cubicBezTo>
                    <a:pt x="2501" y="1132"/>
                    <a:pt x="2442" y="864"/>
                    <a:pt x="2352" y="596"/>
                  </a:cubicBezTo>
                  <a:cubicBezTo>
                    <a:pt x="2263" y="447"/>
                    <a:pt x="1965" y="0"/>
                    <a:pt x="175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2689290" y="3931690"/>
              <a:ext cx="7760" cy="9560"/>
            </a:xfrm>
            <a:custGeom>
              <a:avLst/>
              <a:gdLst/>
              <a:ahLst/>
              <a:cxnLst/>
              <a:rect l="l" t="t" r="r" b="b"/>
              <a:pathLst>
                <a:path w="388" h="478" extrusionOk="0">
                  <a:moveTo>
                    <a:pt x="209" y="1"/>
                  </a:moveTo>
                  <a:lnTo>
                    <a:pt x="209" y="1"/>
                  </a:lnTo>
                  <a:cubicBezTo>
                    <a:pt x="90" y="90"/>
                    <a:pt x="0" y="328"/>
                    <a:pt x="30" y="477"/>
                  </a:cubicBezTo>
                  <a:cubicBezTo>
                    <a:pt x="149" y="447"/>
                    <a:pt x="358" y="269"/>
                    <a:pt x="388" y="150"/>
                  </a:cubicBezTo>
                  <a:lnTo>
                    <a:pt x="358" y="150"/>
                  </a:lnTo>
                  <a:cubicBezTo>
                    <a:pt x="319" y="226"/>
                    <a:pt x="275" y="257"/>
                    <a:pt x="237" y="257"/>
                  </a:cubicBezTo>
                  <a:cubicBezTo>
                    <a:pt x="158" y="257"/>
                    <a:pt x="108" y="122"/>
                    <a:pt x="20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7"/>
            <p:cNvSpPr/>
            <p:nvPr/>
          </p:nvSpPr>
          <p:spPr>
            <a:xfrm>
              <a:off x="2616650" y="3866790"/>
              <a:ext cx="73860" cy="85040"/>
            </a:xfrm>
            <a:custGeom>
              <a:avLst/>
              <a:gdLst/>
              <a:ahLst/>
              <a:cxnLst/>
              <a:rect l="l" t="t" r="r" b="b"/>
              <a:pathLst>
                <a:path w="3693" h="4252" extrusionOk="0">
                  <a:moveTo>
                    <a:pt x="893" y="0"/>
                  </a:moveTo>
                  <a:lnTo>
                    <a:pt x="893" y="0"/>
                  </a:lnTo>
                  <a:cubicBezTo>
                    <a:pt x="845" y="16"/>
                    <a:pt x="814" y="50"/>
                    <a:pt x="782" y="82"/>
                  </a:cubicBezTo>
                  <a:lnTo>
                    <a:pt x="782" y="82"/>
                  </a:lnTo>
                  <a:cubicBezTo>
                    <a:pt x="824" y="52"/>
                    <a:pt x="870" y="24"/>
                    <a:pt x="893" y="0"/>
                  </a:cubicBezTo>
                  <a:close/>
                  <a:moveTo>
                    <a:pt x="782" y="82"/>
                  </a:moveTo>
                  <a:cubicBezTo>
                    <a:pt x="760" y="98"/>
                    <a:pt x="740" y="114"/>
                    <a:pt x="725" y="130"/>
                  </a:cubicBezTo>
                  <a:lnTo>
                    <a:pt x="725" y="130"/>
                  </a:lnTo>
                  <a:cubicBezTo>
                    <a:pt x="746" y="117"/>
                    <a:pt x="764" y="100"/>
                    <a:pt x="782" y="82"/>
                  </a:cubicBezTo>
                  <a:close/>
                  <a:moveTo>
                    <a:pt x="725" y="130"/>
                  </a:moveTo>
                  <a:cubicBezTo>
                    <a:pt x="713" y="138"/>
                    <a:pt x="700" y="144"/>
                    <a:pt x="685" y="149"/>
                  </a:cubicBezTo>
                  <a:cubicBezTo>
                    <a:pt x="655" y="179"/>
                    <a:pt x="566" y="209"/>
                    <a:pt x="536" y="239"/>
                  </a:cubicBezTo>
                  <a:cubicBezTo>
                    <a:pt x="417" y="298"/>
                    <a:pt x="298" y="298"/>
                    <a:pt x="208" y="358"/>
                  </a:cubicBezTo>
                  <a:cubicBezTo>
                    <a:pt x="0" y="506"/>
                    <a:pt x="89" y="923"/>
                    <a:pt x="238" y="1072"/>
                  </a:cubicBezTo>
                  <a:cubicBezTo>
                    <a:pt x="357" y="1221"/>
                    <a:pt x="566" y="1191"/>
                    <a:pt x="715" y="1251"/>
                  </a:cubicBezTo>
                  <a:cubicBezTo>
                    <a:pt x="893" y="1310"/>
                    <a:pt x="1042" y="1429"/>
                    <a:pt x="1191" y="1519"/>
                  </a:cubicBezTo>
                  <a:cubicBezTo>
                    <a:pt x="1399" y="1668"/>
                    <a:pt x="1548" y="1817"/>
                    <a:pt x="1697" y="1995"/>
                  </a:cubicBezTo>
                  <a:cubicBezTo>
                    <a:pt x="2084" y="2412"/>
                    <a:pt x="2501" y="2769"/>
                    <a:pt x="2531" y="3395"/>
                  </a:cubicBezTo>
                  <a:cubicBezTo>
                    <a:pt x="2531" y="3603"/>
                    <a:pt x="2471" y="3960"/>
                    <a:pt x="2650" y="4109"/>
                  </a:cubicBezTo>
                  <a:cubicBezTo>
                    <a:pt x="2732" y="4207"/>
                    <a:pt x="2886" y="4252"/>
                    <a:pt x="3033" y="4252"/>
                  </a:cubicBezTo>
                  <a:cubicBezTo>
                    <a:pt x="3153" y="4252"/>
                    <a:pt x="3268" y="4222"/>
                    <a:pt x="3335" y="4169"/>
                  </a:cubicBezTo>
                  <a:cubicBezTo>
                    <a:pt x="3454" y="4079"/>
                    <a:pt x="3454" y="3930"/>
                    <a:pt x="3454" y="3811"/>
                  </a:cubicBezTo>
                  <a:cubicBezTo>
                    <a:pt x="3484" y="3692"/>
                    <a:pt x="3484" y="3573"/>
                    <a:pt x="3513" y="3484"/>
                  </a:cubicBezTo>
                  <a:cubicBezTo>
                    <a:pt x="3543" y="3335"/>
                    <a:pt x="3632" y="3305"/>
                    <a:pt x="3692" y="3186"/>
                  </a:cubicBezTo>
                  <a:lnTo>
                    <a:pt x="3692" y="3186"/>
                  </a:lnTo>
                  <a:cubicBezTo>
                    <a:pt x="3647" y="3201"/>
                    <a:pt x="3603" y="3201"/>
                    <a:pt x="3562" y="3201"/>
                  </a:cubicBezTo>
                  <a:cubicBezTo>
                    <a:pt x="3521" y="3201"/>
                    <a:pt x="3484" y="3201"/>
                    <a:pt x="3454" y="3216"/>
                  </a:cubicBezTo>
                  <a:cubicBezTo>
                    <a:pt x="3424" y="3246"/>
                    <a:pt x="3394" y="3305"/>
                    <a:pt x="3394" y="3305"/>
                  </a:cubicBezTo>
                  <a:cubicBezTo>
                    <a:pt x="3365" y="3335"/>
                    <a:pt x="3305" y="3335"/>
                    <a:pt x="3275" y="3335"/>
                  </a:cubicBezTo>
                  <a:cubicBezTo>
                    <a:pt x="3305" y="3543"/>
                    <a:pt x="3335" y="3722"/>
                    <a:pt x="3305" y="3901"/>
                  </a:cubicBezTo>
                  <a:cubicBezTo>
                    <a:pt x="3281" y="4022"/>
                    <a:pt x="3138" y="4163"/>
                    <a:pt x="2989" y="4163"/>
                  </a:cubicBezTo>
                  <a:cubicBezTo>
                    <a:pt x="2956" y="4163"/>
                    <a:pt x="2921" y="4156"/>
                    <a:pt x="2888" y="4139"/>
                  </a:cubicBezTo>
                  <a:cubicBezTo>
                    <a:pt x="2739" y="4079"/>
                    <a:pt x="2888" y="4050"/>
                    <a:pt x="2977" y="4020"/>
                  </a:cubicBezTo>
                  <a:cubicBezTo>
                    <a:pt x="2888" y="3960"/>
                    <a:pt x="2799" y="3960"/>
                    <a:pt x="2769" y="3841"/>
                  </a:cubicBezTo>
                  <a:cubicBezTo>
                    <a:pt x="2739" y="3782"/>
                    <a:pt x="2769" y="3663"/>
                    <a:pt x="2829" y="3633"/>
                  </a:cubicBezTo>
                  <a:cubicBezTo>
                    <a:pt x="2888" y="3663"/>
                    <a:pt x="2918" y="3752"/>
                    <a:pt x="2948" y="3841"/>
                  </a:cubicBezTo>
                  <a:cubicBezTo>
                    <a:pt x="2977" y="3811"/>
                    <a:pt x="3007" y="3752"/>
                    <a:pt x="3037" y="3692"/>
                  </a:cubicBezTo>
                  <a:cubicBezTo>
                    <a:pt x="3037" y="3603"/>
                    <a:pt x="3007" y="3663"/>
                    <a:pt x="2977" y="3603"/>
                  </a:cubicBezTo>
                  <a:cubicBezTo>
                    <a:pt x="2918" y="3543"/>
                    <a:pt x="2918" y="3484"/>
                    <a:pt x="3007" y="3454"/>
                  </a:cubicBezTo>
                  <a:cubicBezTo>
                    <a:pt x="3037" y="3484"/>
                    <a:pt x="3097" y="3514"/>
                    <a:pt x="3067" y="3573"/>
                  </a:cubicBezTo>
                  <a:cubicBezTo>
                    <a:pt x="3126" y="3573"/>
                    <a:pt x="3186" y="3543"/>
                    <a:pt x="3216" y="3484"/>
                  </a:cubicBezTo>
                  <a:cubicBezTo>
                    <a:pt x="3126" y="3454"/>
                    <a:pt x="3097" y="3365"/>
                    <a:pt x="3037" y="3275"/>
                  </a:cubicBezTo>
                  <a:cubicBezTo>
                    <a:pt x="3037" y="3305"/>
                    <a:pt x="3037" y="3305"/>
                    <a:pt x="3037" y="3305"/>
                  </a:cubicBezTo>
                  <a:cubicBezTo>
                    <a:pt x="3023" y="3319"/>
                    <a:pt x="3009" y="3325"/>
                    <a:pt x="2996" y="3325"/>
                  </a:cubicBezTo>
                  <a:cubicBezTo>
                    <a:pt x="2951" y="3325"/>
                    <a:pt x="2911" y="3262"/>
                    <a:pt x="2888" y="3216"/>
                  </a:cubicBezTo>
                  <a:cubicBezTo>
                    <a:pt x="2858" y="3156"/>
                    <a:pt x="2858" y="3067"/>
                    <a:pt x="2799" y="3037"/>
                  </a:cubicBezTo>
                  <a:cubicBezTo>
                    <a:pt x="2769" y="3037"/>
                    <a:pt x="2709" y="3067"/>
                    <a:pt x="2680" y="3067"/>
                  </a:cubicBezTo>
                  <a:cubicBezTo>
                    <a:pt x="2561" y="3037"/>
                    <a:pt x="2561" y="2918"/>
                    <a:pt x="2531" y="2829"/>
                  </a:cubicBezTo>
                  <a:cubicBezTo>
                    <a:pt x="2501" y="2740"/>
                    <a:pt x="2442" y="2680"/>
                    <a:pt x="2352" y="2620"/>
                  </a:cubicBezTo>
                  <a:cubicBezTo>
                    <a:pt x="2144" y="2323"/>
                    <a:pt x="1935" y="2025"/>
                    <a:pt x="1727" y="1757"/>
                  </a:cubicBezTo>
                  <a:cubicBezTo>
                    <a:pt x="1642" y="1643"/>
                    <a:pt x="1285" y="1068"/>
                    <a:pt x="1149" y="1068"/>
                  </a:cubicBezTo>
                  <a:cubicBezTo>
                    <a:pt x="1143" y="1068"/>
                    <a:pt x="1137" y="1069"/>
                    <a:pt x="1131" y="1072"/>
                  </a:cubicBezTo>
                  <a:cubicBezTo>
                    <a:pt x="1150" y="1185"/>
                    <a:pt x="1121" y="1227"/>
                    <a:pt x="1060" y="1227"/>
                  </a:cubicBezTo>
                  <a:cubicBezTo>
                    <a:pt x="1024" y="1227"/>
                    <a:pt x="978" y="1213"/>
                    <a:pt x="923" y="1191"/>
                  </a:cubicBezTo>
                  <a:cubicBezTo>
                    <a:pt x="841" y="1171"/>
                    <a:pt x="730" y="1136"/>
                    <a:pt x="621" y="1136"/>
                  </a:cubicBezTo>
                  <a:cubicBezTo>
                    <a:pt x="572" y="1136"/>
                    <a:pt x="523" y="1143"/>
                    <a:pt x="476" y="1161"/>
                  </a:cubicBezTo>
                  <a:cubicBezTo>
                    <a:pt x="476" y="1072"/>
                    <a:pt x="506" y="983"/>
                    <a:pt x="536" y="894"/>
                  </a:cubicBezTo>
                  <a:cubicBezTo>
                    <a:pt x="536" y="804"/>
                    <a:pt x="506" y="685"/>
                    <a:pt x="566" y="626"/>
                  </a:cubicBezTo>
                  <a:cubicBezTo>
                    <a:pt x="625" y="506"/>
                    <a:pt x="834" y="566"/>
                    <a:pt x="834" y="417"/>
                  </a:cubicBezTo>
                  <a:lnTo>
                    <a:pt x="834" y="417"/>
                  </a:lnTo>
                  <a:cubicBezTo>
                    <a:pt x="809" y="429"/>
                    <a:pt x="779" y="437"/>
                    <a:pt x="751" y="437"/>
                  </a:cubicBezTo>
                  <a:cubicBezTo>
                    <a:pt x="710" y="437"/>
                    <a:pt x="673" y="422"/>
                    <a:pt x="655" y="387"/>
                  </a:cubicBezTo>
                  <a:cubicBezTo>
                    <a:pt x="625" y="328"/>
                    <a:pt x="655" y="298"/>
                    <a:pt x="715" y="239"/>
                  </a:cubicBezTo>
                  <a:cubicBezTo>
                    <a:pt x="678" y="202"/>
                    <a:pt x="692" y="165"/>
                    <a:pt x="725" y="13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2651770" y="3856670"/>
              <a:ext cx="5380" cy="4960"/>
            </a:xfrm>
            <a:custGeom>
              <a:avLst/>
              <a:gdLst/>
              <a:ahLst/>
              <a:cxnLst/>
              <a:rect l="l" t="t" r="r" b="b"/>
              <a:pathLst>
                <a:path w="269" h="248" extrusionOk="0">
                  <a:moveTo>
                    <a:pt x="1" y="0"/>
                  </a:moveTo>
                  <a:cubicBezTo>
                    <a:pt x="1" y="53"/>
                    <a:pt x="48" y="248"/>
                    <a:pt x="121" y="248"/>
                  </a:cubicBezTo>
                  <a:cubicBezTo>
                    <a:pt x="130" y="248"/>
                    <a:pt x="140" y="245"/>
                    <a:pt x="150" y="238"/>
                  </a:cubicBezTo>
                  <a:lnTo>
                    <a:pt x="120" y="238"/>
                  </a:lnTo>
                  <a:cubicBezTo>
                    <a:pt x="269" y="149"/>
                    <a:pt x="90" y="30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2258750" y="4125230"/>
              <a:ext cx="2400" cy="3580"/>
            </a:xfrm>
            <a:custGeom>
              <a:avLst/>
              <a:gdLst/>
              <a:ahLst/>
              <a:cxnLst/>
              <a:rect l="l" t="t" r="r" b="b"/>
              <a:pathLst>
                <a:path w="120" h="179" extrusionOk="0">
                  <a:moveTo>
                    <a:pt x="90" y="0"/>
                  </a:moveTo>
                  <a:cubicBezTo>
                    <a:pt x="1" y="0"/>
                    <a:pt x="1" y="119"/>
                    <a:pt x="60" y="149"/>
                  </a:cubicBezTo>
                  <a:lnTo>
                    <a:pt x="60" y="179"/>
                  </a:lnTo>
                  <a:cubicBezTo>
                    <a:pt x="120" y="119"/>
                    <a:pt x="120" y="60"/>
                    <a:pt x="9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2521950" y="4020390"/>
              <a:ext cx="62560" cy="154320"/>
            </a:xfrm>
            <a:custGeom>
              <a:avLst/>
              <a:gdLst/>
              <a:ahLst/>
              <a:cxnLst/>
              <a:rect l="l" t="t" r="r" b="b"/>
              <a:pathLst>
                <a:path w="3128" h="7716" extrusionOk="0">
                  <a:moveTo>
                    <a:pt x="1834" y="1"/>
                  </a:moveTo>
                  <a:cubicBezTo>
                    <a:pt x="1629" y="1"/>
                    <a:pt x="1423" y="34"/>
                    <a:pt x="1192" y="91"/>
                  </a:cubicBezTo>
                  <a:cubicBezTo>
                    <a:pt x="1096" y="115"/>
                    <a:pt x="980" y="159"/>
                    <a:pt x="860" y="159"/>
                  </a:cubicBezTo>
                  <a:cubicBezTo>
                    <a:pt x="832" y="159"/>
                    <a:pt x="804" y="157"/>
                    <a:pt x="775" y="151"/>
                  </a:cubicBezTo>
                  <a:cubicBezTo>
                    <a:pt x="680" y="151"/>
                    <a:pt x="585" y="113"/>
                    <a:pt x="505" y="113"/>
                  </a:cubicBezTo>
                  <a:cubicBezTo>
                    <a:pt x="485" y="113"/>
                    <a:pt x="465" y="115"/>
                    <a:pt x="448" y="121"/>
                  </a:cubicBezTo>
                  <a:cubicBezTo>
                    <a:pt x="269" y="210"/>
                    <a:pt x="1" y="776"/>
                    <a:pt x="31" y="985"/>
                  </a:cubicBezTo>
                  <a:cubicBezTo>
                    <a:pt x="31" y="1282"/>
                    <a:pt x="358" y="1550"/>
                    <a:pt x="477" y="1788"/>
                  </a:cubicBezTo>
                  <a:cubicBezTo>
                    <a:pt x="924" y="2652"/>
                    <a:pt x="864" y="3724"/>
                    <a:pt x="686" y="4677"/>
                  </a:cubicBezTo>
                  <a:cubicBezTo>
                    <a:pt x="656" y="4825"/>
                    <a:pt x="537" y="5034"/>
                    <a:pt x="537" y="5183"/>
                  </a:cubicBezTo>
                  <a:cubicBezTo>
                    <a:pt x="537" y="5302"/>
                    <a:pt x="626" y="5332"/>
                    <a:pt x="626" y="5451"/>
                  </a:cubicBezTo>
                  <a:cubicBezTo>
                    <a:pt x="626" y="5540"/>
                    <a:pt x="537" y="5629"/>
                    <a:pt x="507" y="5719"/>
                  </a:cubicBezTo>
                  <a:cubicBezTo>
                    <a:pt x="477" y="5897"/>
                    <a:pt x="537" y="6106"/>
                    <a:pt x="477" y="6284"/>
                  </a:cubicBezTo>
                  <a:cubicBezTo>
                    <a:pt x="448" y="6433"/>
                    <a:pt x="299" y="6552"/>
                    <a:pt x="269" y="6701"/>
                  </a:cubicBezTo>
                  <a:cubicBezTo>
                    <a:pt x="239" y="6820"/>
                    <a:pt x="388" y="7029"/>
                    <a:pt x="418" y="7178"/>
                  </a:cubicBezTo>
                  <a:cubicBezTo>
                    <a:pt x="448" y="7386"/>
                    <a:pt x="448" y="7416"/>
                    <a:pt x="656" y="7505"/>
                  </a:cubicBezTo>
                  <a:cubicBezTo>
                    <a:pt x="626" y="7565"/>
                    <a:pt x="626" y="7594"/>
                    <a:pt x="626" y="7654"/>
                  </a:cubicBezTo>
                  <a:cubicBezTo>
                    <a:pt x="747" y="7576"/>
                    <a:pt x="878" y="7549"/>
                    <a:pt x="1014" y="7549"/>
                  </a:cubicBezTo>
                  <a:cubicBezTo>
                    <a:pt x="1344" y="7549"/>
                    <a:pt x="1700" y="7714"/>
                    <a:pt x="1996" y="7714"/>
                  </a:cubicBezTo>
                  <a:cubicBezTo>
                    <a:pt x="2013" y="7715"/>
                    <a:pt x="2029" y="7716"/>
                    <a:pt x="2045" y="7716"/>
                  </a:cubicBezTo>
                  <a:cubicBezTo>
                    <a:pt x="2332" y="7716"/>
                    <a:pt x="2416" y="7463"/>
                    <a:pt x="2472" y="7237"/>
                  </a:cubicBezTo>
                  <a:cubicBezTo>
                    <a:pt x="2502" y="7029"/>
                    <a:pt x="2591" y="6850"/>
                    <a:pt x="2651" y="6642"/>
                  </a:cubicBezTo>
                  <a:cubicBezTo>
                    <a:pt x="2681" y="6463"/>
                    <a:pt x="2591" y="6433"/>
                    <a:pt x="2591" y="6255"/>
                  </a:cubicBezTo>
                  <a:cubicBezTo>
                    <a:pt x="2562" y="6106"/>
                    <a:pt x="2681" y="5927"/>
                    <a:pt x="2681" y="5778"/>
                  </a:cubicBezTo>
                  <a:cubicBezTo>
                    <a:pt x="2651" y="5600"/>
                    <a:pt x="2562" y="5540"/>
                    <a:pt x="2591" y="5361"/>
                  </a:cubicBezTo>
                  <a:cubicBezTo>
                    <a:pt x="2621" y="5183"/>
                    <a:pt x="2710" y="5034"/>
                    <a:pt x="2710" y="4855"/>
                  </a:cubicBezTo>
                  <a:cubicBezTo>
                    <a:pt x="2710" y="4617"/>
                    <a:pt x="2621" y="4409"/>
                    <a:pt x="2591" y="4170"/>
                  </a:cubicBezTo>
                  <a:cubicBezTo>
                    <a:pt x="2562" y="3932"/>
                    <a:pt x="2591" y="3634"/>
                    <a:pt x="2591" y="3366"/>
                  </a:cubicBezTo>
                  <a:cubicBezTo>
                    <a:pt x="2562" y="3158"/>
                    <a:pt x="2591" y="2920"/>
                    <a:pt x="2591" y="2711"/>
                  </a:cubicBezTo>
                  <a:cubicBezTo>
                    <a:pt x="2651" y="2116"/>
                    <a:pt x="2830" y="1521"/>
                    <a:pt x="3068" y="985"/>
                  </a:cubicBezTo>
                  <a:cubicBezTo>
                    <a:pt x="3127" y="865"/>
                    <a:pt x="3127" y="806"/>
                    <a:pt x="3068" y="687"/>
                  </a:cubicBezTo>
                  <a:cubicBezTo>
                    <a:pt x="3038" y="598"/>
                    <a:pt x="3038" y="389"/>
                    <a:pt x="2978" y="270"/>
                  </a:cubicBezTo>
                  <a:cubicBezTo>
                    <a:pt x="2889" y="151"/>
                    <a:pt x="2830" y="151"/>
                    <a:pt x="2681" y="151"/>
                  </a:cubicBezTo>
                  <a:cubicBezTo>
                    <a:pt x="2502" y="121"/>
                    <a:pt x="2353" y="62"/>
                    <a:pt x="2174" y="32"/>
                  </a:cubicBezTo>
                  <a:cubicBezTo>
                    <a:pt x="2058" y="11"/>
                    <a:pt x="1946" y="1"/>
                    <a:pt x="1834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2524350" y="4021430"/>
              <a:ext cx="58960" cy="148800"/>
            </a:xfrm>
            <a:custGeom>
              <a:avLst/>
              <a:gdLst/>
              <a:ahLst/>
              <a:cxnLst/>
              <a:rect l="l" t="t" r="r" b="b"/>
              <a:pathLst>
                <a:path w="2948" h="7440" extrusionOk="0">
                  <a:moveTo>
                    <a:pt x="1920" y="489"/>
                  </a:moveTo>
                  <a:lnTo>
                    <a:pt x="1920" y="489"/>
                  </a:lnTo>
                  <a:cubicBezTo>
                    <a:pt x="1878" y="501"/>
                    <a:pt x="1841" y="509"/>
                    <a:pt x="1816" y="516"/>
                  </a:cubicBezTo>
                  <a:lnTo>
                    <a:pt x="1697" y="516"/>
                  </a:lnTo>
                  <a:cubicBezTo>
                    <a:pt x="1757" y="605"/>
                    <a:pt x="1727" y="784"/>
                    <a:pt x="1816" y="843"/>
                  </a:cubicBezTo>
                  <a:cubicBezTo>
                    <a:pt x="1906" y="784"/>
                    <a:pt x="1846" y="724"/>
                    <a:pt x="1846" y="665"/>
                  </a:cubicBezTo>
                  <a:cubicBezTo>
                    <a:pt x="1846" y="538"/>
                    <a:pt x="1889" y="541"/>
                    <a:pt x="1920" y="489"/>
                  </a:cubicBezTo>
                  <a:close/>
                  <a:moveTo>
                    <a:pt x="1558" y="478"/>
                  </a:moveTo>
                  <a:cubicBezTo>
                    <a:pt x="1552" y="478"/>
                    <a:pt x="1548" y="480"/>
                    <a:pt x="1548" y="486"/>
                  </a:cubicBezTo>
                  <a:cubicBezTo>
                    <a:pt x="1404" y="544"/>
                    <a:pt x="1596" y="770"/>
                    <a:pt x="1580" y="865"/>
                  </a:cubicBezTo>
                  <a:lnTo>
                    <a:pt x="1580" y="865"/>
                  </a:lnTo>
                  <a:cubicBezTo>
                    <a:pt x="1608" y="748"/>
                    <a:pt x="1609" y="632"/>
                    <a:pt x="1638" y="516"/>
                  </a:cubicBezTo>
                  <a:lnTo>
                    <a:pt x="1667" y="516"/>
                  </a:lnTo>
                  <a:cubicBezTo>
                    <a:pt x="1644" y="516"/>
                    <a:pt x="1582" y="478"/>
                    <a:pt x="1558" y="478"/>
                  </a:cubicBezTo>
                  <a:close/>
                  <a:moveTo>
                    <a:pt x="1580" y="865"/>
                  </a:moveTo>
                  <a:lnTo>
                    <a:pt x="1580" y="865"/>
                  </a:lnTo>
                  <a:cubicBezTo>
                    <a:pt x="1579" y="867"/>
                    <a:pt x="1579" y="870"/>
                    <a:pt x="1578" y="873"/>
                  </a:cubicBezTo>
                  <a:cubicBezTo>
                    <a:pt x="1579" y="870"/>
                    <a:pt x="1580" y="868"/>
                    <a:pt x="1580" y="865"/>
                  </a:cubicBezTo>
                  <a:close/>
                  <a:moveTo>
                    <a:pt x="1072" y="7274"/>
                  </a:moveTo>
                  <a:lnTo>
                    <a:pt x="1072" y="7274"/>
                  </a:lnTo>
                  <a:cubicBezTo>
                    <a:pt x="1068" y="7278"/>
                    <a:pt x="1064" y="7281"/>
                    <a:pt x="1059" y="7284"/>
                  </a:cubicBezTo>
                  <a:lnTo>
                    <a:pt x="1059" y="7284"/>
                  </a:lnTo>
                  <a:cubicBezTo>
                    <a:pt x="1063" y="7282"/>
                    <a:pt x="1068" y="7279"/>
                    <a:pt x="1072" y="7274"/>
                  </a:cubicBezTo>
                  <a:close/>
                  <a:moveTo>
                    <a:pt x="1725" y="1"/>
                  </a:moveTo>
                  <a:cubicBezTo>
                    <a:pt x="1686" y="1"/>
                    <a:pt x="1647" y="4"/>
                    <a:pt x="1608" y="10"/>
                  </a:cubicBezTo>
                  <a:cubicBezTo>
                    <a:pt x="1429" y="10"/>
                    <a:pt x="1340" y="129"/>
                    <a:pt x="1191" y="188"/>
                  </a:cubicBezTo>
                  <a:cubicBezTo>
                    <a:pt x="1148" y="203"/>
                    <a:pt x="1100" y="208"/>
                    <a:pt x="1049" y="208"/>
                  </a:cubicBezTo>
                  <a:cubicBezTo>
                    <a:pt x="889" y="208"/>
                    <a:pt x="701" y="151"/>
                    <a:pt x="566" y="129"/>
                  </a:cubicBezTo>
                  <a:cubicBezTo>
                    <a:pt x="357" y="129"/>
                    <a:pt x="328" y="218"/>
                    <a:pt x="208" y="397"/>
                  </a:cubicBezTo>
                  <a:cubicBezTo>
                    <a:pt x="149" y="546"/>
                    <a:pt x="30" y="724"/>
                    <a:pt x="0" y="903"/>
                  </a:cubicBezTo>
                  <a:cubicBezTo>
                    <a:pt x="0" y="1111"/>
                    <a:pt x="149" y="1290"/>
                    <a:pt x="268" y="1439"/>
                  </a:cubicBezTo>
                  <a:cubicBezTo>
                    <a:pt x="357" y="1617"/>
                    <a:pt x="476" y="1796"/>
                    <a:pt x="536" y="2004"/>
                  </a:cubicBezTo>
                  <a:cubicBezTo>
                    <a:pt x="685" y="2362"/>
                    <a:pt x="744" y="2749"/>
                    <a:pt x="744" y="3136"/>
                  </a:cubicBezTo>
                  <a:cubicBezTo>
                    <a:pt x="715" y="3523"/>
                    <a:pt x="715" y="3880"/>
                    <a:pt x="685" y="4237"/>
                  </a:cubicBezTo>
                  <a:cubicBezTo>
                    <a:pt x="655" y="4416"/>
                    <a:pt x="625" y="4595"/>
                    <a:pt x="566" y="4773"/>
                  </a:cubicBezTo>
                  <a:cubicBezTo>
                    <a:pt x="536" y="4893"/>
                    <a:pt x="447" y="5012"/>
                    <a:pt x="447" y="5160"/>
                  </a:cubicBezTo>
                  <a:cubicBezTo>
                    <a:pt x="476" y="5280"/>
                    <a:pt x="625" y="5369"/>
                    <a:pt x="625" y="5488"/>
                  </a:cubicBezTo>
                  <a:cubicBezTo>
                    <a:pt x="596" y="5607"/>
                    <a:pt x="417" y="5667"/>
                    <a:pt x="447" y="5816"/>
                  </a:cubicBezTo>
                  <a:cubicBezTo>
                    <a:pt x="476" y="5845"/>
                    <a:pt x="506" y="5964"/>
                    <a:pt x="566" y="5964"/>
                  </a:cubicBezTo>
                  <a:cubicBezTo>
                    <a:pt x="625" y="5964"/>
                    <a:pt x="596" y="5786"/>
                    <a:pt x="625" y="5726"/>
                  </a:cubicBezTo>
                  <a:cubicBezTo>
                    <a:pt x="643" y="5674"/>
                    <a:pt x="660" y="5642"/>
                    <a:pt x="683" y="5642"/>
                  </a:cubicBezTo>
                  <a:cubicBezTo>
                    <a:pt x="700" y="5642"/>
                    <a:pt x="719" y="5659"/>
                    <a:pt x="744" y="5696"/>
                  </a:cubicBezTo>
                  <a:cubicBezTo>
                    <a:pt x="804" y="5756"/>
                    <a:pt x="744" y="5786"/>
                    <a:pt x="744" y="5875"/>
                  </a:cubicBezTo>
                  <a:cubicBezTo>
                    <a:pt x="744" y="6024"/>
                    <a:pt x="744" y="6173"/>
                    <a:pt x="596" y="6232"/>
                  </a:cubicBezTo>
                  <a:cubicBezTo>
                    <a:pt x="596" y="6232"/>
                    <a:pt x="566" y="6203"/>
                    <a:pt x="566" y="6173"/>
                  </a:cubicBezTo>
                  <a:cubicBezTo>
                    <a:pt x="536" y="6203"/>
                    <a:pt x="506" y="6203"/>
                    <a:pt x="476" y="6232"/>
                  </a:cubicBezTo>
                  <a:cubicBezTo>
                    <a:pt x="476" y="6411"/>
                    <a:pt x="268" y="6500"/>
                    <a:pt x="238" y="6619"/>
                  </a:cubicBezTo>
                  <a:cubicBezTo>
                    <a:pt x="208" y="6768"/>
                    <a:pt x="387" y="6947"/>
                    <a:pt x="417" y="7096"/>
                  </a:cubicBezTo>
                  <a:cubicBezTo>
                    <a:pt x="476" y="7274"/>
                    <a:pt x="447" y="7364"/>
                    <a:pt x="625" y="7423"/>
                  </a:cubicBezTo>
                  <a:cubicBezTo>
                    <a:pt x="653" y="7434"/>
                    <a:pt x="682" y="7439"/>
                    <a:pt x="711" y="7439"/>
                  </a:cubicBezTo>
                  <a:cubicBezTo>
                    <a:pt x="834" y="7439"/>
                    <a:pt x="963" y="7355"/>
                    <a:pt x="1059" y="7284"/>
                  </a:cubicBezTo>
                  <a:lnTo>
                    <a:pt x="1059" y="7284"/>
                  </a:lnTo>
                  <a:cubicBezTo>
                    <a:pt x="1056" y="7286"/>
                    <a:pt x="1052" y="7287"/>
                    <a:pt x="1048" y="7287"/>
                  </a:cubicBezTo>
                  <a:cubicBezTo>
                    <a:pt x="1005" y="7287"/>
                    <a:pt x="983" y="7151"/>
                    <a:pt x="983" y="7126"/>
                  </a:cubicBezTo>
                  <a:cubicBezTo>
                    <a:pt x="1012" y="7036"/>
                    <a:pt x="1191" y="6917"/>
                    <a:pt x="1280" y="6858"/>
                  </a:cubicBezTo>
                  <a:lnTo>
                    <a:pt x="1280" y="6858"/>
                  </a:lnTo>
                  <a:cubicBezTo>
                    <a:pt x="1191" y="6917"/>
                    <a:pt x="1072" y="6917"/>
                    <a:pt x="983" y="6947"/>
                  </a:cubicBezTo>
                  <a:cubicBezTo>
                    <a:pt x="923" y="6977"/>
                    <a:pt x="864" y="7006"/>
                    <a:pt x="804" y="7036"/>
                  </a:cubicBezTo>
                  <a:cubicBezTo>
                    <a:pt x="864" y="6947"/>
                    <a:pt x="804" y="6917"/>
                    <a:pt x="834" y="6858"/>
                  </a:cubicBezTo>
                  <a:cubicBezTo>
                    <a:pt x="834" y="6739"/>
                    <a:pt x="953" y="6679"/>
                    <a:pt x="1012" y="6590"/>
                  </a:cubicBezTo>
                  <a:lnTo>
                    <a:pt x="1012" y="6590"/>
                  </a:lnTo>
                  <a:cubicBezTo>
                    <a:pt x="893" y="6649"/>
                    <a:pt x="804" y="6709"/>
                    <a:pt x="744" y="6798"/>
                  </a:cubicBezTo>
                  <a:cubicBezTo>
                    <a:pt x="715" y="6739"/>
                    <a:pt x="744" y="6679"/>
                    <a:pt x="685" y="6619"/>
                  </a:cubicBezTo>
                  <a:cubicBezTo>
                    <a:pt x="744" y="6500"/>
                    <a:pt x="923" y="6560"/>
                    <a:pt x="983" y="6411"/>
                  </a:cubicBezTo>
                  <a:lnTo>
                    <a:pt x="983" y="6411"/>
                  </a:lnTo>
                  <a:cubicBezTo>
                    <a:pt x="946" y="6422"/>
                    <a:pt x="914" y="6426"/>
                    <a:pt x="888" y="6426"/>
                  </a:cubicBezTo>
                  <a:cubicBezTo>
                    <a:pt x="766" y="6426"/>
                    <a:pt x="755" y="6320"/>
                    <a:pt x="804" y="6173"/>
                  </a:cubicBezTo>
                  <a:cubicBezTo>
                    <a:pt x="893" y="6024"/>
                    <a:pt x="1042" y="5875"/>
                    <a:pt x="1042" y="5696"/>
                  </a:cubicBezTo>
                  <a:cubicBezTo>
                    <a:pt x="1042" y="5637"/>
                    <a:pt x="1012" y="5607"/>
                    <a:pt x="1012" y="5548"/>
                  </a:cubicBezTo>
                  <a:cubicBezTo>
                    <a:pt x="983" y="5428"/>
                    <a:pt x="1042" y="5458"/>
                    <a:pt x="1072" y="5369"/>
                  </a:cubicBezTo>
                  <a:cubicBezTo>
                    <a:pt x="1221" y="5012"/>
                    <a:pt x="1221" y="4565"/>
                    <a:pt x="1191" y="4178"/>
                  </a:cubicBezTo>
                  <a:cubicBezTo>
                    <a:pt x="1161" y="3702"/>
                    <a:pt x="1131" y="3166"/>
                    <a:pt x="1251" y="2719"/>
                  </a:cubicBezTo>
                  <a:cubicBezTo>
                    <a:pt x="1310" y="2391"/>
                    <a:pt x="1489" y="2034"/>
                    <a:pt x="1399" y="1736"/>
                  </a:cubicBezTo>
                  <a:cubicBezTo>
                    <a:pt x="1340" y="1528"/>
                    <a:pt x="1131" y="1171"/>
                    <a:pt x="1280" y="962"/>
                  </a:cubicBezTo>
                  <a:lnTo>
                    <a:pt x="1280" y="962"/>
                  </a:lnTo>
                  <a:cubicBezTo>
                    <a:pt x="1191" y="1081"/>
                    <a:pt x="1042" y="1141"/>
                    <a:pt x="893" y="1201"/>
                  </a:cubicBezTo>
                  <a:cubicBezTo>
                    <a:pt x="804" y="1268"/>
                    <a:pt x="681" y="1402"/>
                    <a:pt x="575" y="1402"/>
                  </a:cubicBezTo>
                  <a:cubicBezTo>
                    <a:pt x="540" y="1402"/>
                    <a:pt x="506" y="1387"/>
                    <a:pt x="476" y="1349"/>
                  </a:cubicBezTo>
                  <a:cubicBezTo>
                    <a:pt x="357" y="1171"/>
                    <a:pt x="536" y="813"/>
                    <a:pt x="625" y="665"/>
                  </a:cubicBezTo>
                  <a:cubicBezTo>
                    <a:pt x="715" y="575"/>
                    <a:pt x="893" y="426"/>
                    <a:pt x="1042" y="426"/>
                  </a:cubicBezTo>
                  <a:cubicBezTo>
                    <a:pt x="923" y="426"/>
                    <a:pt x="1012" y="278"/>
                    <a:pt x="1072" y="248"/>
                  </a:cubicBezTo>
                  <a:cubicBezTo>
                    <a:pt x="1102" y="233"/>
                    <a:pt x="1127" y="226"/>
                    <a:pt x="1146" y="226"/>
                  </a:cubicBezTo>
                  <a:cubicBezTo>
                    <a:pt x="1240" y="226"/>
                    <a:pt x="1211" y="382"/>
                    <a:pt x="1161" y="456"/>
                  </a:cubicBezTo>
                  <a:cubicBezTo>
                    <a:pt x="1179" y="465"/>
                    <a:pt x="1194" y="469"/>
                    <a:pt x="1207" y="469"/>
                  </a:cubicBezTo>
                  <a:cubicBezTo>
                    <a:pt x="1241" y="469"/>
                    <a:pt x="1268" y="447"/>
                    <a:pt x="1310" y="426"/>
                  </a:cubicBezTo>
                  <a:cubicBezTo>
                    <a:pt x="1280" y="248"/>
                    <a:pt x="1638" y="248"/>
                    <a:pt x="1757" y="218"/>
                  </a:cubicBezTo>
                  <a:cubicBezTo>
                    <a:pt x="1813" y="218"/>
                    <a:pt x="2036" y="147"/>
                    <a:pt x="2185" y="147"/>
                  </a:cubicBezTo>
                  <a:cubicBezTo>
                    <a:pt x="2272" y="147"/>
                    <a:pt x="2333" y="171"/>
                    <a:pt x="2322" y="248"/>
                  </a:cubicBezTo>
                  <a:cubicBezTo>
                    <a:pt x="2322" y="357"/>
                    <a:pt x="2113" y="435"/>
                    <a:pt x="1955" y="480"/>
                  </a:cubicBezTo>
                  <a:lnTo>
                    <a:pt x="1955" y="480"/>
                  </a:lnTo>
                  <a:cubicBezTo>
                    <a:pt x="1948" y="471"/>
                    <a:pt x="1942" y="463"/>
                    <a:pt x="1935" y="456"/>
                  </a:cubicBezTo>
                  <a:cubicBezTo>
                    <a:pt x="1931" y="470"/>
                    <a:pt x="1926" y="480"/>
                    <a:pt x="1920" y="489"/>
                  </a:cubicBezTo>
                  <a:lnTo>
                    <a:pt x="1920" y="489"/>
                  </a:lnTo>
                  <a:cubicBezTo>
                    <a:pt x="1932" y="486"/>
                    <a:pt x="1943" y="483"/>
                    <a:pt x="1955" y="480"/>
                  </a:cubicBezTo>
                  <a:lnTo>
                    <a:pt x="1955" y="480"/>
                  </a:lnTo>
                  <a:cubicBezTo>
                    <a:pt x="1978" y="512"/>
                    <a:pt x="2001" y="558"/>
                    <a:pt x="2025" y="605"/>
                  </a:cubicBezTo>
                  <a:cubicBezTo>
                    <a:pt x="2114" y="516"/>
                    <a:pt x="2233" y="546"/>
                    <a:pt x="2322" y="486"/>
                  </a:cubicBezTo>
                  <a:cubicBezTo>
                    <a:pt x="2203" y="397"/>
                    <a:pt x="2352" y="337"/>
                    <a:pt x="2382" y="278"/>
                  </a:cubicBezTo>
                  <a:cubicBezTo>
                    <a:pt x="2442" y="218"/>
                    <a:pt x="2382" y="218"/>
                    <a:pt x="2471" y="188"/>
                  </a:cubicBezTo>
                  <a:cubicBezTo>
                    <a:pt x="2491" y="178"/>
                    <a:pt x="2511" y="175"/>
                    <a:pt x="2531" y="175"/>
                  </a:cubicBezTo>
                  <a:cubicBezTo>
                    <a:pt x="2571" y="175"/>
                    <a:pt x="2610" y="188"/>
                    <a:pt x="2650" y="188"/>
                  </a:cubicBezTo>
                  <a:cubicBezTo>
                    <a:pt x="2769" y="248"/>
                    <a:pt x="2888" y="367"/>
                    <a:pt x="2799" y="516"/>
                  </a:cubicBezTo>
                  <a:cubicBezTo>
                    <a:pt x="2710" y="635"/>
                    <a:pt x="2471" y="665"/>
                    <a:pt x="2322" y="665"/>
                  </a:cubicBezTo>
                  <a:cubicBezTo>
                    <a:pt x="2322" y="739"/>
                    <a:pt x="2352" y="776"/>
                    <a:pt x="2386" y="776"/>
                  </a:cubicBezTo>
                  <a:cubicBezTo>
                    <a:pt x="2419" y="776"/>
                    <a:pt x="2456" y="739"/>
                    <a:pt x="2471" y="665"/>
                  </a:cubicBezTo>
                  <a:cubicBezTo>
                    <a:pt x="2490" y="693"/>
                    <a:pt x="2509" y="703"/>
                    <a:pt x="2528" y="703"/>
                  </a:cubicBezTo>
                  <a:cubicBezTo>
                    <a:pt x="2569" y="703"/>
                    <a:pt x="2609" y="655"/>
                    <a:pt x="2650" y="635"/>
                  </a:cubicBezTo>
                  <a:cubicBezTo>
                    <a:pt x="2663" y="628"/>
                    <a:pt x="2678" y="626"/>
                    <a:pt x="2694" y="626"/>
                  </a:cubicBezTo>
                  <a:cubicBezTo>
                    <a:pt x="2723" y="626"/>
                    <a:pt x="2754" y="633"/>
                    <a:pt x="2783" y="633"/>
                  </a:cubicBezTo>
                  <a:cubicBezTo>
                    <a:pt x="2810" y="633"/>
                    <a:pt x="2836" y="627"/>
                    <a:pt x="2858" y="605"/>
                  </a:cubicBezTo>
                  <a:cubicBezTo>
                    <a:pt x="2948" y="486"/>
                    <a:pt x="2799" y="248"/>
                    <a:pt x="2739" y="129"/>
                  </a:cubicBezTo>
                  <a:cubicBezTo>
                    <a:pt x="2683" y="142"/>
                    <a:pt x="2628" y="147"/>
                    <a:pt x="2572" y="147"/>
                  </a:cubicBezTo>
                  <a:cubicBezTo>
                    <a:pt x="2286" y="147"/>
                    <a:pt x="2013" y="1"/>
                    <a:pt x="172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2561850" y="4142490"/>
              <a:ext cx="4800" cy="7160"/>
            </a:xfrm>
            <a:custGeom>
              <a:avLst/>
              <a:gdLst/>
              <a:ahLst/>
              <a:cxnLst/>
              <a:rect l="l" t="t" r="r" b="b"/>
              <a:pathLst>
                <a:path w="240" h="358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25" y="86"/>
                    <a:pt x="66" y="199"/>
                    <a:pt x="35" y="339"/>
                  </a:cubicBezTo>
                  <a:lnTo>
                    <a:pt x="35" y="339"/>
                  </a:lnTo>
                  <a:cubicBezTo>
                    <a:pt x="24" y="336"/>
                    <a:pt x="13" y="333"/>
                    <a:pt x="1" y="328"/>
                  </a:cubicBezTo>
                  <a:lnTo>
                    <a:pt x="1" y="328"/>
                  </a:lnTo>
                  <a:lnTo>
                    <a:pt x="31" y="358"/>
                  </a:lnTo>
                  <a:cubicBezTo>
                    <a:pt x="32" y="352"/>
                    <a:pt x="33" y="345"/>
                    <a:pt x="35" y="339"/>
                  </a:cubicBezTo>
                  <a:lnTo>
                    <a:pt x="35" y="339"/>
                  </a:lnTo>
                  <a:cubicBezTo>
                    <a:pt x="51" y="343"/>
                    <a:pt x="66" y="345"/>
                    <a:pt x="79" y="345"/>
                  </a:cubicBezTo>
                  <a:cubicBezTo>
                    <a:pt x="232" y="345"/>
                    <a:pt x="213" y="105"/>
                    <a:pt x="23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2524930" y="4165490"/>
              <a:ext cx="46480" cy="87420"/>
            </a:xfrm>
            <a:custGeom>
              <a:avLst/>
              <a:gdLst/>
              <a:ahLst/>
              <a:cxnLst/>
              <a:rect l="l" t="t" r="r" b="b"/>
              <a:pathLst>
                <a:path w="2324" h="4371" extrusionOk="0">
                  <a:moveTo>
                    <a:pt x="1395" y="0"/>
                  </a:moveTo>
                  <a:cubicBezTo>
                    <a:pt x="1359" y="0"/>
                    <a:pt x="1321" y="4"/>
                    <a:pt x="1281" y="12"/>
                  </a:cubicBezTo>
                  <a:cubicBezTo>
                    <a:pt x="1073" y="42"/>
                    <a:pt x="894" y="191"/>
                    <a:pt x="715" y="310"/>
                  </a:cubicBezTo>
                  <a:cubicBezTo>
                    <a:pt x="507" y="429"/>
                    <a:pt x="239" y="459"/>
                    <a:pt x="239" y="756"/>
                  </a:cubicBezTo>
                  <a:cubicBezTo>
                    <a:pt x="239" y="905"/>
                    <a:pt x="358" y="994"/>
                    <a:pt x="418" y="1143"/>
                  </a:cubicBezTo>
                  <a:cubicBezTo>
                    <a:pt x="507" y="1411"/>
                    <a:pt x="447" y="1769"/>
                    <a:pt x="507" y="2066"/>
                  </a:cubicBezTo>
                  <a:cubicBezTo>
                    <a:pt x="596" y="2572"/>
                    <a:pt x="418" y="2900"/>
                    <a:pt x="179" y="3347"/>
                  </a:cubicBezTo>
                  <a:cubicBezTo>
                    <a:pt x="209" y="3347"/>
                    <a:pt x="179" y="3376"/>
                    <a:pt x="179" y="3376"/>
                  </a:cubicBezTo>
                  <a:cubicBezTo>
                    <a:pt x="179" y="3376"/>
                    <a:pt x="150" y="3376"/>
                    <a:pt x="120" y="3347"/>
                  </a:cubicBezTo>
                  <a:cubicBezTo>
                    <a:pt x="90" y="3466"/>
                    <a:pt x="90" y="3585"/>
                    <a:pt x="60" y="3704"/>
                  </a:cubicBezTo>
                  <a:cubicBezTo>
                    <a:pt x="31" y="3704"/>
                    <a:pt x="31" y="3674"/>
                    <a:pt x="31" y="3674"/>
                  </a:cubicBezTo>
                  <a:lnTo>
                    <a:pt x="31" y="3674"/>
                  </a:lnTo>
                  <a:cubicBezTo>
                    <a:pt x="1" y="3763"/>
                    <a:pt x="60" y="3793"/>
                    <a:pt x="60" y="3853"/>
                  </a:cubicBezTo>
                  <a:cubicBezTo>
                    <a:pt x="90" y="3942"/>
                    <a:pt x="60" y="4002"/>
                    <a:pt x="90" y="4061"/>
                  </a:cubicBezTo>
                  <a:cubicBezTo>
                    <a:pt x="120" y="4240"/>
                    <a:pt x="209" y="4240"/>
                    <a:pt x="328" y="4270"/>
                  </a:cubicBezTo>
                  <a:cubicBezTo>
                    <a:pt x="503" y="4305"/>
                    <a:pt x="761" y="4370"/>
                    <a:pt x="991" y="4370"/>
                  </a:cubicBezTo>
                  <a:cubicBezTo>
                    <a:pt x="1153" y="4370"/>
                    <a:pt x="1302" y="4338"/>
                    <a:pt x="1400" y="4240"/>
                  </a:cubicBezTo>
                  <a:cubicBezTo>
                    <a:pt x="1579" y="4091"/>
                    <a:pt x="1668" y="3763"/>
                    <a:pt x="1638" y="3525"/>
                  </a:cubicBezTo>
                  <a:cubicBezTo>
                    <a:pt x="1638" y="3376"/>
                    <a:pt x="1579" y="3257"/>
                    <a:pt x="1579" y="3108"/>
                  </a:cubicBezTo>
                  <a:cubicBezTo>
                    <a:pt x="1579" y="2870"/>
                    <a:pt x="1698" y="2632"/>
                    <a:pt x="1728" y="2394"/>
                  </a:cubicBezTo>
                  <a:cubicBezTo>
                    <a:pt x="1787" y="2096"/>
                    <a:pt x="1817" y="1560"/>
                    <a:pt x="2055" y="1322"/>
                  </a:cubicBezTo>
                  <a:cubicBezTo>
                    <a:pt x="2145" y="1233"/>
                    <a:pt x="2264" y="1173"/>
                    <a:pt x="2293" y="1054"/>
                  </a:cubicBezTo>
                  <a:cubicBezTo>
                    <a:pt x="2323" y="994"/>
                    <a:pt x="2323" y="935"/>
                    <a:pt x="2293" y="875"/>
                  </a:cubicBezTo>
                  <a:cubicBezTo>
                    <a:pt x="2293" y="786"/>
                    <a:pt x="2293" y="697"/>
                    <a:pt x="2264" y="637"/>
                  </a:cubicBezTo>
                  <a:cubicBezTo>
                    <a:pt x="2234" y="518"/>
                    <a:pt x="2115" y="488"/>
                    <a:pt x="2025" y="429"/>
                  </a:cubicBezTo>
                  <a:cubicBezTo>
                    <a:pt x="1906" y="310"/>
                    <a:pt x="1817" y="191"/>
                    <a:pt x="1668" y="71"/>
                  </a:cubicBezTo>
                  <a:cubicBezTo>
                    <a:pt x="1581" y="28"/>
                    <a:pt x="1494" y="0"/>
                    <a:pt x="1395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2549390" y="4235230"/>
              <a:ext cx="7120" cy="6720"/>
            </a:xfrm>
            <a:custGeom>
              <a:avLst/>
              <a:gdLst/>
              <a:ahLst/>
              <a:cxnLst/>
              <a:rect l="l" t="t" r="r" b="b"/>
              <a:pathLst>
                <a:path w="356" h="336" extrusionOk="0">
                  <a:moveTo>
                    <a:pt x="275" y="0"/>
                  </a:moveTo>
                  <a:cubicBezTo>
                    <a:pt x="175" y="0"/>
                    <a:pt x="1" y="238"/>
                    <a:pt x="147" y="336"/>
                  </a:cubicBezTo>
                  <a:lnTo>
                    <a:pt x="147" y="306"/>
                  </a:lnTo>
                  <a:cubicBezTo>
                    <a:pt x="118" y="157"/>
                    <a:pt x="356" y="157"/>
                    <a:pt x="326" y="38"/>
                  </a:cubicBezTo>
                  <a:cubicBezTo>
                    <a:pt x="315" y="12"/>
                    <a:pt x="297" y="0"/>
                    <a:pt x="27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2526130" y="4167710"/>
              <a:ext cx="36940" cy="83900"/>
            </a:xfrm>
            <a:custGeom>
              <a:avLst/>
              <a:gdLst/>
              <a:ahLst/>
              <a:cxnLst/>
              <a:rect l="l" t="t" r="r" b="b"/>
              <a:pathLst>
                <a:path w="1847" h="4195" extrusionOk="0">
                  <a:moveTo>
                    <a:pt x="1015" y="582"/>
                  </a:moveTo>
                  <a:cubicBezTo>
                    <a:pt x="1014" y="584"/>
                    <a:pt x="1013" y="585"/>
                    <a:pt x="1013" y="586"/>
                  </a:cubicBezTo>
                  <a:cubicBezTo>
                    <a:pt x="1013" y="585"/>
                    <a:pt x="1014" y="584"/>
                    <a:pt x="1015" y="582"/>
                  </a:cubicBezTo>
                  <a:close/>
                  <a:moveTo>
                    <a:pt x="1267" y="0"/>
                  </a:moveTo>
                  <a:cubicBezTo>
                    <a:pt x="1197" y="0"/>
                    <a:pt x="1125" y="15"/>
                    <a:pt x="1072" y="50"/>
                  </a:cubicBezTo>
                  <a:cubicBezTo>
                    <a:pt x="983" y="109"/>
                    <a:pt x="864" y="169"/>
                    <a:pt x="745" y="228"/>
                  </a:cubicBezTo>
                  <a:cubicBezTo>
                    <a:pt x="566" y="348"/>
                    <a:pt x="268" y="377"/>
                    <a:pt x="268" y="645"/>
                  </a:cubicBezTo>
                  <a:cubicBezTo>
                    <a:pt x="284" y="622"/>
                    <a:pt x="299" y="613"/>
                    <a:pt x="313" y="613"/>
                  </a:cubicBezTo>
                  <a:cubicBezTo>
                    <a:pt x="353" y="613"/>
                    <a:pt x="380" y="690"/>
                    <a:pt x="358" y="735"/>
                  </a:cubicBezTo>
                  <a:cubicBezTo>
                    <a:pt x="328" y="735"/>
                    <a:pt x="298" y="705"/>
                    <a:pt x="268" y="705"/>
                  </a:cubicBezTo>
                  <a:cubicBezTo>
                    <a:pt x="239" y="764"/>
                    <a:pt x="328" y="883"/>
                    <a:pt x="358" y="943"/>
                  </a:cubicBezTo>
                  <a:cubicBezTo>
                    <a:pt x="417" y="1062"/>
                    <a:pt x="417" y="1151"/>
                    <a:pt x="417" y="1241"/>
                  </a:cubicBezTo>
                  <a:cubicBezTo>
                    <a:pt x="417" y="1360"/>
                    <a:pt x="447" y="1509"/>
                    <a:pt x="477" y="1628"/>
                  </a:cubicBezTo>
                  <a:cubicBezTo>
                    <a:pt x="507" y="1777"/>
                    <a:pt x="566" y="1955"/>
                    <a:pt x="566" y="2134"/>
                  </a:cubicBezTo>
                  <a:cubicBezTo>
                    <a:pt x="596" y="2461"/>
                    <a:pt x="447" y="2789"/>
                    <a:pt x="298" y="3087"/>
                  </a:cubicBezTo>
                  <a:cubicBezTo>
                    <a:pt x="298" y="3146"/>
                    <a:pt x="268" y="3206"/>
                    <a:pt x="239" y="3265"/>
                  </a:cubicBezTo>
                  <a:cubicBezTo>
                    <a:pt x="224" y="3273"/>
                    <a:pt x="211" y="3275"/>
                    <a:pt x="199" y="3275"/>
                  </a:cubicBezTo>
                  <a:cubicBezTo>
                    <a:pt x="187" y="3275"/>
                    <a:pt x="177" y="3273"/>
                    <a:pt x="168" y="3273"/>
                  </a:cubicBezTo>
                  <a:cubicBezTo>
                    <a:pt x="149" y="3273"/>
                    <a:pt x="134" y="3280"/>
                    <a:pt x="119" y="3325"/>
                  </a:cubicBezTo>
                  <a:cubicBezTo>
                    <a:pt x="90" y="3355"/>
                    <a:pt x="90" y="3414"/>
                    <a:pt x="90" y="3474"/>
                  </a:cubicBezTo>
                  <a:cubicBezTo>
                    <a:pt x="90" y="3563"/>
                    <a:pt x="30" y="3652"/>
                    <a:pt x="0" y="3712"/>
                  </a:cubicBezTo>
                  <a:cubicBezTo>
                    <a:pt x="149" y="3772"/>
                    <a:pt x="60" y="3891"/>
                    <a:pt x="90" y="3980"/>
                  </a:cubicBezTo>
                  <a:cubicBezTo>
                    <a:pt x="149" y="4099"/>
                    <a:pt x="209" y="4129"/>
                    <a:pt x="328" y="4129"/>
                  </a:cubicBezTo>
                  <a:cubicBezTo>
                    <a:pt x="558" y="4129"/>
                    <a:pt x="809" y="4194"/>
                    <a:pt x="1008" y="4194"/>
                  </a:cubicBezTo>
                  <a:cubicBezTo>
                    <a:pt x="1041" y="4194"/>
                    <a:pt x="1072" y="4193"/>
                    <a:pt x="1102" y="4188"/>
                  </a:cubicBezTo>
                  <a:lnTo>
                    <a:pt x="1042" y="4188"/>
                  </a:lnTo>
                  <a:cubicBezTo>
                    <a:pt x="1072" y="4188"/>
                    <a:pt x="1102" y="4188"/>
                    <a:pt x="1132" y="4159"/>
                  </a:cubicBezTo>
                  <a:cubicBezTo>
                    <a:pt x="1102" y="4069"/>
                    <a:pt x="983" y="3920"/>
                    <a:pt x="894" y="3891"/>
                  </a:cubicBezTo>
                  <a:cubicBezTo>
                    <a:pt x="822" y="3891"/>
                    <a:pt x="770" y="3929"/>
                    <a:pt x="706" y="3929"/>
                  </a:cubicBezTo>
                  <a:cubicBezTo>
                    <a:pt x="690" y="3929"/>
                    <a:pt x="673" y="3926"/>
                    <a:pt x="655" y="3920"/>
                  </a:cubicBezTo>
                  <a:cubicBezTo>
                    <a:pt x="596" y="3891"/>
                    <a:pt x="536" y="3801"/>
                    <a:pt x="477" y="3801"/>
                  </a:cubicBezTo>
                  <a:cubicBezTo>
                    <a:pt x="387" y="3801"/>
                    <a:pt x="328" y="4010"/>
                    <a:pt x="209" y="4039"/>
                  </a:cubicBezTo>
                  <a:cubicBezTo>
                    <a:pt x="209" y="3955"/>
                    <a:pt x="530" y="3469"/>
                    <a:pt x="335" y="3469"/>
                  </a:cubicBezTo>
                  <a:cubicBezTo>
                    <a:pt x="325" y="3469"/>
                    <a:pt x="312" y="3471"/>
                    <a:pt x="298" y="3474"/>
                  </a:cubicBezTo>
                  <a:cubicBezTo>
                    <a:pt x="358" y="3384"/>
                    <a:pt x="358" y="3265"/>
                    <a:pt x="387" y="3206"/>
                  </a:cubicBezTo>
                  <a:cubicBezTo>
                    <a:pt x="431" y="3162"/>
                    <a:pt x="427" y="3135"/>
                    <a:pt x="456" y="3135"/>
                  </a:cubicBezTo>
                  <a:cubicBezTo>
                    <a:pt x="467" y="3135"/>
                    <a:pt x="483" y="3138"/>
                    <a:pt x="507" y="3146"/>
                  </a:cubicBezTo>
                  <a:cubicBezTo>
                    <a:pt x="536" y="3146"/>
                    <a:pt x="566" y="3176"/>
                    <a:pt x="566" y="3236"/>
                  </a:cubicBezTo>
                  <a:cubicBezTo>
                    <a:pt x="626" y="3027"/>
                    <a:pt x="596" y="2789"/>
                    <a:pt x="715" y="2610"/>
                  </a:cubicBezTo>
                  <a:cubicBezTo>
                    <a:pt x="745" y="2581"/>
                    <a:pt x="804" y="2581"/>
                    <a:pt x="834" y="2491"/>
                  </a:cubicBezTo>
                  <a:cubicBezTo>
                    <a:pt x="864" y="2342"/>
                    <a:pt x="864" y="2134"/>
                    <a:pt x="864" y="1985"/>
                  </a:cubicBezTo>
                  <a:cubicBezTo>
                    <a:pt x="894" y="1687"/>
                    <a:pt x="864" y="1390"/>
                    <a:pt x="953" y="1122"/>
                  </a:cubicBezTo>
                  <a:cubicBezTo>
                    <a:pt x="983" y="1032"/>
                    <a:pt x="1042" y="973"/>
                    <a:pt x="923" y="883"/>
                  </a:cubicBezTo>
                  <a:cubicBezTo>
                    <a:pt x="864" y="824"/>
                    <a:pt x="804" y="854"/>
                    <a:pt x="834" y="735"/>
                  </a:cubicBezTo>
                  <a:lnTo>
                    <a:pt x="834" y="735"/>
                  </a:lnTo>
                  <a:cubicBezTo>
                    <a:pt x="834" y="764"/>
                    <a:pt x="834" y="764"/>
                    <a:pt x="834" y="764"/>
                  </a:cubicBezTo>
                  <a:cubicBezTo>
                    <a:pt x="864" y="705"/>
                    <a:pt x="834" y="645"/>
                    <a:pt x="834" y="556"/>
                  </a:cubicBezTo>
                  <a:cubicBezTo>
                    <a:pt x="834" y="407"/>
                    <a:pt x="894" y="288"/>
                    <a:pt x="983" y="169"/>
                  </a:cubicBezTo>
                  <a:cubicBezTo>
                    <a:pt x="1012" y="257"/>
                    <a:pt x="1071" y="491"/>
                    <a:pt x="1015" y="582"/>
                  </a:cubicBezTo>
                  <a:lnTo>
                    <a:pt x="1015" y="582"/>
                  </a:lnTo>
                  <a:cubicBezTo>
                    <a:pt x="1173" y="336"/>
                    <a:pt x="1365" y="226"/>
                    <a:pt x="1604" y="226"/>
                  </a:cubicBezTo>
                  <a:cubicBezTo>
                    <a:pt x="1680" y="226"/>
                    <a:pt x="1761" y="237"/>
                    <a:pt x="1846" y="258"/>
                  </a:cubicBezTo>
                  <a:cubicBezTo>
                    <a:pt x="1668" y="199"/>
                    <a:pt x="1578" y="50"/>
                    <a:pt x="1400" y="20"/>
                  </a:cubicBezTo>
                  <a:cubicBezTo>
                    <a:pt x="1363" y="8"/>
                    <a:pt x="1316" y="0"/>
                    <a:pt x="126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2514810" y="4240850"/>
              <a:ext cx="51840" cy="56540"/>
            </a:xfrm>
            <a:custGeom>
              <a:avLst/>
              <a:gdLst/>
              <a:ahLst/>
              <a:cxnLst/>
              <a:rect l="l" t="t" r="r" b="b"/>
              <a:pathLst>
                <a:path w="2592" h="2827" extrusionOk="0">
                  <a:moveTo>
                    <a:pt x="1111" y="0"/>
                  </a:moveTo>
                  <a:cubicBezTo>
                    <a:pt x="855" y="0"/>
                    <a:pt x="577" y="56"/>
                    <a:pt x="447" y="204"/>
                  </a:cubicBezTo>
                  <a:cubicBezTo>
                    <a:pt x="328" y="353"/>
                    <a:pt x="507" y="472"/>
                    <a:pt x="537" y="591"/>
                  </a:cubicBezTo>
                  <a:cubicBezTo>
                    <a:pt x="626" y="770"/>
                    <a:pt x="566" y="978"/>
                    <a:pt x="537" y="1157"/>
                  </a:cubicBezTo>
                  <a:cubicBezTo>
                    <a:pt x="507" y="1335"/>
                    <a:pt x="477" y="1484"/>
                    <a:pt x="418" y="1633"/>
                  </a:cubicBezTo>
                  <a:cubicBezTo>
                    <a:pt x="358" y="1603"/>
                    <a:pt x="328" y="1544"/>
                    <a:pt x="298" y="1514"/>
                  </a:cubicBezTo>
                  <a:cubicBezTo>
                    <a:pt x="239" y="1573"/>
                    <a:pt x="150" y="1722"/>
                    <a:pt x="120" y="1812"/>
                  </a:cubicBezTo>
                  <a:cubicBezTo>
                    <a:pt x="60" y="1901"/>
                    <a:pt x="1" y="2020"/>
                    <a:pt x="1" y="2109"/>
                  </a:cubicBezTo>
                  <a:cubicBezTo>
                    <a:pt x="60" y="2169"/>
                    <a:pt x="1" y="2318"/>
                    <a:pt x="1" y="2407"/>
                  </a:cubicBezTo>
                  <a:cubicBezTo>
                    <a:pt x="30" y="2496"/>
                    <a:pt x="120" y="2645"/>
                    <a:pt x="209" y="2705"/>
                  </a:cubicBezTo>
                  <a:cubicBezTo>
                    <a:pt x="337" y="2811"/>
                    <a:pt x="480" y="2826"/>
                    <a:pt x="616" y="2826"/>
                  </a:cubicBezTo>
                  <a:cubicBezTo>
                    <a:pt x="670" y="2826"/>
                    <a:pt x="724" y="2824"/>
                    <a:pt x="775" y="2824"/>
                  </a:cubicBezTo>
                  <a:cubicBezTo>
                    <a:pt x="775" y="2775"/>
                    <a:pt x="795" y="2766"/>
                    <a:pt x="802" y="2748"/>
                  </a:cubicBezTo>
                  <a:lnTo>
                    <a:pt x="802" y="2748"/>
                  </a:lnTo>
                  <a:cubicBezTo>
                    <a:pt x="803" y="2766"/>
                    <a:pt x="821" y="2773"/>
                    <a:pt x="848" y="2773"/>
                  </a:cubicBezTo>
                  <a:cubicBezTo>
                    <a:pt x="918" y="2773"/>
                    <a:pt x="1043" y="2725"/>
                    <a:pt x="1043" y="2705"/>
                  </a:cubicBezTo>
                  <a:cubicBezTo>
                    <a:pt x="1132" y="2645"/>
                    <a:pt x="1162" y="2556"/>
                    <a:pt x="1221" y="2467"/>
                  </a:cubicBezTo>
                  <a:cubicBezTo>
                    <a:pt x="1281" y="2377"/>
                    <a:pt x="1519" y="2109"/>
                    <a:pt x="1311" y="2050"/>
                  </a:cubicBezTo>
                  <a:lnTo>
                    <a:pt x="1311" y="2050"/>
                  </a:lnTo>
                  <a:cubicBezTo>
                    <a:pt x="1321" y="2052"/>
                    <a:pt x="1331" y="2054"/>
                    <a:pt x="1340" y="2054"/>
                  </a:cubicBezTo>
                  <a:cubicBezTo>
                    <a:pt x="1435" y="2054"/>
                    <a:pt x="1457" y="1923"/>
                    <a:pt x="1430" y="1841"/>
                  </a:cubicBezTo>
                  <a:cubicBezTo>
                    <a:pt x="1430" y="1818"/>
                    <a:pt x="1341" y="1724"/>
                    <a:pt x="1300" y="1724"/>
                  </a:cubicBezTo>
                  <a:cubicBezTo>
                    <a:pt x="1289" y="1724"/>
                    <a:pt x="1281" y="1732"/>
                    <a:pt x="1281" y="1752"/>
                  </a:cubicBezTo>
                  <a:cubicBezTo>
                    <a:pt x="1281" y="1544"/>
                    <a:pt x="1460" y="1365"/>
                    <a:pt x="1579" y="1216"/>
                  </a:cubicBezTo>
                  <a:cubicBezTo>
                    <a:pt x="1728" y="1038"/>
                    <a:pt x="1817" y="978"/>
                    <a:pt x="2055" y="889"/>
                  </a:cubicBezTo>
                  <a:cubicBezTo>
                    <a:pt x="2591" y="710"/>
                    <a:pt x="1817" y="144"/>
                    <a:pt x="1519" y="55"/>
                  </a:cubicBezTo>
                  <a:cubicBezTo>
                    <a:pt x="1417" y="21"/>
                    <a:pt x="1268" y="0"/>
                    <a:pt x="111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2514210" y="4241350"/>
              <a:ext cx="35840" cy="53600"/>
            </a:xfrm>
            <a:custGeom>
              <a:avLst/>
              <a:gdLst/>
              <a:ahLst/>
              <a:cxnLst/>
              <a:rect l="l" t="t" r="r" b="b"/>
              <a:pathLst>
                <a:path w="1792" h="2680" extrusionOk="0">
                  <a:moveTo>
                    <a:pt x="1251" y="0"/>
                  </a:moveTo>
                  <a:cubicBezTo>
                    <a:pt x="1043" y="0"/>
                    <a:pt x="626" y="0"/>
                    <a:pt x="507" y="238"/>
                  </a:cubicBezTo>
                  <a:cubicBezTo>
                    <a:pt x="448" y="357"/>
                    <a:pt x="567" y="417"/>
                    <a:pt x="626" y="506"/>
                  </a:cubicBezTo>
                  <a:cubicBezTo>
                    <a:pt x="686" y="655"/>
                    <a:pt x="656" y="774"/>
                    <a:pt x="626" y="923"/>
                  </a:cubicBezTo>
                  <a:cubicBezTo>
                    <a:pt x="596" y="1072"/>
                    <a:pt x="567" y="1221"/>
                    <a:pt x="567" y="1340"/>
                  </a:cubicBezTo>
                  <a:cubicBezTo>
                    <a:pt x="537" y="1459"/>
                    <a:pt x="537" y="1578"/>
                    <a:pt x="448" y="1668"/>
                  </a:cubicBezTo>
                  <a:cubicBezTo>
                    <a:pt x="396" y="1668"/>
                    <a:pt x="389" y="1602"/>
                    <a:pt x="332" y="1602"/>
                  </a:cubicBezTo>
                  <a:cubicBezTo>
                    <a:pt x="322" y="1602"/>
                    <a:pt x="311" y="1604"/>
                    <a:pt x="299" y="1608"/>
                  </a:cubicBezTo>
                  <a:cubicBezTo>
                    <a:pt x="239" y="1638"/>
                    <a:pt x="209" y="1757"/>
                    <a:pt x="180" y="1816"/>
                  </a:cubicBezTo>
                  <a:cubicBezTo>
                    <a:pt x="120" y="1906"/>
                    <a:pt x="1" y="2114"/>
                    <a:pt x="120" y="2144"/>
                  </a:cubicBezTo>
                  <a:cubicBezTo>
                    <a:pt x="60" y="2233"/>
                    <a:pt x="90" y="2323"/>
                    <a:pt x="60" y="2412"/>
                  </a:cubicBezTo>
                  <a:cubicBezTo>
                    <a:pt x="150" y="2442"/>
                    <a:pt x="120" y="2501"/>
                    <a:pt x="150" y="2561"/>
                  </a:cubicBezTo>
                  <a:cubicBezTo>
                    <a:pt x="209" y="2620"/>
                    <a:pt x="269" y="2620"/>
                    <a:pt x="328" y="2680"/>
                  </a:cubicBezTo>
                  <a:cubicBezTo>
                    <a:pt x="328" y="2650"/>
                    <a:pt x="388" y="2620"/>
                    <a:pt x="418" y="2620"/>
                  </a:cubicBezTo>
                  <a:cubicBezTo>
                    <a:pt x="358" y="2561"/>
                    <a:pt x="180" y="2561"/>
                    <a:pt x="209" y="2442"/>
                  </a:cubicBezTo>
                  <a:lnTo>
                    <a:pt x="269" y="2442"/>
                  </a:lnTo>
                  <a:cubicBezTo>
                    <a:pt x="239" y="2412"/>
                    <a:pt x="180" y="2382"/>
                    <a:pt x="150" y="2382"/>
                  </a:cubicBezTo>
                  <a:cubicBezTo>
                    <a:pt x="180" y="2352"/>
                    <a:pt x="209" y="2323"/>
                    <a:pt x="180" y="2263"/>
                  </a:cubicBezTo>
                  <a:lnTo>
                    <a:pt x="180" y="2263"/>
                  </a:lnTo>
                  <a:cubicBezTo>
                    <a:pt x="180" y="2298"/>
                    <a:pt x="159" y="2312"/>
                    <a:pt x="136" y="2312"/>
                  </a:cubicBezTo>
                  <a:cubicBezTo>
                    <a:pt x="120" y="2312"/>
                    <a:pt x="103" y="2305"/>
                    <a:pt x="90" y="2293"/>
                  </a:cubicBezTo>
                  <a:cubicBezTo>
                    <a:pt x="90" y="2263"/>
                    <a:pt x="90" y="2233"/>
                    <a:pt x="120" y="2203"/>
                  </a:cubicBezTo>
                  <a:lnTo>
                    <a:pt x="180" y="2203"/>
                  </a:lnTo>
                  <a:cubicBezTo>
                    <a:pt x="209" y="2174"/>
                    <a:pt x="209" y="2144"/>
                    <a:pt x="209" y="2114"/>
                  </a:cubicBezTo>
                  <a:cubicBezTo>
                    <a:pt x="180" y="2114"/>
                    <a:pt x="90" y="2084"/>
                    <a:pt x="120" y="2025"/>
                  </a:cubicBezTo>
                  <a:cubicBezTo>
                    <a:pt x="148" y="2006"/>
                    <a:pt x="191" y="1996"/>
                    <a:pt x="233" y="1996"/>
                  </a:cubicBezTo>
                  <a:cubicBezTo>
                    <a:pt x="321" y="1996"/>
                    <a:pt x="400" y="2042"/>
                    <a:pt x="299" y="2144"/>
                  </a:cubicBezTo>
                  <a:cubicBezTo>
                    <a:pt x="376" y="2273"/>
                    <a:pt x="342" y="2424"/>
                    <a:pt x="504" y="2424"/>
                  </a:cubicBezTo>
                  <a:cubicBezTo>
                    <a:pt x="530" y="2424"/>
                    <a:pt x="560" y="2420"/>
                    <a:pt x="596" y="2412"/>
                  </a:cubicBezTo>
                  <a:cubicBezTo>
                    <a:pt x="507" y="2382"/>
                    <a:pt x="388" y="2293"/>
                    <a:pt x="477" y="2203"/>
                  </a:cubicBezTo>
                  <a:cubicBezTo>
                    <a:pt x="509" y="2161"/>
                    <a:pt x="542" y="2145"/>
                    <a:pt x="574" y="2145"/>
                  </a:cubicBezTo>
                  <a:cubicBezTo>
                    <a:pt x="631" y="2145"/>
                    <a:pt x="688" y="2195"/>
                    <a:pt x="745" y="2233"/>
                  </a:cubicBezTo>
                  <a:cubicBezTo>
                    <a:pt x="775" y="2203"/>
                    <a:pt x="775" y="2144"/>
                    <a:pt x="805" y="2114"/>
                  </a:cubicBezTo>
                  <a:cubicBezTo>
                    <a:pt x="835" y="2055"/>
                    <a:pt x="894" y="2025"/>
                    <a:pt x="924" y="1965"/>
                  </a:cubicBezTo>
                  <a:cubicBezTo>
                    <a:pt x="1013" y="1787"/>
                    <a:pt x="954" y="1519"/>
                    <a:pt x="983" y="1340"/>
                  </a:cubicBezTo>
                  <a:cubicBezTo>
                    <a:pt x="1013" y="1191"/>
                    <a:pt x="1103" y="983"/>
                    <a:pt x="1073" y="834"/>
                  </a:cubicBezTo>
                  <a:cubicBezTo>
                    <a:pt x="1043" y="745"/>
                    <a:pt x="1043" y="685"/>
                    <a:pt x="1103" y="596"/>
                  </a:cubicBezTo>
                  <a:cubicBezTo>
                    <a:pt x="1103" y="566"/>
                    <a:pt x="1222" y="447"/>
                    <a:pt x="1251" y="447"/>
                  </a:cubicBezTo>
                  <a:cubicBezTo>
                    <a:pt x="1124" y="447"/>
                    <a:pt x="1018" y="512"/>
                    <a:pt x="897" y="512"/>
                  </a:cubicBezTo>
                  <a:cubicBezTo>
                    <a:pt x="877" y="512"/>
                    <a:pt x="856" y="511"/>
                    <a:pt x="835" y="506"/>
                  </a:cubicBezTo>
                  <a:cubicBezTo>
                    <a:pt x="715" y="477"/>
                    <a:pt x="567" y="387"/>
                    <a:pt x="507" y="328"/>
                  </a:cubicBezTo>
                  <a:cubicBezTo>
                    <a:pt x="537" y="209"/>
                    <a:pt x="745" y="209"/>
                    <a:pt x="835" y="209"/>
                  </a:cubicBezTo>
                  <a:cubicBezTo>
                    <a:pt x="924" y="209"/>
                    <a:pt x="924" y="209"/>
                    <a:pt x="1013" y="149"/>
                  </a:cubicBezTo>
                  <a:cubicBezTo>
                    <a:pt x="1037" y="125"/>
                    <a:pt x="1081" y="81"/>
                    <a:pt x="1128" y="81"/>
                  </a:cubicBezTo>
                  <a:cubicBezTo>
                    <a:pt x="1139" y="81"/>
                    <a:pt x="1151" y="84"/>
                    <a:pt x="1162" y="90"/>
                  </a:cubicBezTo>
                  <a:cubicBezTo>
                    <a:pt x="1132" y="119"/>
                    <a:pt x="1132" y="149"/>
                    <a:pt x="1132" y="179"/>
                  </a:cubicBezTo>
                  <a:cubicBezTo>
                    <a:pt x="1156" y="190"/>
                    <a:pt x="1175" y="195"/>
                    <a:pt x="1193" y="195"/>
                  </a:cubicBezTo>
                  <a:cubicBezTo>
                    <a:pt x="1265" y="195"/>
                    <a:pt x="1299" y="113"/>
                    <a:pt x="1371" y="90"/>
                  </a:cubicBezTo>
                  <a:cubicBezTo>
                    <a:pt x="1460" y="90"/>
                    <a:pt x="1519" y="179"/>
                    <a:pt x="1609" y="209"/>
                  </a:cubicBezTo>
                  <a:cubicBezTo>
                    <a:pt x="1631" y="212"/>
                    <a:pt x="1650" y="213"/>
                    <a:pt x="1665" y="213"/>
                  </a:cubicBezTo>
                  <a:cubicBezTo>
                    <a:pt x="1791" y="213"/>
                    <a:pt x="1685" y="113"/>
                    <a:pt x="1579" y="60"/>
                  </a:cubicBezTo>
                  <a:cubicBezTo>
                    <a:pt x="1490" y="30"/>
                    <a:pt x="1371" y="0"/>
                    <a:pt x="125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2532090" y="4276470"/>
              <a:ext cx="11320" cy="16100"/>
            </a:xfrm>
            <a:custGeom>
              <a:avLst/>
              <a:gdLst/>
              <a:ahLst/>
              <a:cxnLst/>
              <a:rect l="l" t="t" r="r" b="b"/>
              <a:pathLst>
                <a:path w="566" h="805" extrusionOk="0">
                  <a:moveTo>
                    <a:pt x="417" y="1"/>
                  </a:moveTo>
                  <a:cubicBezTo>
                    <a:pt x="357" y="60"/>
                    <a:pt x="357" y="150"/>
                    <a:pt x="328" y="239"/>
                  </a:cubicBezTo>
                  <a:cubicBezTo>
                    <a:pt x="268" y="299"/>
                    <a:pt x="238" y="299"/>
                    <a:pt x="238" y="388"/>
                  </a:cubicBezTo>
                  <a:cubicBezTo>
                    <a:pt x="209" y="477"/>
                    <a:pt x="268" y="537"/>
                    <a:pt x="209" y="596"/>
                  </a:cubicBezTo>
                  <a:cubicBezTo>
                    <a:pt x="179" y="656"/>
                    <a:pt x="60" y="686"/>
                    <a:pt x="0" y="686"/>
                  </a:cubicBezTo>
                  <a:cubicBezTo>
                    <a:pt x="60" y="715"/>
                    <a:pt x="60" y="745"/>
                    <a:pt x="30" y="805"/>
                  </a:cubicBezTo>
                  <a:cubicBezTo>
                    <a:pt x="60" y="775"/>
                    <a:pt x="89" y="745"/>
                    <a:pt x="119" y="745"/>
                  </a:cubicBezTo>
                  <a:lnTo>
                    <a:pt x="89" y="775"/>
                  </a:lnTo>
                  <a:cubicBezTo>
                    <a:pt x="149" y="745"/>
                    <a:pt x="298" y="626"/>
                    <a:pt x="328" y="567"/>
                  </a:cubicBezTo>
                  <a:cubicBezTo>
                    <a:pt x="328" y="507"/>
                    <a:pt x="268" y="418"/>
                    <a:pt x="298" y="358"/>
                  </a:cubicBezTo>
                  <a:cubicBezTo>
                    <a:pt x="298" y="269"/>
                    <a:pt x="566" y="90"/>
                    <a:pt x="41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2525670" y="4291770"/>
              <a:ext cx="3460" cy="3780"/>
            </a:xfrm>
            <a:custGeom>
              <a:avLst/>
              <a:gdLst/>
              <a:ahLst/>
              <a:cxnLst/>
              <a:rect l="l" t="t" r="r" b="b"/>
              <a:pathLst>
                <a:path w="173" h="189" extrusionOk="0">
                  <a:moveTo>
                    <a:pt x="111" y="0"/>
                  </a:moveTo>
                  <a:cubicBezTo>
                    <a:pt x="47" y="0"/>
                    <a:pt x="1" y="120"/>
                    <a:pt x="23" y="189"/>
                  </a:cubicBezTo>
                  <a:cubicBezTo>
                    <a:pt x="83" y="189"/>
                    <a:pt x="113" y="189"/>
                    <a:pt x="142" y="159"/>
                  </a:cubicBezTo>
                  <a:cubicBezTo>
                    <a:pt x="113" y="99"/>
                    <a:pt x="142" y="70"/>
                    <a:pt x="172" y="40"/>
                  </a:cubicBezTo>
                  <a:cubicBezTo>
                    <a:pt x="151" y="12"/>
                    <a:pt x="130" y="0"/>
                    <a:pt x="11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2279010" y="4016790"/>
              <a:ext cx="60160" cy="124620"/>
            </a:xfrm>
            <a:custGeom>
              <a:avLst/>
              <a:gdLst/>
              <a:ahLst/>
              <a:cxnLst/>
              <a:rect l="l" t="t" r="r" b="b"/>
              <a:pathLst>
                <a:path w="3008" h="6231" extrusionOk="0">
                  <a:moveTo>
                    <a:pt x="1861" y="0"/>
                  </a:moveTo>
                  <a:cubicBezTo>
                    <a:pt x="1566" y="0"/>
                    <a:pt x="1059" y="379"/>
                    <a:pt x="834" y="420"/>
                  </a:cubicBezTo>
                  <a:cubicBezTo>
                    <a:pt x="809" y="427"/>
                    <a:pt x="780" y="429"/>
                    <a:pt x="748" y="429"/>
                  </a:cubicBezTo>
                  <a:cubicBezTo>
                    <a:pt x="662" y="429"/>
                    <a:pt x="559" y="412"/>
                    <a:pt x="473" y="412"/>
                  </a:cubicBezTo>
                  <a:cubicBezTo>
                    <a:pt x="442" y="412"/>
                    <a:pt x="412" y="414"/>
                    <a:pt x="387" y="420"/>
                  </a:cubicBezTo>
                  <a:cubicBezTo>
                    <a:pt x="179" y="480"/>
                    <a:pt x="298" y="420"/>
                    <a:pt x="238" y="629"/>
                  </a:cubicBezTo>
                  <a:cubicBezTo>
                    <a:pt x="179" y="837"/>
                    <a:pt x="0" y="1016"/>
                    <a:pt x="30" y="1224"/>
                  </a:cubicBezTo>
                  <a:cubicBezTo>
                    <a:pt x="60" y="1522"/>
                    <a:pt x="357" y="1820"/>
                    <a:pt x="506" y="2088"/>
                  </a:cubicBezTo>
                  <a:cubicBezTo>
                    <a:pt x="685" y="2356"/>
                    <a:pt x="774" y="2683"/>
                    <a:pt x="893" y="3011"/>
                  </a:cubicBezTo>
                  <a:cubicBezTo>
                    <a:pt x="953" y="3279"/>
                    <a:pt x="953" y="3576"/>
                    <a:pt x="1042" y="3874"/>
                  </a:cubicBezTo>
                  <a:cubicBezTo>
                    <a:pt x="1102" y="4112"/>
                    <a:pt x="1221" y="4291"/>
                    <a:pt x="1221" y="4559"/>
                  </a:cubicBezTo>
                  <a:cubicBezTo>
                    <a:pt x="1280" y="5065"/>
                    <a:pt x="1251" y="5571"/>
                    <a:pt x="1489" y="6018"/>
                  </a:cubicBezTo>
                  <a:cubicBezTo>
                    <a:pt x="1579" y="6199"/>
                    <a:pt x="1681" y="6226"/>
                    <a:pt x="1813" y="6226"/>
                  </a:cubicBezTo>
                  <a:cubicBezTo>
                    <a:pt x="1870" y="6226"/>
                    <a:pt x="1931" y="6221"/>
                    <a:pt x="2000" y="6221"/>
                  </a:cubicBezTo>
                  <a:cubicBezTo>
                    <a:pt x="2036" y="6221"/>
                    <a:pt x="2074" y="6222"/>
                    <a:pt x="2114" y="6226"/>
                  </a:cubicBezTo>
                  <a:cubicBezTo>
                    <a:pt x="2136" y="6229"/>
                    <a:pt x="2159" y="6231"/>
                    <a:pt x="2183" y="6231"/>
                  </a:cubicBezTo>
                  <a:cubicBezTo>
                    <a:pt x="2394" y="6231"/>
                    <a:pt x="2692" y="6118"/>
                    <a:pt x="2799" y="5958"/>
                  </a:cubicBezTo>
                  <a:cubicBezTo>
                    <a:pt x="2918" y="5780"/>
                    <a:pt x="3007" y="5303"/>
                    <a:pt x="2918" y="5095"/>
                  </a:cubicBezTo>
                  <a:cubicBezTo>
                    <a:pt x="2829" y="4946"/>
                    <a:pt x="2590" y="4857"/>
                    <a:pt x="2531" y="4678"/>
                  </a:cubicBezTo>
                  <a:cubicBezTo>
                    <a:pt x="2501" y="4618"/>
                    <a:pt x="2531" y="4529"/>
                    <a:pt x="2531" y="4440"/>
                  </a:cubicBezTo>
                  <a:cubicBezTo>
                    <a:pt x="2501" y="4350"/>
                    <a:pt x="2412" y="4261"/>
                    <a:pt x="2382" y="4142"/>
                  </a:cubicBezTo>
                  <a:cubicBezTo>
                    <a:pt x="2263" y="3904"/>
                    <a:pt x="2293" y="3606"/>
                    <a:pt x="2263" y="3338"/>
                  </a:cubicBezTo>
                  <a:cubicBezTo>
                    <a:pt x="2233" y="2832"/>
                    <a:pt x="2352" y="2445"/>
                    <a:pt x="2382" y="1939"/>
                  </a:cubicBezTo>
                  <a:cubicBezTo>
                    <a:pt x="2412" y="1552"/>
                    <a:pt x="2323" y="1165"/>
                    <a:pt x="2352" y="778"/>
                  </a:cubicBezTo>
                  <a:cubicBezTo>
                    <a:pt x="2381" y="579"/>
                    <a:pt x="2382" y="299"/>
                    <a:pt x="2124" y="299"/>
                  </a:cubicBezTo>
                  <a:cubicBezTo>
                    <a:pt x="2112" y="299"/>
                    <a:pt x="2098" y="300"/>
                    <a:pt x="2084" y="301"/>
                  </a:cubicBezTo>
                  <a:cubicBezTo>
                    <a:pt x="2084" y="78"/>
                    <a:pt x="1994" y="0"/>
                    <a:pt x="186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2280790" y="4017770"/>
              <a:ext cx="52180" cy="122480"/>
            </a:xfrm>
            <a:custGeom>
              <a:avLst/>
              <a:gdLst/>
              <a:ahLst/>
              <a:cxnLst/>
              <a:rect l="l" t="t" r="r" b="b"/>
              <a:pathLst>
                <a:path w="2609" h="6124" extrusionOk="0">
                  <a:moveTo>
                    <a:pt x="2591" y="5879"/>
                  </a:moveTo>
                  <a:cubicBezTo>
                    <a:pt x="2592" y="5884"/>
                    <a:pt x="2592" y="5889"/>
                    <a:pt x="2593" y="5894"/>
                  </a:cubicBezTo>
                  <a:lnTo>
                    <a:pt x="2593" y="5894"/>
                  </a:lnTo>
                  <a:cubicBezTo>
                    <a:pt x="2593" y="5889"/>
                    <a:pt x="2593" y="5885"/>
                    <a:pt x="2591" y="5879"/>
                  </a:cubicBezTo>
                  <a:close/>
                  <a:moveTo>
                    <a:pt x="1696" y="1"/>
                  </a:moveTo>
                  <a:cubicBezTo>
                    <a:pt x="1502" y="1"/>
                    <a:pt x="1176" y="318"/>
                    <a:pt x="1043" y="371"/>
                  </a:cubicBezTo>
                  <a:cubicBezTo>
                    <a:pt x="894" y="431"/>
                    <a:pt x="745" y="490"/>
                    <a:pt x="596" y="490"/>
                  </a:cubicBezTo>
                  <a:cubicBezTo>
                    <a:pt x="507" y="490"/>
                    <a:pt x="388" y="461"/>
                    <a:pt x="298" y="461"/>
                  </a:cubicBezTo>
                  <a:cubicBezTo>
                    <a:pt x="388" y="490"/>
                    <a:pt x="745" y="461"/>
                    <a:pt x="775" y="609"/>
                  </a:cubicBezTo>
                  <a:cubicBezTo>
                    <a:pt x="775" y="729"/>
                    <a:pt x="536" y="907"/>
                    <a:pt x="447" y="907"/>
                  </a:cubicBezTo>
                  <a:cubicBezTo>
                    <a:pt x="268" y="907"/>
                    <a:pt x="388" y="788"/>
                    <a:pt x="358" y="669"/>
                  </a:cubicBezTo>
                  <a:cubicBezTo>
                    <a:pt x="358" y="609"/>
                    <a:pt x="343" y="602"/>
                    <a:pt x="317" y="602"/>
                  </a:cubicBezTo>
                  <a:cubicBezTo>
                    <a:pt x="308" y="602"/>
                    <a:pt x="298" y="603"/>
                    <a:pt x="287" y="603"/>
                  </a:cubicBezTo>
                  <a:cubicBezTo>
                    <a:pt x="265" y="603"/>
                    <a:pt x="239" y="599"/>
                    <a:pt x="209" y="580"/>
                  </a:cubicBezTo>
                  <a:cubicBezTo>
                    <a:pt x="179" y="729"/>
                    <a:pt x="60" y="877"/>
                    <a:pt x="30" y="1056"/>
                  </a:cubicBezTo>
                  <a:cubicBezTo>
                    <a:pt x="0" y="1264"/>
                    <a:pt x="60" y="1473"/>
                    <a:pt x="179" y="1652"/>
                  </a:cubicBezTo>
                  <a:cubicBezTo>
                    <a:pt x="298" y="1860"/>
                    <a:pt x="477" y="2039"/>
                    <a:pt x="596" y="2217"/>
                  </a:cubicBezTo>
                  <a:cubicBezTo>
                    <a:pt x="745" y="2485"/>
                    <a:pt x="864" y="2723"/>
                    <a:pt x="894" y="3021"/>
                  </a:cubicBezTo>
                  <a:cubicBezTo>
                    <a:pt x="983" y="3497"/>
                    <a:pt x="1102" y="3944"/>
                    <a:pt x="1221" y="4420"/>
                  </a:cubicBezTo>
                  <a:cubicBezTo>
                    <a:pt x="1311" y="4837"/>
                    <a:pt x="1162" y="5254"/>
                    <a:pt x="1311" y="5671"/>
                  </a:cubicBezTo>
                  <a:cubicBezTo>
                    <a:pt x="1370" y="5790"/>
                    <a:pt x="1400" y="5969"/>
                    <a:pt x="1519" y="6028"/>
                  </a:cubicBezTo>
                  <a:cubicBezTo>
                    <a:pt x="1599" y="6082"/>
                    <a:pt x="1834" y="6123"/>
                    <a:pt x="2065" y="6123"/>
                  </a:cubicBezTo>
                  <a:cubicBezTo>
                    <a:pt x="2340" y="6123"/>
                    <a:pt x="2609" y="6064"/>
                    <a:pt x="2593" y="5894"/>
                  </a:cubicBezTo>
                  <a:lnTo>
                    <a:pt x="2593" y="5894"/>
                  </a:lnTo>
                  <a:cubicBezTo>
                    <a:pt x="2589" y="5940"/>
                    <a:pt x="2488" y="5957"/>
                    <a:pt x="2397" y="5957"/>
                  </a:cubicBezTo>
                  <a:cubicBezTo>
                    <a:pt x="2339" y="5957"/>
                    <a:pt x="2285" y="5950"/>
                    <a:pt x="2263" y="5939"/>
                  </a:cubicBezTo>
                  <a:cubicBezTo>
                    <a:pt x="2144" y="5909"/>
                    <a:pt x="2085" y="5790"/>
                    <a:pt x="1966" y="5760"/>
                  </a:cubicBezTo>
                  <a:cubicBezTo>
                    <a:pt x="1876" y="5850"/>
                    <a:pt x="1727" y="5879"/>
                    <a:pt x="1608" y="5909"/>
                  </a:cubicBezTo>
                  <a:cubicBezTo>
                    <a:pt x="1519" y="5850"/>
                    <a:pt x="1638" y="5760"/>
                    <a:pt x="1668" y="5701"/>
                  </a:cubicBezTo>
                  <a:lnTo>
                    <a:pt x="1668" y="5701"/>
                  </a:lnTo>
                  <a:cubicBezTo>
                    <a:pt x="1634" y="5724"/>
                    <a:pt x="1605" y="5733"/>
                    <a:pt x="1581" y="5733"/>
                  </a:cubicBezTo>
                  <a:cubicBezTo>
                    <a:pt x="1481" y="5733"/>
                    <a:pt x="1471" y="5559"/>
                    <a:pt x="1519" y="5463"/>
                  </a:cubicBezTo>
                  <a:cubicBezTo>
                    <a:pt x="1400" y="5463"/>
                    <a:pt x="1430" y="5373"/>
                    <a:pt x="1430" y="5343"/>
                  </a:cubicBezTo>
                  <a:cubicBezTo>
                    <a:pt x="1400" y="5314"/>
                    <a:pt x="1340" y="5195"/>
                    <a:pt x="1340" y="5135"/>
                  </a:cubicBezTo>
                  <a:lnTo>
                    <a:pt x="1340" y="5135"/>
                  </a:lnTo>
                  <a:cubicBezTo>
                    <a:pt x="1400" y="5195"/>
                    <a:pt x="1459" y="5314"/>
                    <a:pt x="1549" y="5343"/>
                  </a:cubicBezTo>
                  <a:cubicBezTo>
                    <a:pt x="1588" y="5343"/>
                    <a:pt x="1628" y="5330"/>
                    <a:pt x="1659" y="5330"/>
                  </a:cubicBezTo>
                  <a:cubicBezTo>
                    <a:pt x="1674" y="5330"/>
                    <a:pt x="1688" y="5334"/>
                    <a:pt x="1698" y="5343"/>
                  </a:cubicBezTo>
                  <a:cubicBezTo>
                    <a:pt x="1757" y="5373"/>
                    <a:pt x="1757" y="5463"/>
                    <a:pt x="1817" y="5492"/>
                  </a:cubicBezTo>
                  <a:cubicBezTo>
                    <a:pt x="1823" y="5498"/>
                    <a:pt x="1831" y="5501"/>
                    <a:pt x="1841" y="5501"/>
                  </a:cubicBezTo>
                  <a:cubicBezTo>
                    <a:pt x="1881" y="5501"/>
                    <a:pt x="1948" y="5463"/>
                    <a:pt x="1995" y="5463"/>
                  </a:cubicBezTo>
                  <a:cubicBezTo>
                    <a:pt x="2025" y="5492"/>
                    <a:pt x="2055" y="5552"/>
                    <a:pt x="2055" y="5582"/>
                  </a:cubicBezTo>
                  <a:cubicBezTo>
                    <a:pt x="2025" y="5582"/>
                    <a:pt x="1995" y="5611"/>
                    <a:pt x="1995" y="5611"/>
                  </a:cubicBezTo>
                  <a:cubicBezTo>
                    <a:pt x="2036" y="5632"/>
                    <a:pt x="2078" y="5667"/>
                    <a:pt x="2119" y="5667"/>
                  </a:cubicBezTo>
                  <a:cubicBezTo>
                    <a:pt x="2137" y="5667"/>
                    <a:pt x="2156" y="5660"/>
                    <a:pt x="2174" y="5641"/>
                  </a:cubicBezTo>
                  <a:cubicBezTo>
                    <a:pt x="2234" y="5701"/>
                    <a:pt x="2293" y="5731"/>
                    <a:pt x="2323" y="5790"/>
                  </a:cubicBezTo>
                  <a:cubicBezTo>
                    <a:pt x="2442" y="5641"/>
                    <a:pt x="2353" y="5492"/>
                    <a:pt x="2323" y="5343"/>
                  </a:cubicBezTo>
                  <a:cubicBezTo>
                    <a:pt x="2323" y="5447"/>
                    <a:pt x="2296" y="5485"/>
                    <a:pt x="2259" y="5485"/>
                  </a:cubicBezTo>
                  <a:cubicBezTo>
                    <a:pt x="2177" y="5485"/>
                    <a:pt x="2045" y="5306"/>
                    <a:pt x="2025" y="5224"/>
                  </a:cubicBezTo>
                  <a:cubicBezTo>
                    <a:pt x="1995" y="5254"/>
                    <a:pt x="1995" y="5314"/>
                    <a:pt x="1966" y="5343"/>
                  </a:cubicBezTo>
                  <a:cubicBezTo>
                    <a:pt x="1906" y="5254"/>
                    <a:pt x="1966" y="5135"/>
                    <a:pt x="1906" y="5016"/>
                  </a:cubicBezTo>
                  <a:cubicBezTo>
                    <a:pt x="1906" y="4956"/>
                    <a:pt x="1846" y="4897"/>
                    <a:pt x="1817" y="4867"/>
                  </a:cubicBezTo>
                  <a:cubicBezTo>
                    <a:pt x="1608" y="4540"/>
                    <a:pt x="1608" y="4093"/>
                    <a:pt x="1549" y="3706"/>
                  </a:cubicBezTo>
                  <a:cubicBezTo>
                    <a:pt x="1459" y="3319"/>
                    <a:pt x="1251" y="2932"/>
                    <a:pt x="1221" y="2515"/>
                  </a:cubicBezTo>
                  <a:cubicBezTo>
                    <a:pt x="1191" y="2247"/>
                    <a:pt x="1162" y="1979"/>
                    <a:pt x="1191" y="1741"/>
                  </a:cubicBezTo>
                  <a:cubicBezTo>
                    <a:pt x="1191" y="1592"/>
                    <a:pt x="1221" y="1413"/>
                    <a:pt x="1221" y="1264"/>
                  </a:cubicBezTo>
                  <a:lnTo>
                    <a:pt x="1221" y="1264"/>
                  </a:lnTo>
                  <a:cubicBezTo>
                    <a:pt x="1184" y="1288"/>
                    <a:pt x="1151" y="1298"/>
                    <a:pt x="1120" y="1298"/>
                  </a:cubicBezTo>
                  <a:cubicBezTo>
                    <a:pt x="957" y="1298"/>
                    <a:pt x="889" y="998"/>
                    <a:pt x="864" y="848"/>
                  </a:cubicBezTo>
                  <a:cubicBezTo>
                    <a:pt x="864" y="788"/>
                    <a:pt x="864" y="758"/>
                    <a:pt x="864" y="729"/>
                  </a:cubicBezTo>
                  <a:cubicBezTo>
                    <a:pt x="864" y="704"/>
                    <a:pt x="903" y="661"/>
                    <a:pt x="918" y="661"/>
                  </a:cubicBezTo>
                  <a:cubicBezTo>
                    <a:pt x="921" y="661"/>
                    <a:pt x="923" y="663"/>
                    <a:pt x="923" y="669"/>
                  </a:cubicBezTo>
                  <a:cubicBezTo>
                    <a:pt x="923" y="580"/>
                    <a:pt x="953" y="550"/>
                    <a:pt x="894" y="520"/>
                  </a:cubicBezTo>
                  <a:cubicBezTo>
                    <a:pt x="1013" y="431"/>
                    <a:pt x="1162" y="401"/>
                    <a:pt x="1311" y="312"/>
                  </a:cubicBezTo>
                  <a:lnTo>
                    <a:pt x="1311" y="312"/>
                  </a:lnTo>
                  <a:cubicBezTo>
                    <a:pt x="1251" y="371"/>
                    <a:pt x="1251" y="490"/>
                    <a:pt x="1281" y="550"/>
                  </a:cubicBezTo>
                  <a:cubicBezTo>
                    <a:pt x="1340" y="371"/>
                    <a:pt x="1370" y="341"/>
                    <a:pt x="1489" y="222"/>
                  </a:cubicBezTo>
                  <a:cubicBezTo>
                    <a:pt x="1549" y="163"/>
                    <a:pt x="1608" y="133"/>
                    <a:pt x="1668" y="73"/>
                  </a:cubicBezTo>
                  <a:cubicBezTo>
                    <a:pt x="1698" y="44"/>
                    <a:pt x="1727" y="44"/>
                    <a:pt x="1757" y="14"/>
                  </a:cubicBezTo>
                  <a:cubicBezTo>
                    <a:pt x="1739" y="5"/>
                    <a:pt x="1718" y="1"/>
                    <a:pt x="169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2320090" y="4023390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cubicBezTo>
                    <a:pt x="1" y="60"/>
                    <a:pt x="1" y="120"/>
                    <a:pt x="1" y="180"/>
                  </a:cubicBezTo>
                  <a:cubicBezTo>
                    <a:pt x="21" y="138"/>
                    <a:pt x="71" y="82"/>
                    <a:pt x="119" y="82"/>
                  </a:cubicBezTo>
                  <a:cubicBezTo>
                    <a:pt x="140" y="82"/>
                    <a:pt x="161" y="93"/>
                    <a:pt x="179" y="120"/>
                  </a:cubicBezTo>
                  <a:lnTo>
                    <a:pt x="179" y="60"/>
                  </a:lnTo>
                  <a:cubicBezTo>
                    <a:pt x="120" y="31"/>
                    <a:pt x="60" y="1"/>
                    <a:pt x="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2303410" y="4130950"/>
              <a:ext cx="45280" cy="72060"/>
            </a:xfrm>
            <a:custGeom>
              <a:avLst/>
              <a:gdLst/>
              <a:ahLst/>
              <a:cxnLst/>
              <a:rect l="l" t="t" r="r" b="b"/>
              <a:pathLst>
                <a:path w="2264" h="3603" extrusionOk="0">
                  <a:moveTo>
                    <a:pt x="1446" y="1"/>
                  </a:moveTo>
                  <a:cubicBezTo>
                    <a:pt x="1381" y="1"/>
                    <a:pt x="1314" y="12"/>
                    <a:pt x="1251" y="12"/>
                  </a:cubicBezTo>
                  <a:cubicBezTo>
                    <a:pt x="1214" y="18"/>
                    <a:pt x="1172" y="21"/>
                    <a:pt x="1128" y="21"/>
                  </a:cubicBezTo>
                  <a:cubicBezTo>
                    <a:pt x="1009" y="21"/>
                    <a:pt x="874" y="3"/>
                    <a:pt x="764" y="3"/>
                  </a:cubicBezTo>
                  <a:cubicBezTo>
                    <a:pt x="724" y="3"/>
                    <a:pt x="687" y="6"/>
                    <a:pt x="656" y="12"/>
                  </a:cubicBezTo>
                  <a:cubicBezTo>
                    <a:pt x="328" y="131"/>
                    <a:pt x="1" y="429"/>
                    <a:pt x="60" y="786"/>
                  </a:cubicBezTo>
                  <a:cubicBezTo>
                    <a:pt x="90" y="1024"/>
                    <a:pt x="209" y="1024"/>
                    <a:pt x="388" y="1173"/>
                  </a:cubicBezTo>
                  <a:cubicBezTo>
                    <a:pt x="537" y="1292"/>
                    <a:pt x="596" y="1382"/>
                    <a:pt x="656" y="1590"/>
                  </a:cubicBezTo>
                  <a:cubicBezTo>
                    <a:pt x="805" y="2007"/>
                    <a:pt x="1073" y="2632"/>
                    <a:pt x="715" y="2989"/>
                  </a:cubicBezTo>
                  <a:cubicBezTo>
                    <a:pt x="805" y="3198"/>
                    <a:pt x="954" y="3376"/>
                    <a:pt x="1073" y="3585"/>
                  </a:cubicBezTo>
                  <a:cubicBezTo>
                    <a:pt x="1111" y="3572"/>
                    <a:pt x="1147" y="3568"/>
                    <a:pt x="1183" y="3568"/>
                  </a:cubicBezTo>
                  <a:cubicBezTo>
                    <a:pt x="1280" y="3568"/>
                    <a:pt x="1372" y="3602"/>
                    <a:pt x="1469" y="3602"/>
                  </a:cubicBezTo>
                  <a:cubicBezTo>
                    <a:pt x="1505" y="3602"/>
                    <a:pt x="1541" y="3597"/>
                    <a:pt x="1579" y="3585"/>
                  </a:cubicBezTo>
                  <a:cubicBezTo>
                    <a:pt x="1723" y="3537"/>
                    <a:pt x="1810" y="3450"/>
                    <a:pt x="1947" y="3450"/>
                  </a:cubicBezTo>
                  <a:cubicBezTo>
                    <a:pt x="1980" y="3450"/>
                    <a:pt x="2015" y="3454"/>
                    <a:pt x="2055" y="3466"/>
                  </a:cubicBezTo>
                  <a:cubicBezTo>
                    <a:pt x="2145" y="3287"/>
                    <a:pt x="2264" y="2900"/>
                    <a:pt x="2204" y="2692"/>
                  </a:cubicBezTo>
                  <a:cubicBezTo>
                    <a:pt x="2174" y="2602"/>
                    <a:pt x="1996" y="2543"/>
                    <a:pt x="1966" y="2424"/>
                  </a:cubicBezTo>
                  <a:cubicBezTo>
                    <a:pt x="1906" y="2305"/>
                    <a:pt x="1906" y="2096"/>
                    <a:pt x="1877" y="1947"/>
                  </a:cubicBezTo>
                  <a:cubicBezTo>
                    <a:pt x="1847" y="1590"/>
                    <a:pt x="1817" y="1173"/>
                    <a:pt x="1877" y="816"/>
                  </a:cubicBezTo>
                  <a:cubicBezTo>
                    <a:pt x="1931" y="464"/>
                    <a:pt x="1911" y="309"/>
                    <a:pt x="1660" y="82"/>
                  </a:cubicBezTo>
                  <a:lnTo>
                    <a:pt x="1660" y="82"/>
                  </a:lnTo>
                  <a:cubicBezTo>
                    <a:pt x="1650" y="71"/>
                    <a:pt x="1639" y="61"/>
                    <a:pt x="1628" y="53"/>
                  </a:cubicBezTo>
                  <a:lnTo>
                    <a:pt x="1628" y="53"/>
                  </a:lnTo>
                  <a:cubicBezTo>
                    <a:pt x="1612" y="40"/>
                    <a:pt x="1596" y="26"/>
                    <a:pt x="1579" y="12"/>
                  </a:cubicBezTo>
                  <a:lnTo>
                    <a:pt x="1579" y="12"/>
                  </a:lnTo>
                  <a:lnTo>
                    <a:pt x="1594" y="32"/>
                  </a:lnTo>
                  <a:lnTo>
                    <a:pt x="1594" y="32"/>
                  </a:lnTo>
                  <a:cubicBezTo>
                    <a:pt x="1547" y="8"/>
                    <a:pt x="1497" y="1"/>
                    <a:pt x="144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2303410" y="4129390"/>
              <a:ext cx="45280" cy="74460"/>
            </a:xfrm>
            <a:custGeom>
              <a:avLst/>
              <a:gdLst/>
              <a:ahLst/>
              <a:cxnLst/>
              <a:rect l="l" t="t" r="r" b="b"/>
              <a:pathLst>
                <a:path w="2264" h="3723" fill="none" extrusionOk="0">
                  <a:moveTo>
                    <a:pt x="1579" y="90"/>
                  </a:moveTo>
                  <a:cubicBezTo>
                    <a:pt x="1906" y="358"/>
                    <a:pt x="1936" y="507"/>
                    <a:pt x="1877" y="894"/>
                  </a:cubicBezTo>
                  <a:cubicBezTo>
                    <a:pt x="1817" y="1251"/>
                    <a:pt x="1847" y="1668"/>
                    <a:pt x="1877" y="2025"/>
                  </a:cubicBezTo>
                  <a:cubicBezTo>
                    <a:pt x="1906" y="2174"/>
                    <a:pt x="1906" y="2383"/>
                    <a:pt x="1966" y="2502"/>
                  </a:cubicBezTo>
                  <a:cubicBezTo>
                    <a:pt x="1996" y="2621"/>
                    <a:pt x="2174" y="2680"/>
                    <a:pt x="2204" y="2770"/>
                  </a:cubicBezTo>
                  <a:cubicBezTo>
                    <a:pt x="2264" y="2978"/>
                    <a:pt x="2145" y="3365"/>
                    <a:pt x="2055" y="3544"/>
                  </a:cubicBezTo>
                  <a:cubicBezTo>
                    <a:pt x="1847" y="3484"/>
                    <a:pt x="1758" y="3603"/>
                    <a:pt x="1579" y="3663"/>
                  </a:cubicBezTo>
                  <a:cubicBezTo>
                    <a:pt x="1400" y="3722"/>
                    <a:pt x="1251" y="3603"/>
                    <a:pt x="1073" y="3663"/>
                  </a:cubicBezTo>
                  <a:cubicBezTo>
                    <a:pt x="954" y="3454"/>
                    <a:pt x="805" y="3276"/>
                    <a:pt x="715" y="3067"/>
                  </a:cubicBezTo>
                  <a:cubicBezTo>
                    <a:pt x="1073" y="2710"/>
                    <a:pt x="805" y="2085"/>
                    <a:pt x="656" y="1668"/>
                  </a:cubicBezTo>
                  <a:cubicBezTo>
                    <a:pt x="596" y="1460"/>
                    <a:pt x="537" y="1370"/>
                    <a:pt x="388" y="1251"/>
                  </a:cubicBezTo>
                  <a:cubicBezTo>
                    <a:pt x="209" y="1102"/>
                    <a:pt x="90" y="1102"/>
                    <a:pt x="60" y="864"/>
                  </a:cubicBezTo>
                  <a:cubicBezTo>
                    <a:pt x="1" y="507"/>
                    <a:pt x="328" y="209"/>
                    <a:pt x="656" y="90"/>
                  </a:cubicBezTo>
                  <a:cubicBezTo>
                    <a:pt x="805" y="60"/>
                    <a:pt x="1073" y="120"/>
                    <a:pt x="1251" y="90"/>
                  </a:cubicBezTo>
                  <a:cubicBezTo>
                    <a:pt x="1430" y="90"/>
                    <a:pt x="1638" y="1"/>
                    <a:pt x="1758" y="328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303410" y="4131770"/>
              <a:ext cx="38740" cy="70400"/>
            </a:xfrm>
            <a:custGeom>
              <a:avLst/>
              <a:gdLst/>
              <a:ahLst/>
              <a:cxnLst/>
              <a:rect l="l" t="t" r="r" b="b"/>
              <a:pathLst>
                <a:path w="1937" h="3520" extrusionOk="0">
                  <a:moveTo>
                    <a:pt x="924" y="1"/>
                  </a:moveTo>
                  <a:cubicBezTo>
                    <a:pt x="745" y="120"/>
                    <a:pt x="507" y="120"/>
                    <a:pt x="328" y="269"/>
                  </a:cubicBezTo>
                  <a:cubicBezTo>
                    <a:pt x="239" y="388"/>
                    <a:pt x="120" y="477"/>
                    <a:pt x="90" y="626"/>
                  </a:cubicBezTo>
                  <a:cubicBezTo>
                    <a:pt x="1" y="954"/>
                    <a:pt x="328" y="1013"/>
                    <a:pt x="507" y="1192"/>
                  </a:cubicBezTo>
                  <a:cubicBezTo>
                    <a:pt x="775" y="1370"/>
                    <a:pt x="894" y="1698"/>
                    <a:pt x="983" y="1996"/>
                  </a:cubicBezTo>
                  <a:cubicBezTo>
                    <a:pt x="1013" y="2174"/>
                    <a:pt x="1043" y="2412"/>
                    <a:pt x="1013" y="2591"/>
                  </a:cubicBezTo>
                  <a:cubicBezTo>
                    <a:pt x="983" y="2710"/>
                    <a:pt x="805" y="2919"/>
                    <a:pt x="835" y="2948"/>
                  </a:cubicBezTo>
                  <a:cubicBezTo>
                    <a:pt x="847" y="2936"/>
                    <a:pt x="864" y="2929"/>
                    <a:pt x="883" y="2929"/>
                  </a:cubicBezTo>
                  <a:cubicBezTo>
                    <a:pt x="909" y="2929"/>
                    <a:pt x="936" y="2943"/>
                    <a:pt x="954" y="2978"/>
                  </a:cubicBezTo>
                  <a:cubicBezTo>
                    <a:pt x="954" y="3038"/>
                    <a:pt x="894" y="3097"/>
                    <a:pt x="894" y="3157"/>
                  </a:cubicBezTo>
                  <a:cubicBezTo>
                    <a:pt x="924" y="3216"/>
                    <a:pt x="1013" y="3455"/>
                    <a:pt x="1073" y="3484"/>
                  </a:cubicBezTo>
                  <a:cubicBezTo>
                    <a:pt x="1114" y="3509"/>
                    <a:pt x="1186" y="3520"/>
                    <a:pt x="1272" y="3520"/>
                  </a:cubicBezTo>
                  <a:cubicBezTo>
                    <a:pt x="1497" y="3520"/>
                    <a:pt x="1812" y="3443"/>
                    <a:pt x="1877" y="3335"/>
                  </a:cubicBezTo>
                  <a:cubicBezTo>
                    <a:pt x="1817" y="3306"/>
                    <a:pt x="1758" y="3187"/>
                    <a:pt x="1698" y="3187"/>
                  </a:cubicBezTo>
                  <a:cubicBezTo>
                    <a:pt x="1674" y="3179"/>
                    <a:pt x="1661" y="3175"/>
                    <a:pt x="1653" y="3175"/>
                  </a:cubicBezTo>
                  <a:cubicBezTo>
                    <a:pt x="1632" y="3175"/>
                    <a:pt x="1652" y="3203"/>
                    <a:pt x="1609" y="3246"/>
                  </a:cubicBezTo>
                  <a:cubicBezTo>
                    <a:pt x="1529" y="3326"/>
                    <a:pt x="1476" y="3378"/>
                    <a:pt x="1397" y="3378"/>
                  </a:cubicBezTo>
                  <a:cubicBezTo>
                    <a:pt x="1357" y="3378"/>
                    <a:pt x="1311" y="3365"/>
                    <a:pt x="1251" y="3335"/>
                  </a:cubicBezTo>
                  <a:cubicBezTo>
                    <a:pt x="1103" y="3246"/>
                    <a:pt x="1162" y="3187"/>
                    <a:pt x="1281" y="3097"/>
                  </a:cubicBezTo>
                  <a:cubicBezTo>
                    <a:pt x="1341" y="3038"/>
                    <a:pt x="1549" y="2859"/>
                    <a:pt x="1370" y="2859"/>
                  </a:cubicBezTo>
                  <a:cubicBezTo>
                    <a:pt x="1380" y="2850"/>
                    <a:pt x="1395" y="2845"/>
                    <a:pt x="1415" y="2845"/>
                  </a:cubicBezTo>
                  <a:cubicBezTo>
                    <a:pt x="1518" y="2845"/>
                    <a:pt x="1733" y="2963"/>
                    <a:pt x="1758" y="3038"/>
                  </a:cubicBezTo>
                  <a:cubicBezTo>
                    <a:pt x="1766" y="3029"/>
                    <a:pt x="1778" y="3025"/>
                    <a:pt x="1789" y="3025"/>
                  </a:cubicBezTo>
                  <a:cubicBezTo>
                    <a:pt x="1817" y="3025"/>
                    <a:pt x="1847" y="3046"/>
                    <a:pt x="1847" y="3068"/>
                  </a:cubicBezTo>
                  <a:lnTo>
                    <a:pt x="1936" y="3097"/>
                  </a:lnTo>
                  <a:cubicBezTo>
                    <a:pt x="1728" y="2948"/>
                    <a:pt x="1936" y="2710"/>
                    <a:pt x="1906" y="2561"/>
                  </a:cubicBezTo>
                  <a:cubicBezTo>
                    <a:pt x="1787" y="2561"/>
                    <a:pt x="1698" y="2502"/>
                    <a:pt x="1668" y="2412"/>
                  </a:cubicBezTo>
                  <a:cubicBezTo>
                    <a:pt x="1638" y="2532"/>
                    <a:pt x="1549" y="2651"/>
                    <a:pt x="1460" y="2740"/>
                  </a:cubicBezTo>
                  <a:cubicBezTo>
                    <a:pt x="1400" y="2710"/>
                    <a:pt x="1430" y="2680"/>
                    <a:pt x="1400" y="2651"/>
                  </a:cubicBezTo>
                  <a:cubicBezTo>
                    <a:pt x="1370" y="2621"/>
                    <a:pt x="1311" y="2591"/>
                    <a:pt x="1311" y="2561"/>
                  </a:cubicBezTo>
                  <a:cubicBezTo>
                    <a:pt x="1281" y="2472"/>
                    <a:pt x="1430" y="2383"/>
                    <a:pt x="1460" y="2323"/>
                  </a:cubicBezTo>
                  <a:cubicBezTo>
                    <a:pt x="1341" y="2293"/>
                    <a:pt x="1370" y="2204"/>
                    <a:pt x="1311" y="2115"/>
                  </a:cubicBezTo>
                  <a:cubicBezTo>
                    <a:pt x="1251" y="1906"/>
                    <a:pt x="1192" y="1728"/>
                    <a:pt x="1132" y="1549"/>
                  </a:cubicBezTo>
                  <a:cubicBezTo>
                    <a:pt x="1103" y="1370"/>
                    <a:pt x="1043" y="1162"/>
                    <a:pt x="1013" y="983"/>
                  </a:cubicBezTo>
                  <a:cubicBezTo>
                    <a:pt x="983" y="924"/>
                    <a:pt x="983" y="805"/>
                    <a:pt x="954" y="745"/>
                  </a:cubicBezTo>
                  <a:cubicBezTo>
                    <a:pt x="864" y="775"/>
                    <a:pt x="805" y="775"/>
                    <a:pt x="745" y="775"/>
                  </a:cubicBezTo>
                  <a:cubicBezTo>
                    <a:pt x="738" y="746"/>
                    <a:pt x="724" y="737"/>
                    <a:pt x="706" y="737"/>
                  </a:cubicBezTo>
                  <a:cubicBezTo>
                    <a:pt x="666" y="737"/>
                    <a:pt x="605" y="783"/>
                    <a:pt x="549" y="783"/>
                  </a:cubicBezTo>
                  <a:cubicBezTo>
                    <a:pt x="523" y="783"/>
                    <a:pt x="499" y="774"/>
                    <a:pt x="477" y="745"/>
                  </a:cubicBezTo>
                  <a:cubicBezTo>
                    <a:pt x="358" y="626"/>
                    <a:pt x="537" y="566"/>
                    <a:pt x="596" y="477"/>
                  </a:cubicBezTo>
                  <a:cubicBezTo>
                    <a:pt x="596" y="418"/>
                    <a:pt x="567" y="418"/>
                    <a:pt x="626" y="358"/>
                  </a:cubicBezTo>
                  <a:cubicBezTo>
                    <a:pt x="626" y="328"/>
                    <a:pt x="715" y="299"/>
                    <a:pt x="715" y="269"/>
                  </a:cubicBezTo>
                  <a:cubicBezTo>
                    <a:pt x="767" y="234"/>
                    <a:pt x="829" y="200"/>
                    <a:pt x="883" y="200"/>
                  </a:cubicBezTo>
                  <a:cubicBezTo>
                    <a:pt x="922" y="200"/>
                    <a:pt x="958" y="218"/>
                    <a:pt x="983" y="269"/>
                  </a:cubicBezTo>
                  <a:cubicBezTo>
                    <a:pt x="1013" y="239"/>
                    <a:pt x="983" y="239"/>
                    <a:pt x="1013" y="239"/>
                  </a:cubicBezTo>
                  <a:cubicBezTo>
                    <a:pt x="1013" y="224"/>
                    <a:pt x="1013" y="224"/>
                    <a:pt x="1013" y="224"/>
                  </a:cubicBezTo>
                  <a:cubicBezTo>
                    <a:pt x="1013" y="224"/>
                    <a:pt x="1013" y="224"/>
                    <a:pt x="1013" y="209"/>
                  </a:cubicBezTo>
                  <a:cubicBezTo>
                    <a:pt x="995" y="173"/>
                    <a:pt x="966" y="161"/>
                    <a:pt x="931" y="161"/>
                  </a:cubicBezTo>
                  <a:cubicBezTo>
                    <a:pt x="871" y="161"/>
                    <a:pt x="794" y="194"/>
                    <a:pt x="725" y="194"/>
                  </a:cubicBezTo>
                  <a:cubicBezTo>
                    <a:pt x="701" y="194"/>
                    <a:pt x="677" y="190"/>
                    <a:pt x="656" y="179"/>
                  </a:cubicBezTo>
                  <a:cubicBezTo>
                    <a:pt x="715" y="90"/>
                    <a:pt x="894" y="90"/>
                    <a:pt x="92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329030" y="4132970"/>
              <a:ext cx="10140" cy="8600"/>
            </a:xfrm>
            <a:custGeom>
              <a:avLst/>
              <a:gdLst/>
              <a:ahLst/>
              <a:cxnLst/>
              <a:rect l="l" t="t" r="r" b="b"/>
              <a:pathLst>
                <a:path w="507" h="430" extrusionOk="0">
                  <a:moveTo>
                    <a:pt x="298" y="0"/>
                  </a:moveTo>
                  <a:cubicBezTo>
                    <a:pt x="417" y="179"/>
                    <a:pt x="119" y="358"/>
                    <a:pt x="0" y="387"/>
                  </a:cubicBezTo>
                  <a:cubicBezTo>
                    <a:pt x="21" y="408"/>
                    <a:pt x="57" y="429"/>
                    <a:pt x="97" y="429"/>
                  </a:cubicBezTo>
                  <a:cubicBezTo>
                    <a:pt x="114" y="429"/>
                    <a:pt x="132" y="426"/>
                    <a:pt x="149" y="417"/>
                  </a:cubicBezTo>
                  <a:cubicBezTo>
                    <a:pt x="179" y="417"/>
                    <a:pt x="209" y="328"/>
                    <a:pt x="268" y="298"/>
                  </a:cubicBezTo>
                  <a:cubicBezTo>
                    <a:pt x="328" y="239"/>
                    <a:pt x="417" y="209"/>
                    <a:pt x="506" y="149"/>
                  </a:cubicBezTo>
                  <a:lnTo>
                    <a:pt x="506" y="149"/>
                  </a:lnTo>
                  <a:lnTo>
                    <a:pt x="447" y="179"/>
                  </a:lnTo>
                  <a:cubicBezTo>
                    <a:pt x="447" y="90"/>
                    <a:pt x="357" y="60"/>
                    <a:pt x="29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316510" y="4197630"/>
              <a:ext cx="36360" cy="62500"/>
            </a:xfrm>
            <a:custGeom>
              <a:avLst/>
              <a:gdLst/>
              <a:ahLst/>
              <a:cxnLst/>
              <a:rect l="l" t="t" r="r" b="b"/>
              <a:pathLst>
                <a:path w="1818" h="3125" extrusionOk="0">
                  <a:moveTo>
                    <a:pt x="807" y="1"/>
                  </a:moveTo>
                  <a:cubicBezTo>
                    <a:pt x="761" y="1"/>
                    <a:pt x="725" y="34"/>
                    <a:pt x="715" y="132"/>
                  </a:cubicBezTo>
                  <a:cubicBezTo>
                    <a:pt x="674" y="125"/>
                    <a:pt x="636" y="122"/>
                    <a:pt x="601" y="122"/>
                  </a:cubicBezTo>
                  <a:cubicBezTo>
                    <a:pt x="331" y="122"/>
                    <a:pt x="229" y="315"/>
                    <a:pt x="150" y="578"/>
                  </a:cubicBezTo>
                  <a:cubicBezTo>
                    <a:pt x="120" y="608"/>
                    <a:pt x="31" y="638"/>
                    <a:pt x="1" y="698"/>
                  </a:cubicBezTo>
                  <a:cubicBezTo>
                    <a:pt x="1" y="727"/>
                    <a:pt x="60" y="936"/>
                    <a:pt x="60" y="965"/>
                  </a:cubicBezTo>
                  <a:cubicBezTo>
                    <a:pt x="120" y="1114"/>
                    <a:pt x="180" y="1233"/>
                    <a:pt x="299" y="1323"/>
                  </a:cubicBezTo>
                  <a:cubicBezTo>
                    <a:pt x="323" y="1289"/>
                    <a:pt x="351" y="1273"/>
                    <a:pt x="382" y="1273"/>
                  </a:cubicBezTo>
                  <a:cubicBezTo>
                    <a:pt x="618" y="1273"/>
                    <a:pt x="1002" y="2184"/>
                    <a:pt x="686" y="2395"/>
                  </a:cubicBezTo>
                  <a:cubicBezTo>
                    <a:pt x="812" y="2673"/>
                    <a:pt x="853" y="3124"/>
                    <a:pt x="1137" y="3124"/>
                  </a:cubicBezTo>
                  <a:cubicBezTo>
                    <a:pt x="1187" y="3124"/>
                    <a:pt x="1244" y="3111"/>
                    <a:pt x="1311" y="3079"/>
                  </a:cubicBezTo>
                  <a:cubicBezTo>
                    <a:pt x="1817" y="2871"/>
                    <a:pt x="1817" y="2246"/>
                    <a:pt x="1638" y="1829"/>
                  </a:cubicBezTo>
                  <a:lnTo>
                    <a:pt x="1638" y="1829"/>
                  </a:lnTo>
                  <a:cubicBezTo>
                    <a:pt x="1549" y="1859"/>
                    <a:pt x="1490" y="1859"/>
                    <a:pt x="1430" y="1918"/>
                  </a:cubicBezTo>
                  <a:cubicBezTo>
                    <a:pt x="1460" y="1888"/>
                    <a:pt x="1311" y="1353"/>
                    <a:pt x="1311" y="1263"/>
                  </a:cubicBezTo>
                  <a:cubicBezTo>
                    <a:pt x="1341" y="1025"/>
                    <a:pt x="1490" y="995"/>
                    <a:pt x="1579" y="787"/>
                  </a:cubicBezTo>
                  <a:cubicBezTo>
                    <a:pt x="1606" y="680"/>
                    <a:pt x="1488" y="357"/>
                    <a:pt x="1421" y="357"/>
                  </a:cubicBezTo>
                  <a:cubicBezTo>
                    <a:pt x="1414" y="357"/>
                    <a:pt x="1407" y="360"/>
                    <a:pt x="1402" y="368"/>
                  </a:cubicBezTo>
                  <a:lnTo>
                    <a:pt x="1402" y="368"/>
                  </a:lnTo>
                  <a:cubicBezTo>
                    <a:pt x="1526" y="189"/>
                    <a:pt x="1433" y="162"/>
                    <a:pt x="1314" y="162"/>
                  </a:cubicBezTo>
                  <a:cubicBezTo>
                    <a:pt x="1264" y="162"/>
                    <a:pt x="1208" y="167"/>
                    <a:pt x="1163" y="167"/>
                  </a:cubicBezTo>
                  <a:cubicBezTo>
                    <a:pt x="1139" y="167"/>
                    <a:pt x="1119" y="166"/>
                    <a:pt x="1103" y="162"/>
                  </a:cubicBezTo>
                  <a:cubicBezTo>
                    <a:pt x="1043" y="142"/>
                    <a:pt x="902" y="1"/>
                    <a:pt x="80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318910" y="4203230"/>
              <a:ext cx="28600" cy="55380"/>
            </a:xfrm>
            <a:custGeom>
              <a:avLst/>
              <a:gdLst/>
              <a:ahLst/>
              <a:cxnLst/>
              <a:rect l="l" t="t" r="r" b="b"/>
              <a:pathLst>
                <a:path w="1430" h="2769" extrusionOk="0">
                  <a:moveTo>
                    <a:pt x="953" y="60"/>
                  </a:moveTo>
                  <a:lnTo>
                    <a:pt x="953" y="60"/>
                  </a:lnTo>
                  <a:cubicBezTo>
                    <a:pt x="920" y="93"/>
                    <a:pt x="912" y="117"/>
                    <a:pt x="918" y="138"/>
                  </a:cubicBezTo>
                  <a:lnTo>
                    <a:pt x="918" y="138"/>
                  </a:lnTo>
                  <a:cubicBezTo>
                    <a:pt x="926" y="119"/>
                    <a:pt x="936" y="94"/>
                    <a:pt x="953" y="60"/>
                  </a:cubicBezTo>
                  <a:close/>
                  <a:moveTo>
                    <a:pt x="1370" y="1608"/>
                  </a:moveTo>
                  <a:cubicBezTo>
                    <a:pt x="1197" y="1608"/>
                    <a:pt x="1275" y="1750"/>
                    <a:pt x="1285" y="1862"/>
                  </a:cubicBezTo>
                  <a:lnTo>
                    <a:pt x="1285" y="1862"/>
                  </a:lnTo>
                  <a:cubicBezTo>
                    <a:pt x="1296" y="1788"/>
                    <a:pt x="1324" y="1737"/>
                    <a:pt x="1370" y="1668"/>
                  </a:cubicBezTo>
                  <a:lnTo>
                    <a:pt x="1370" y="1608"/>
                  </a:lnTo>
                  <a:close/>
                  <a:moveTo>
                    <a:pt x="1285" y="1862"/>
                  </a:moveTo>
                  <a:cubicBezTo>
                    <a:pt x="1282" y="1881"/>
                    <a:pt x="1281" y="1901"/>
                    <a:pt x="1280" y="1924"/>
                  </a:cubicBezTo>
                  <a:lnTo>
                    <a:pt x="1280" y="1924"/>
                  </a:lnTo>
                  <a:cubicBezTo>
                    <a:pt x="1286" y="1905"/>
                    <a:pt x="1287" y="1884"/>
                    <a:pt x="1285" y="1862"/>
                  </a:cubicBezTo>
                  <a:close/>
                  <a:moveTo>
                    <a:pt x="238" y="1"/>
                  </a:moveTo>
                  <a:cubicBezTo>
                    <a:pt x="149" y="120"/>
                    <a:pt x="149" y="418"/>
                    <a:pt x="0" y="418"/>
                  </a:cubicBezTo>
                  <a:cubicBezTo>
                    <a:pt x="89" y="507"/>
                    <a:pt x="89" y="596"/>
                    <a:pt x="0" y="656"/>
                  </a:cubicBezTo>
                  <a:cubicBezTo>
                    <a:pt x="30" y="685"/>
                    <a:pt x="89" y="715"/>
                    <a:pt x="89" y="775"/>
                  </a:cubicBezTo>
                  <a:cubicBezTo>
                    <a:pt x="119" y="775"/>
                    <a:pt x="119" y="745"/>
                    <a:pt x="149" y="745"/>
                  </a:cubicBezTo>
                  <a:cubicBezTo>
                    <a:pt x="149" y="805"/>
                    <a:pt x="179" y="864"/>
                    <a:pt x="179" y="953"/>
                  </a:cubicBezTo>
                  <a:cubicBezTo>
                    <a:pt x="207" y="942"/>
                    <a:pt x="235" y="937"/>
                    <a:pt x="262" y="937"/>
                  </a:cubicBezTo>
                  <a:cubicBezTo>
                    <a:pt x="599" y="937"/>
                    <a:pt x="797" y="1750"/>
                    <a:pt x="715" y="2025"/>
                  </a:cubicBezTo>
                  <a:cubicBezTo>
                    <a:pt x="655" y="2115"/>
                    <a:pt x="625" y="2115"/>
                    <a:pt x="655" y="2234"/>
                  </a:cubicBezTo>
                  <a:cubicBezTo>
                    <a:pt x="685" y="2353"/>
                    <a:pt x="685" y="2442"/>
                    <a:pt x="744" y="2531"/>
                  </a:cubicBezTo>
                  <a:cubicBezTo>
                    <a:pt x="765" y="2635"/>
                    <a:pt x="887" y="2768"/>
                    <a:pt x="1000" y="2768"/>
                  </a:cubicBezTo>
                  <a:cubicBezTo>
                    <a:pt x="1049" y="2768"/>
                    <a:pt x="1095" y="2743"/>
                    <a:pt x="1131" y="2680"/>
                  </a:cubicBezTo>
                  <a:cubicBezTo>
                    <a:pt x="1102" y="2591"/>
                    <a:pt x="834" y="2680"/>
                    <a:pt x="923" y="2531"/>
                  </a:cubicBezTo>
                  <a:cubicBezTo>
                    <a:pt x="983" y="2472"/>
                    <a:pt x="1102" y="2442"/>
                    <a:pt x="1191" y="2442"/>
                  </a:cubicBezTo>
                  <a:cubicBezTo>
                    <a:pt x="1211" y="2442"/>
                    <a:pt x="1217" y="2416"/>
                    <a:pt x="1237" y="2416"/>
                  </a:cubicBezTo>
                  <a:cubicBezTo>
                    <a:pt x="1247" y="2416"/>
                    <a:pt x="1260" y="2422"/>
                    <a:pt x="1280" y="2442"/>
                  </a:cubicBezTo>
                  <a:cubicBezTo>
                    <a:pt x="1310" y="2472"/>
                    <a:pt x="1280" y="2561"/>
                    <a:pt x="1251" y="2621"/>
                  </a:cubicBezTo>
                  <a:cubicBezTo>
                    <a:pt x="1399" y="2502"/>
                    <a:pt x="1310" y="2383"/>
                    <a:pt x="1340" y="2204"/>
                  </a:cubicBezTo>
                  <a:lnTo>
                    <a:pt x="1340" y="2204"/>
                  </a:lnTo>
                  <a:cubicBezTo>
                    <a:pt x="1340" y="2204"/>
                    <a:pt x="1370" y="2204"/>
                    <a:pt x="1399" y="2234"/>
                  </a:cubicBezTo>
                  <a:cubicBezTo>
                    <a:pt x="1429" y="2174"/>
                    <a:pt x="1370" y="1936"/>
                    <a:pt x="1280" y="1936"/>
                  </a:cubicBezTo>
                  <a:cubicBezTo>
                    <a:pt x="1280" y="1932"/>
                    <a:pt x="1280" y="1928"/>
                    <a:pt x="1280" y="1924"/>
                  </a:cubicBezTo>
                  <a:lnTo>
                    <a:pt x="1280" y="1924"/>
                  </a:lnTo>
                  <a:cubicBezTo>
                    <a:pt x="1275" y="1940"/>
                    <a:pt x="1266" y="1954"/>
                    <a:pt x="1251" y="1966"/>
                  </a:cubicBezTo>
                  <a:cubicBezTo>
                    <a:pt x="1251" y="2085"/>
                    <a:pt x="1280" y="2293"/>
                    <a:pt x="1191" y="2383"/>
                  </a:cubicBezTo>
                  <a:cubicBezTo>
                    <a:pt x="1158" y="2407"/>
                    <a:pt x="1125" y="2418"/>
                    <a:pt x="1095" y="2418"/>
                  </a:cubicBezTo>
                  <a:cubicBezTo>
                    <a:pt x="1015" y="2418"/>
                    <a:pt x="953" y="2342"/>
                    <a:pt x="953" y="2234"/>
                  </a:cubicBezTo>
                  <a:cubicBezTo>
                    <a:pt x="953" y="2055"/>
                    <a:pt x="953" y="1936"/>
                    <a:pt x="923" y="1728"/>
                  </a:cubicBezTo>
                  <a:cubicBezTo>
                    <a:pt x="893" y="1489"/>
                    <a:pt x="923" y="1221"/>
                    <a:pt x="893" y="983"/>
                  </a:cubicBezTo>
                  <a:cubicBezTo>
                    <a:pt x="863" y="894"/>
                    <a:pt x="863" y="775"/>
                    <a:pt x="804" y="685"/>
                  </a:cubicBezTo>
                  <a:cubicBezTo>
                    <a:pt x="744" y="626"/>
                    <a:pt x="625" y="626"/>
                    <a:pt x="595" y="507"/>
                  </a:cubicBezTo>
                  <a:cubicBezTo>
                    <a:pt x="558" y="337"/>
                    <a:pt x="676" y="275"/>
                    <a:pt x="812" y="275"/>
                  </a:cubicBezTo>
                  <a:cubicBezTo>
                    <a:pt x="891" y="275"/>
                    <a:pt x="977" y="295"/>
                    <a:pt x="1042" y="328"/>
                  </a:cubicBezTo>
                  <a:cubicBezTo>
                    <a:pt x="1042" y="221"/>
                    <a:pt x="934" y="191"/>
                    <a:pt x="918" y="138"/>
                  </a:cubicBezTo>
                  <a:lnTo>
                    <a:pt x="918" y="138"/>
                  </a:lnTo>
                  <a:cubicBezTo>
                    <a:pt x="898" y="184"/>
                    <a:pt x="889" y="196"/>
                    <a:pt x="804" y="239"/>
                  </a:cubicBezTo>
                  <a:cubicBezTo>
                    <a:pt x="704" y="289"/>
                    <a:pt x="623" y="330"/>
                    <a:pt x="544" y="330"/>
                  </a:cubicBezTo>
                  <a:cubicBezTo>
                    <a:pt x="483" y="330"/>
                    <a:pt x="423" y="304"/>
                    <a:pt x="357" y="239"/>
                  </a:cubicBezTo>
                  <a:cubicBezTo>
                    <a:pt x="357" y="239"/>
                    <a:pt x="357" y="269"/>
                    <a:pt x="357" y="298"/>
                  </a:cubicBezTo>
                  <a:cubicBezTo>
                    <a:pt x="351" y="296"/>
                    <a:pt x="346" y="296"/>
                    <a:pt x="340" y="296"/>
                  </a:cubicBezTo>
                  <a:cubicBezTo>
                    <a:pt x="260" y="296"/>
                    <a:pt x="203" y="481"/>
                    <a:pt x="119" y="537"/>
                  </a:cubicBezTo>
                  <a:cubicBezTo>
                    <a:pt x="60" y="358"/>
                    <a:pt x="179" y="179"/>
                    <a:pt x="328" y="90"/>
                  </a:cubicBezTo>
                  <a:cubicBezTo>
                    <a:pt x="328" y="60"/>
                    <a:pt x="298" y="30"/>
                    <a:pt x="23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2343910" y="4210970"/>
              <a:ext cx="2360" cy="4200"/>
            </a:xfrm>
            <a:custGeom>
              <a:avLst/>
              <a:gdLst/>
              <a:ahLst/>
              <a:cxnLst/>
              <a:rect l="l" t="t" r="r" b="b"/>
              <a:pathLst>
                <a:path w="118" h="210" extrusionOk="0">
                  <a:moveTo>
                    <a:pt x="30" y="1"/>
                  </a:moveTo>
                  <a:lnTo>
                    <a:pt x="30" y="1"/>
                  </a:lnTo>
                  <a:cubicBezTo>
                    <a:pt x="5" y="51"/>
                    <a:pt x="23" y="145"/>
                    <a:pt x="47" y="190"/>
                  </a:cubicBezTo>
                  <a:lnTo>
                    <a:pt x="47" y="190"/>
                  </a:lnTo>
                  <a:cubicBezTo>
                    <a:pt x="118" y="145"/>
                    <a:pt x="106" y="51"/>
                    <a:pt x="30" y="1"/>
                  </a:cubicBezTo>
                  <a:close/>
                  <a:moveTo>
                    <a:pt x="47" y="190"/>
                  </a:moveTo>
                  <a:cubicBezTo>
                    <a:pt x="34" y="198"/>
                    <a:pt x="19" y="205"/>
                    <a:pt x="1" y="209"/>
                  </a:cubicBezTo>
                  <a:lnTo>
                    <a:pt x="60" y="209"/>
                  </a:lnTo>
                  <a:cubicBezTo>
                    <a:pt x="56" y="205"/>
                    <a:pt x="51" y="198"/>
                    <a:pt x="47" y="19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2340330" y="4038230"/>
              <a:ext cx="72680" cy="157940"/>
            </a:xfrm>
            <a:custGeom>
              <a:avLst/>
              <a:gdLst/>
              <a:ahLst/>
              <a:cxnLst/>
              <a:rect l="l" t="t" r="r" b="b"/>
              <a:pathLst>
                <a:path w="3634" h="7897" extrusionOk="0">
                  <a:moveTo>
                    <a:pt x="2579" y="0"/>
                  </a:moveTo>
                  <a:cubicBezTo>
                    <a:pt x="2242" y="0"/>
                    <a:pt x="1883" y="184"/>
                    <a:pt x="1549" y="212"/>
                  </a:cubicBezTo>
                  <a:cubicBezTo>
                    <a:pt x="1356" y="212"/>
                    <a:pt x="1172" y="194"/>
                    <a:pt x="998" y="194"/>
                  </a:cubicBezTo>
                  <a:cubicBezTo>
                    <a:pt x="716" y="194"/>
                    <a:pt x="460" y="240"/>
                    <a:pt x="239" y="480"/>
                  </a:cubicBezTo>
                  <a:cubicBezTo>
                    <a:pt x="31" y="688"/>
                    <a:pt x="31" y="777"/>
                    <a:pt x="31" y="1045"/>
                  </a:cubicBezTo>
                  <a:cubicBezTo>
                    <a:pt x="1" y="1313"/>
                    <a:pt x="1" y="1254"/>
                    <a:pt x="120" y="1462"/>
                  </a:cubicBezTo>
                  <a:cubicBezTo>
                    <a:pt x="269" y="1641"/>
                    <a:pt x="388" y="1819"/>
                    <a:pt x="477" y="2028"/>
                  </a:cubicBezTo>
                  <a:cubicBezTo>
                    <a:pt x="537" y="2207"/>
                    <a:pt x="507" y="2415"/>
                    <a:pt x="745" y="2415"/>
                  </a:cubicBezTo>
                  <a:cubicBezTo>
                    <a:pt x="983" y="3100"/>
                    <a:pt x="1073" y="3814"/>
                    <a:pt x="1162" y="4529"/>
                  </a:cubicBezTo>
                  <a:cubicBezTo>
                    <a:pt x="1192" y="4916"/>
                    <a:pt x="1251" y="5273"/>
                    <a:pt x="1311" y="5631"/>
                  </a:cubicBezTo>
                  <a:cubicBezTo>
                    <a:pt x="1341" y="5809"/>
                    <a:pt x="1430" y="6137"/>
                    <a:pt x="1370" y="6315"/>
                  </a:cubicBezTo>
                  <a:cubicBezTo>
                    <a:pt x="1281" y="6643"/>
                    <a:pt x="1073" y="6762"/>
                    <a:pt x="1132" y="7179"/>
                  </a:cubicBezTo>
                  <a:cubicBezTo>
                    <a:pt x="1192" y="7417"/>
                    <a:pt x="1281" y="7745"/>
                    <a:pt x="1549" y="7864"/>
                  </a:cubicBezTo>
                  <a:cubicBezTo>
                    <a:pt x="1590" y="7888"/>
                    <a:pt x="1637" y="7897"/>
                    <a:pt x="1688" y="7897"/>
                  </a:cubicBezTo>
                  <a:cubicBezTo>
                    <a:pt x="1824" y="7897"/>
                    <a:pt x="1985" y="7834"/>
                    <a:pt x="2115" y="7834"/>
                  </a:cubicBezTo>
                  <a:cubicBezTo>
                    <a:pt x="2293" y="7834"/>
                    <a:pt x="2512" y="7887"/>
                    <a:pt x="2717" y="7887"/>
                  </a:cubicBezTo>
                  <a:cubicBezTo>
                    <a:pt x="2819" y="7887"/>
                    <a:pt x="2919" y="7874"/>
                    <a:pt x="3008" y="7834"/>
                  </a:cubicBezTo>
                  <a:cubicBezTo>
                    <a:pt x="3157" y="7774"/>
                    <a:pt x="3484" y="7387"/>
                    <a:pt x="3544" y="7268"/>
                  </a:cubicBezTo>
                  <a:cubicBezTo>
                    <a:pt x="3633" y="7089"/>
                    <a:pt x="3574" y="6881"/>
                    <a:pt x="3544" y="6702"/>
                  </a:cubicBezTo>
                  <a:cubicBezTo>
                    <a:pt x="3515" y="6470"/>
                    <a:pt x="3401" y="5868"/>
                    <a:pt x="3090" y="5868"/>
                  </a:cubicBezTo>
                  <a:cubicBezTo>
                    <a:pt x="3083" y="5868"/>
                    <a:pt x="3075" y="5868"/>
                    <a:pt x="3068" y="5869"/>
                  </a:cubicBezTo>
                  <a:cubicBezTo>
                    <a:pt x="3068" y="5631"/>
                    <a:pt x="3187" y="5452"/>
                    <a:pt x="3157" y="5214"/>
                  </a:cubicBezTo>
                  <a:cubicBezTo>
                    <a:pt x="3127" y="4797"/>
                    <a:pt x="3008" y="4350"/>
                    <a:pt x="2949" y="3933"/>
                  </a:cubicBezTo>
                  <a:cubicBezTo>
                    <a:pt x="2889" y="3368"/>
                    <a:pt x="2829" y="2862"/>
                    <a:pt x="2829" y="2266"/>
                  </a:cubicBezTo>
                  <a:cubicBezTo>
                    <a:pt x="2829" y="1998"/>
                    <a:pt x="2859" y="1730"/>
                    <a:pt x="2919" y="1462"/>
                  </a:cubicBezTo>
                  <a:cubicBezTo>
                    <a:pt x="2978" y="1254"/>
                    <a:pt x="3127" y="1045"/>
                    <a:pt x="3157" y="837"/>
                  </a:cubicBezTo>
                  <a:cubicBezTo>
                    <a:pt x="3187" y="480"/>
                    <a:pt x="3008" y="33"/>
                    <a:pt x="2651" y="3"/>
                  </a:cubicBezTo>
                  <a:cubicBezTo>
                    <a:pt x="2627" y="1"/>
                    <a:pt x="2603" y="0"/>
                    <a:pt x="257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397510" y="4157290"/>
              <a:ext cx="5960" cy="6820"/>
            </a:xfrm>
            <a:custGeom>
              <a:avLst/>
              <a:gdLst/>
              <a:ahLst/>
              <a:cxnLst/>
              <a:rect l="l" t="t" r="r" b="b"/>
              <a:pathLst>
                <a:path w="298" h="341" extrusionOk="0">
                  <a:moveTo>
                    <a:pt x="209" y="1"/>
                  </a:moveTo>
                  <a:cubicBezTo>
                    <a:pt x="154" y="1"/>
                    <a:pt x="110" y="40"/>
                    <a:pt x="60" y="40"/>
                  </a:cubicBezTo>
                  <a:cubicBezTo>
                    <a:pt x="50" y="40"/>
                    <a:pt x="40" y="38"/>
                    <a:pt x="30" y="35"/>
                  </a:cubicBezTo>
                  <a:cubicBezTo>
                    <a:pt x="0" y="124"/>
                    <a:pt x="0" y="243"/>
                    <a:pt x="0" y="333"/>
                  </a:cubicBezTo>
                  <a:cubicBezTo>
                    <a:pt x="12" y="339"/>
                    <a:pt x="24" y="341"/>
                    <a:pt x="36" y="341"/>
                  </a:cubicBezTo>
                  <a:cubicBezTo>
                    <a:pt x="82" y="341"/>
                    <a:pt x="125" y="303"/>
                    <a:pt x="149" y="303"/>
                  </a:cubicBezTo>
                  <a:cubicBezTo>
                    <a:pt x="30" y="184"/>
                    <a:pt x="238" y="94"/>
                    <a:pt x="298" y="35"/>
                  </a:cubicBezTo>
                  <a:cubicBezTo>
                    <a:pt x="264" y="10"/>
                    <a:pt x="235" y="1"/>
                    <a:pt x="20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2393550" y="4166310"/>
              <a:ext cx="3380" cy="3080"/>
            </a:xfrm>
            <a:custGeom>
              <a:avLst/>
              <a:gdLst/>
              <a:ahLst/>
              <a:cxnLst/>
              <a:rect l="l" t="t" r="r" b="b"/>
              <a:pathLst>
                <a:path w="169" h="154" extrusionOk="0">
                  <a:moveTo>
                    <a:pt x="109" y="1"/>
                  </a:moveTo>
                  <a:cubicBezTo>
                    <a:pt x="1" y="28"/>
                    <a:pt x="40" y="153"/>
                    <a:pt x="138" y="153"/>
                  </a:cubicBezTo>
                  <a:cubicBezTo>
                    <a:pt x="147" y="153"/>
                    <a:pt x="158" y="152"/>
                    <a:pt x="168" y="150"/>
                  </a:cubicBezTo>
                  <a:lnTo>
                    <a:pt x="139" y="150"/>
                  </a:lnTo>
                  <a:cubicBezTo>
                    <a:pt x="109" y="90"/>
                    <a:pt x="109" y="60"/>
                    <a:pt x="10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2341590" y="4040510"/>
              <a:ext cx="61880" cy="155400"/>
            </a:xfrm>
            <a:custGeom>
              <a:avLst/>
              <a:gdLst/>
              <a:ahLst/>
              <a:cxnLst/>
              <a:rect l="l" t="t" r="r" b="b"/>
              <a:pathLst>
                <a:path w="3094" h="7770" extrusionOk="0">
                  <a:moveTo>
                    <a:pt x="714" y="180"/>
                  </a:moveTo>
                  <a:lnTo>
                    <a:pt x="714" y="180"/>
                  </a:lnTo>
                  <a:cubicBezTo>
                    <a:pt x="723" y="182"/>
                    <a:pt x="732" y="184"/>
                    <a:pt x="742" y="187"/>
                  </a:cubicBezTo>
                  <a:cubicBezTo>
                    <a:pt x="732" y="184"/>
                    <a:pt x="723" y="182"/>
                    <a:pt x="714" y="180"/>
                  </a:cubicBezTo>
                  <a:close/>
                  <a:moveTo>
                    <a:pt x="2374" y="1"/>
                  </a:moveTo>
                  <a:cubicBezTo>
                    <a:pt x="2354" y="1"/>
                    <a:pt x="2335" y="3"/>
                    <a:pt x="2320" y="8"/>
                  </a:cubicBezTo>
                  <a:cubicBezTo>
                    <a:pt x="2260" y="8"/>
                    <a:pt x="2230" y="68"/>
                    <a:pt x="2171" y="98"/>
                  </a:cubicBezTo>
                  <a:cubicBezTo>
                    <a:pt x="2131" y="98"/>
                    <a:pt x="2092" y="84"/>
                    <a:pt x="2043" y="84"/>
                  </a:cubicBezTo>
                  <a:cubicBezTo>
                    <a:pt x="2019" y="84"/>
                    <a:pt x="1992" y="88"/>
                    <a:pt x="1963" y="98"/>
                  </a:cubicBezTo>
                  <a:cubicBezTo>
                    <a:pt x="1778" y="159"/>
                    <a:pt x="1564" y="263"/>
                    <a:pt x="1362" y="263"/>
                  </a:cubicBezTo>
                  <a:cubicBezTo>
                    <a:pt x="1271" y="263"/>
                    <a:pt x="1182" y="242"/>
                    <a:pt x="1099" y="187"/>
                  </a:cubicBezTo>
                  <a:lnTo>
                    <a:pt x="1099" y="187"/>
                  </a:lnTo>
                  <a:cubicBezTo>
                    <a:pt x="1129" y="247"/>
                    <a:pt x="1307" y="306"/>
                    <a:pt x="1278" y="395"/>
                  </a:cubicBezTo>
                  <a:cubicBezTo>
                    <a:pt x="1278" y="430"/>
                    <a:pt x="1206" y="445"/>
                    <a:pt x="1135" y="445"/>
                  </a:cubicBezTo>
                  <a:cubicBezTo>
                    <a:pt x="1085" y="445"/>
                    <a:pt x="1034" y="438"/>
                    <a:pt x="1010" y="425"/>
                  </a:cubicBezTo>
                  <a:cubicBezTo>
                    <a:pt x="920" y="425"/>
                    <a:pt x="682" y="395"/>
                    <a:pt x="623" y="306"/>
                  </a:cubicBezTo>
                  <a:cubicBezTo>
                    <a:pt x="598" y="233"/>
                    <a:pt x="634" y="179"/>
                    <a:pt x="697" y="179"/>
                  </a:cubicBezTo>
                  <a:cubicBezTo>
                    <a:pt x="703" y="179"/>
                    <a:pt x="708" y="180"/>
                    <a:pt x="714" y="180"/>
                  </a:cubicBezTo>
                  <a:lnTo>
                    <a:pt x="714" y="180"/>
                  </a:lnTo>
                  <a:cubicBezTo>
                    <a:pt x="682" y="174"/>
                    <a:pt x="652" y="171"/>
                    <a:pt x="622" y="171"/>
                  </a:cubicBezTo>
                  <a:cubicBezTo>
                    <a:pt x="243" y="171"/>
                    <a:pt x="0" y="667"/>
                    <a:pt x="27" y="991"/>
                  </a:cubicBezTo>
                  <a:cubicBezTo>
                    <a:pt x="57" y="1408"/>
                    <a:pt x="414" y="1557"/>
                    <a:pt x="563" y="1914"/>
                  </a:cubicBezTo>
                  <a:cubicBezTo>
                    <a:pt x="593" y="2033"/>
                    <a:pt x="563" y="2093"/>
                    <a:pt x="682" y="2182"/>
                  </a:cubicBezTo>
                  <a:cubicBezTo>
                    <a:pt x="742" y="2212"/>
                    <a:pt x="772" y="2241"/>
                    <a:pt x="801" y="2331"/>
                  </a:cubicBezTo>
                  <a:cubicBezTo>
                    <a:pt x="801" y="2450"/>
                    <a:pt x="861" y="2539"/>
                    <a:pt x="891" y="2658"/>
                  </a:cubicBezTo>
                  <a:cubicBezTo>
                    <a:pt x="891" y="2748"/>
                    <a:pt x="920" y="2867"/>
                    <a:pt x="950" y="2986"/>
                  </a:cubicBezTo>
                  <a:cubicBezTo>
                    <a:pt x="1010" y="3313"/>
                    <a:pt x="1040" y="3641"/>
                    <a:pt x="1129" y="3939"/>
                  </a:cubicBezTo>
                  <a:cubicBezTo>
                    <a:pt x="1188" y="4296"/>
                    <a:pt x="1278" y="4623"/>
                    <a:pt x="1307" y="4951"/>
                  </a:cubicBezTo>
                  <a:cubicBezTo>
                    <a:pt x="1307" y="5010"/>
                    <a:pt x="1307" y="5070"/>
                    <a:pt x="1337" y="5129"/>
                  </a:cubicBezTo>
                  <a:cubicBezTo>
                    <a:pt x="1337" y="5338"/>
                    <a:pt x="1337" y="5546"/>
                    <a:pt x="1367" y="5755"/>
                  </a:cubicBezTo>
                  <a:cubicBezTo>
                    <a:pt x="1397" y="5844"/>
                    <a:pt x="1397" y="5963"/>
                    <a:pt x="1367" y="6082"/>
                  </a:cubicBezTo>
                  <a:cubicBezTo>
                    <a:pt x="1367" y="6172"/>
                    <a:pt x="1367" y="6261"/>
                    <a:pt x="1337" y="6350"/>
                  </a:cubicBezTo>
                  <a:cubicBezTo>
                    <a:pt x="1307" y="6410"/>
                    <a:pt x="1248" y="6499"/>
                    <a:pt x="1218" y="6559"/>
                  </a:cubicBezTo>
                  <a:cubicBezTo>
                    <a:pt x="1159" y="6708"/>
                    <a:pt x="1069" y="6886"/>
                    <a:pt x="1129" y="7065"/>
                  </a:cubicBezTo>
                  <a:cubicBezTo>
                    <a:pt x="1218" y="7303"/>
                    <a:pt x="1367" y="7541"/>
                    <a:pt x="1546" y="7720"/>
                  </a:cubicBezTo>
                  <a:cubicBezTo>
                    <a:pt x="1605" y="7571"/>
                    <a:pt x="1695" y="7363"/>
                    <a:pt x="1843" y="7303"/>
                  </a:cubicBezTo>
                  <a:cubicBezTo>
                    <a:pt x="1814" y="7243"/>
                    <a:pt x="1754" y="7154"/>
                    <a:pt x="1754" y="7095"/>
                  </a:cubicBezTo>
                  <a:cubicBezTo>
                    <a:pt x="1784" y="7035"/>
                    <a:pt x="1814" y="7035"/>
                    <a:pt x="1873" y="7005"/>
                  </a:cubicBezTo>
                  <a:cubicBezTo>
                    <a:pt x="1814" y="7005"/>
                    <a:pt x="1784" y="6827"/>
                    <a:pt x="1784" y="6797"/>
                  </a:cubicBezTo>
                  <a:cubicBezTo>
                    <a:pt x="1784" y="6734"/>
                    <a:pt x="1871" y="6657"/>
                    <a:pt x="1924" y="6657"/>
                  </a:cubicBezTo>
                  <a:cubicBezTo>
                    <a:pt x="1946" y="6657"/>
                    <a:pt x="1963" y="6672"/>
                    <a:pt x="1963" y="6708"/>
                  </a:cubicBezTo>
                  <a:cubicBezTo>
                    <a:pt x="1992" y="6648"/>
                    <a:pt x="2022" y="6350"/>
                    <a:pt x="2082" y="6350"/>
                  </a:cubicBezTo>
                  <a:cubicBezTo>
                    <a:pt x="2141" y="6380"/>
                    <a:pt x="2171" y="6440"/>
                    <a:pt x="2141" y="6499"/>
                  </a:cubicBezTo>
                  <a:cubicBezTo>
                    <a:pt x="2201" y="6529"/>
                    <a:pt x="2439" y="6588"/>
                    <a:pt x="2379" y="6678"/>
                  </a:cubicBezTo>
                  <a:cubicBezTo>
                    <a:pt x="2364" y="6693"/>
                    <a:pt x="2335" y="6693"/>
                    <a:pt x="2305" y="6693"/>
                  </a:cubicBezTo>
                  <a:cubicBezTo>
                    <a:pt x="2275" y="6693"/>
                    <a:pt x="2245" y="6693"/>
                    <a:pt x="2230" y="6708"/>
                  </a:cubicBezTo>
                  <a:cubicBezTo>
                    <a:pt x="2201" y="6737"/>
                    <a:pt x="2171" y="6827"/>
                    <a:pt x="2111" y="6827"/>
                  </a:cubicBezTo>
                  <a:cubicBezTo>
                    <a:pt x="2111" y="6886"/>
                    <a:pt x="2141" y="6946"/>
                    <a:pt x="2141" y="7005"/>
                  </a:cubicBezTo>
                  <a:cubicBezTo>
                    <a:pt x="2141" y="7035"/>
                    <a:pt x="2111" y="7065"/>
                    <a:pt x="2141" y="7095"/>
                  </a:cubicBezTo>
                  <a:cubicBezTo>
                    <a:pt x="2149" y="7102"/>
                    <a:pt x="2163" y="7104"/>
                    <a:pt x="2182" y="7104"/>
                  </a:cubicBezTo>
                  <a:cubicBezTo>
                    <a:pt x="2200" y="7104"/>
                    <a:pt x="2221" y="7102"/>
                    <a:pt x="2242" y="7102"/>
                  </a:cubicBezTo>
                  <a:cubicBezTo>
                    <a:pt x="2283" y="7102"/>
                    <a:pt x="2320" y="7109"/>
                    <a:pt x="2320" y="7154"/>
                  </a:cubicBezTo>
                  <a:cubicBezTo>
                    <a:pt x="2320" y="7214"/>
                    <a:pt x="2201" y="7273"/>
                    <a:pt x="2171" y="7303"/>
                  </a:cubicBezTo>
                  <a:cubicBezTo>
                    <a:pt x="2141" y="7333"/>
                    <a:pt x="2111" y="7392"/>
                    <a:pt x="2082" y="7422"/>
                  </a:cubicBezTo>
                  <a:cubicBezTo>
                    <a:pt x="1963" y="7541"/>
                    <a:pt x="1754" y="7571"/>
                    <a:pt x="1665" y="7660"/>
                  </a:cubicBezTo>
                  <a:cubicBezTo>
                    <a:pt x="1695" y="7720"/>
                    <a:pt x="1784" y="7720"/>
                    <a:pt x="1843" y="7720"/>
                  </a:cubicBezTo>
                  <a:cubicBezTo>
                    <a:pt x="1931" y="7755"/>
                    <a:pt x="2018" y="7769"/>
                    <a:pt x="2105" y="7769"/>
                  </a:cubicBezTo>
                  <a:cubicBezTo>
                    <a:pt x="2167" y="7769"/>
                    <a:pt x="2228" y="7762"/>
                    <a:pt x="2290" y="7750"/>
                  </a:cubicBezTo>
                  <a:cubicBezTo>
                    <a:pt x="2588" y="7720"/>
                    <a:pt x="2856" y="7631"/>
                    <a:pt x="3094" y="7422"/>
                  </a:cubicBezTo>
                  <a:cubicBezTo>
                    <a:pt x="2975" y="7363"/>
                    <a:pt x="2796" y="7333"/>
                    <a:pt x="2677" y="7303"/>
                  </a:cubicBezTo>
                  <a:cubicBezTo>
                    <a:pt x="2618" y="7273"/>
                    <a:pt x="2409" y="7214"/>
                    <a:pt x="2409" y="7124"/>
                  </a:cubicBezTo>
                  <a:cubicBezTo>
                    <a:pt x="2409" y="7065"/>
                    <a:pt x="2498" y="7035"/>
                    <a:pt x="2558" y="7035"/>
                  </a:cubicBezTo>
                  <a:cubicBezTo>
                    <a:pt x="2528" y="6916"/>
                    <a:pt x="2618" y="6916"/>
                    <a:pt x="2707" y="6916"/>
                  </a:cubicBezTo>
                  <a:cubicBezTo>
                    <a:pt x="2737" y="6916"/>
                    <a:pt x="2796" y="6946"/>
                    <a:pt x="2826" y="6946"/>
                  </a:cubicBezTo>
                  <a:cubicBezTo>
                    <a:pt x="2826" y="6975"/>
                    <a:pt x="2856" y="7005"/>
                    <a:pt x="2856" y="7035"/>
                  </a:cubicBezTo>
                  <a:cubicBezTo>
                    <a:pt x="2873" y="7044"/>
                    <a:pt x="2888" y="7047"/>
                    <a:pt x="2901" y="7047"/>
                  </a:cubicBezTo>
                  <a:cubicBezTo>
                    <a:pt x="2933" y="7047"/>
                    <a:pt x="2954" y="7026"/>
                    <a:pt x="2975" y="7005"/>
                  </a:cubicBezTo>
                  <a:lnTo>
                    <a:pt x="2975" y="7005"/>
                  </a:lnTo>
                  <a:cubicBezTo>
                    <a:pt x="2968" y="7007"/>
                    <a:pt x="2961" y="7007"/>
                    <a:pt x="2955" y="7007"/>
                  </a:cubicBezTo>
                  <a:cubicBezTo>
                    <a:pt x="2823" y="7007"/>
                    <a:pt x="2796" y="6733"/>
                    <a:pt x="2796" y="6648"/>
                  </a:cubicBezTo>
                  <a:cubicBezTo>
                    <a:pt x="2766" y="6678"/>
                    <a:pt x="2737" y="6678"/>
                    <a:pt x="2677" y="6678"/>
                  </a:cubicBezTo>
                  <a:cubicBezTo>
                    <a:pt x="2707" y="6678"/>
                    <a:pt x="2707" y="6708"/>
                    <a:pt x="2737" y="6737"/>
                  </a:cubicBezTo>
                  <a:cubicBezTo>
                    <a:pt x="2713" y="6773"/>
                    <a:pt x="2667" y="6789"/>
                    <a:pt x="2624" y="6789"/>
                  </a:cubicBezTo>
                  <a:cubicBezTo>
                    <a:pt x="2559" y="6789"/>
                    <a:pt x="2504" y="6750"/>
                    <a:pt x="2558" y="6678"/>
                  </a:cubicBezTo>
                  <a:cubicBezTo>
                    <a:pt x="2409" y="6648"/>
                    <a:pt x="2439" y="6320"/>
                    <a:pt x="2439" y="6201"/>
                  </a:cubicBezTo>
                  <a:lnTo>
                    <a:pt x="2498" y="6201"/>
                  </a:lnTo>
                  <a:cubicBezTo>
                    <a:pt x="2498" y="6172"/>
                    <a:pt x="2469" y="6142"/>
                    <a:pt x="2469" y="6142"/>
                  </a:cubicBezTo>
                  <a:cubicBezTo>
                    <a:pt x="2429" y="6142"/>
                    <a:pt x="2376" y="6168"/>
                    <a:pt x="2336" y="6168"/>
                  </a:cubicBezTo>
                  <a:cubicBezTo>
                    <a:pt x="2317" y="6168"/>
                    <a:pt x="2300" y="6162"/>
                    <a:pt x="2290" y="6142"/>
                  </a:cubicBezTo>
                  <a:cubicBezTo>
                    <a:pt x="2290" y="6142"/>
                    <a:pt x="2290" y="6172"/>
                    <a:pt x="2290" y="6201"/>
                  </a:cubicBezTo>
                  <a:cubicBezTo>
                    <a:pt x="2267" y="6170"/>
                    <a:pt x="2243" y="6159"/>
                    <a:pt x="2220" y="6159"/>
                  </a:cubicBezTo>
                  <a:cubicBezTo>
                    <a:pt x="2169" y="6159"/>
                    <a:pt x="2121" y="6214"/>
                    <a:pt x="2081" y="6214"/>
                  </a:cubicBezTo>
                  <a:cubicBezTo>
                    <a:pt x="2070" y="6214"/>
                    <a:pt x="2061" y="6210"/>
                    <a:pt x="2052" y="6201"/>
                  </a:cubicBezTo>
                  <a:cubicBezTo>
                    <a:pt x="1963" y="6172"/>
                    <a:pt x="2111" y="6052"/>
                    <a:pt x="2111" y="5993"/>
                  </a:cubicBezTo>
                  <a:cubicBezTo>
                    <a:pt x="1933" y="5904"/>
                    <a:pt x="2082" y="5785"/>
                    <a:pt x="2111" y="5695"/>
                  </a:cubicBezTo>
                  <a:cubicBezTo>
                    <a:pt x="2171" y="5576"/>
                    <a:pt x="2082" y="5397"/>
                    <a:pt x="2082" y="5249"/>
                  </a:cubicBezTo>
                  <a:cubicBezTo>
                    <a:pt x="1992" y="4742"/>
                    <a:pt x="1903" y="4206"/>
                    <a:pt x="1843" y="3700"/>
                  </a:cubicBezTo>
                  <a:cubicBezTo>
                    <a:pt x="1754" y="3135"/>
                    <a:pt x="1635" y="2599"/>
                    <a:pt x="1575" y="2063"/>
                  </a:cubicBezTo>
                  <a:cubicBezTo>
                    <a:pt x="1546" y="1854"/>
                    <a:pt x="1546" y="1348"/>
                    <a:pt x="1337" y="1259"/>
                  </a:cubicBezTo>
                  <a:cubicBezTo>
                    <a:pt x="1307" y="1289"/>
                    <a:pt x="1278" y="1289"/>
                    <a:pt x="1278" y="1318"/>
                  </a:cubicBezTo>
                  <a:cubicBezTo>
                    <a:pt x="1218" y="1289"/>
                    <a:pt x="1218" y="1199"/>
                    <a:pt x="1218" y="1140"/>
                  </a:cubicBezTo>
                  <a:cubicBezTo>
                    <a:pt x="1171" y="1140"/>
                    <a:pt x="1104" y="1178"/>
                    <a:pt x="1049" y="1178"/>
                  </a:cubicBezTo>
                  <a:cubicBezTo>
                    <a:pt x="1035" y="1178"/>
                    <a:pt x="1022" y="1175"/>
                    <a:pt x="1010" y="1170"/>
                  </a:cubicBezTo>
                  <a:cubicBezTo>
                    <a:pt x="950" y="1110"/>
                    <a:pt x="950" y="991"/>
                    <a:pt x="980" y="931"/>
                  </a:cubicBezTo>
                  <a:cubicBezTo>
                    <a:pt x="1020" y="852"/>
                    <a:pt x="1152" y="733"/>
                    <a:pt x="1253" y="733"/>
                  </a:cubicBezTo>
                  <a:cubicBezTo>
                    <a:pt x="1304" y="733"/>
                    <a:pt x="1347" y="763"/>
                    <a:pt x="1367" y="842"/>
                  </a:cubicBezTo>
                  <a:cubicBezTo>
                    <a:pt x="1375" y="775"/>
                    <a:pt x="1391" y="750"/>
                    <a:pt x="1409" y="750"/>
                  </a:cubicBezTo>
                  <a:cubicBezTo>
                    <a:pt x="1457" y="750"/>
                    <a:pt x="1524" y="910"/>
                    <a:pt x="1546" y="931"/>
                  </a:cubicBezTo>
                  <a:cubicBezTo>
                    <a:pt x="1575" y="842"/>
                    <a:pt x="1546" y="782"/>
                    <a:pt x="1605" y="723"/>
                  </a:cubicBezTo>
                  <a:cubicBezTo>
                    <a:pt x="1635" y="708"/>
                    <a:pt x="1672" y="708"/>
                    <a:pt x="1709" y="708"/>
                  </a:cubicBezTo>
                  <a:cubicBezTo>
                    <a:pt x="1747" y="708"/>
                    <a:pt x="1784" y="708"/>
                    <a:pt x="1814" y="693"/>
                  </a:cubicBezTo>
                  <a:cubicBezTo>
                    <a:pt x="1834" y="773"/>
                    <a:pt x="1880" y="839"/>
                    <a:pt x="1935" y="839"/>
                  </a:cubicBezTo>
                  <a:cubicBezTo>
                    <a:pt x="1963" y="839"/>
                    <a:pt x="1992" y="822"/>
                    <a:pt x="2022" y="782"/>
                  </a:cubicBezTo>
                  <a:cubicBezTo>
                    <a:pt x="2052" y="753"/>
                    <a:pt x="2022" y="693"/>
                    <a:pt x="2082" y="663"/>
                  </a:cubicBezTo>
                  <a:cubicBezTo>
                    <a:pt x="2141" y="634"/>
                    <a:pt x="2201" y="634"/>
                    <a:pt x="2230" y="574"/>
                  </a:cubicBezTo>
                  <a:cubicBezTo>
                    <a:pt x="2178" y="522"/>
                    <a:pt x="2218" y="355"/>
                    <a:pt x="2308" y="355"/>
                  </a:cubicBezTo>
                  <a:cubicBezTo>
                    <a:pt x="2321" y="355"/>
                    <a:pt x="2335" y="358"/>
                    <a:pt x="2350" y="366"/>
                  </a:cubicBezTo>
                  <a:cubicBezTo>
                    <a:pt x="2320" y="217"/>
                    <a:pt x="2528" y="276"/>
                    <a:pt x="2588" y="157"/>
                  </a:cubicBezTo>
                  <a:cubicBezTo>
                    <a:pt x="2612" y="59"/>
                    <a:pt x="2474" y="1"/>
                    <a:pt x="237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2398090" y="4043650"/>
              <a:ext cx="4800" cy="18480"/>
            </a:xfrm>
            <a:custGeom>
              <a:avLst/>
              <a:gdLst/>
              <a:ahLst/>
              <a:cxnLst/>
              <a:rect l="l" t="t" r="r" b="b"/>
              <a:pathLst>
                <a:path w="240" h="924" extrusionOk="0">
                  <a:moveTo>
                    <a:pt x="31" y="0"/>
                  </a:moveTo>
                  <a:cubicBezTo>
                    <a:pt x="89" y="87"/>
                    <a:pt x="203" y="597"/>
                    <a:pt x="17" y="597"/>
                  </a:cubicBezTo>
                  <a:cubicBezTo>
                    <a:pt x="12" y="597"/>
                    <a:pt x="7" y="596"/>
                    <a:pt x="1" y="596"/>
                  </a:cubicBezTo>
                  <a:lnTo>
                    <a:pt x="1" y="596"/>
                  </a:lnTo>
                  <a:cubicBezTo>
                    <a:pt x="61" y="655"/>
                    <a:pt x="120" y="745"/>
                    <a:pt x="61" y="834"/>
                  </a:cubicBezTo>
                  <a:lnTo>
                    <a:pt x="61" y="923"/>
                  </a:lnTo>
                  <a:cubicBezTo>
                    <a:pt x="90" y="774"/>
                    <a:pt x="180" y="655"/>
                    <a:pt x="209" y="506"/>
                  </a:cubicBezTo>
                  <a:cubicBezTo>
                    <a:pt x="239" y="328"/>
                    <a:pt x="120" y="119"/>
                    <a:pt x="3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2369510" y="4184890"/>
              <a:ext cx="60160" cy="106660"/>
            </a:xfrm>
            <a:custGeom>
              <a:avLst/>
              <a:gdLst/>
              <a:ahLst/>
              <a:cxnLst/>
              <a:rect l="l" t="t" r="r" b="b"/>
              <a:pathLst>
                <a:path w="3008" h="5333" extrusionOk="0">
                  <a:moveTo>
                    <a:pt x="1219" y="0"/>
                  </a:moveTo>
                  <a:cubicBezTo>
                    <a:pt x="909" y="0"/>
                    <a:pt x="625" y="94"/>
                    <a:pt x="418" y="412"/>
                  </a:cubicBezTo>
                  <a:cubicBezTo>
                    <a:pt x="150" y="828"/>
                    <a:pt x="1" y="1007"/>
                    <a:pt x="150" y="1483"/>
                  </a:cubicBezTo>
                  <a:cubicBezTo>
                    <a:pt x="299" y="1930"/>
                    <a:pt x="567" y="2377"/>
                    <a:pt x="715" y="2823"/>
                  </a:cubicBezTo>
                  <a:cubicBezTo>
                    <a:pt x="775" y="2972"/>
                    <a:pt x="834" y="3121"/>
                    <a:pt x="834" y="3270"/>
                  </a:cubicBezTo>
                  <a:cubicBezTo>
                    <a:pt x="864" y="3478"/>
                    <a:pt x="954" y="3657"/>
                    <a:pt x="954" y="3836"/>
                  </a:cubicBezTo>
                  <a:cubicBezTo>
                    <a:pt x="983" y="4103"/>
                    <a:pt x="834" y="4342"/>
                    <a:pt x="834" y="4580"/>
                  </a:cubicBezTo>
                  <a:cubicBezTo>
                    <a:pt x="864" y="4788"/>
                    <a:pt x="954" y="5265"/>
                    <a:pt x="1192" y="5324"/>
                  </a:cubicBezTo>
                  <a:cubicBezTo>
                    <a:pt x="1211" y="5330"/>
                    <a:pt x="1231" y="5332"/>
                    <a:pt x="1253" y="5332"/>
                  </a:cubicBezTo>
                  <a:cubicBezTo>
                    <a:pt x="1469" y="5332"/>
                    <a:pt x="1809" y="5086"/>
                    <a:pt x="2025" y="5086"/>
                  </a:cubicBezTo>
                  <a:cubicBezTo>
                    <a:pt x="2049" y="5083"/>
                    <a:pt x="2073" y="5082"/>
                    <a:pt x="2098" y="5082"/>
                  </a:cubicBezTo>
                  <a:cubicBezTo>
                    <a:pt x="2217" y="5082"/>
                    <a:pt x="2352" y="5110"/>
                    <a:pt x="2480" y="5110"/>
                  </a:cubicBezTo>
                  <a:cubicBezTo>
                    <a:pt x="2598" y="5110"/>
                    <a:pt x="2710" y="5087"/>
                    <a:pt x="2800" y="4997"/>
                  </a:cubicBezTo>
                  <a:cubicBezTo>
                    <a:pt x="3008" y="4729"/>
                    <a:pt x="2770" y="3895"/>
                    <a:pt x="2621" y="3597"/>
                  </a:cubicBezTo>
                  <a:cubicBezTo>
                    <a:pt x="2293" y="3002"/>
                    <a:pt x="2323" y="2347"/>
                    <a:pt x="2413" y="1632"/>
                  </a:cubicBezTo>
                  <a:cubicBezTo>
                    <a:pt x="2472" y="1364"/>
                    <a:pt x="2621" y="918"/>
                    <a:pt x="2561" y="650"/>
                  </a:cubicBezTo>
                  <a:cubicBezTo>
                    <a:pt x="2532" y="471"/>
                    <a:pt x="2383" y="352"/>
                    <a:pt x="2323" y="173"/>
                  </a:cubicBezTo>
                  <a:cubicBezTo>
                    <a:pt x="1972" y="125"/>
                    <a:pt x="1578" y="0"/>
                    <a:pt x="1219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2398090" y="4264570"/>
              <a:ext cx="28020" cy="25020"/>
            </a:xfrm>
            <a:custGeom>
              <a:avLst/>
              <a:gdLst/>
              <a:ahLst/>
              <a:cxnLst/>
              <a:rect l="l" t="t" r="r" b="b"/>
              <a:pathLst>
                <a:path w="1401" h="1251" extrusionOk="0">
                  <a:moveTo>
                    <a:pt x="1132" y="894"/>
                  </a:moveTo>
                  <a:cubicBezTo>
                    <a:pt x="1134" y="902"/>
                    <a:pt x="1136" y="910"/>
                    <a:pt x="1138" y="917"/>
                  </a:cubicBezTo>
                  <a:lnTo>
                    <a:pt x="1138" y="917"/>
                  </a:lnTo>
                  <a:lnTo>
                    <a:pt x="1132" y="894"/>
                  </a:lnTo>
                  <a:close/>
                  <a:moveTo>
                    <a:pt x="1281" y="0"/>
                  </a:moveTo>
                  <a:cubicBezTo>
                    <a:pt x="1251" y="149"/>
                    <a:pt x="1222" y="298"/>
                    <a:pt x="1251" y="447"/>
                  </a:cubicBezTo>
                  <a:cubicBezTo>
                    <a:pt x="1281" y="536"/>
                    <a:pt x="1311" y="596"/>
                    <a:pt x="1341" y="685"/>
                  </a:cubicBezTo>
                  <a:cubicBezTo>
                    <a:pt x="1341" y="773"/>
                    <a:pt x="1260" y="991"/>
                    <a:pt x="1193" y="991"/>
                  </a:cubicBezTo>
                  <a:cubicBezTo>
                    <a:pt x="1172" y="991"/>
                    <a:pt x="1153" y="970"/>
                    <a:pt x="1138" y="917"/>
                  </a:cubicBezTo>
                  <a:lnTo>
                    <a:pt x="1138" y="917"/>
                  </a:lnTo>
                  <a:lnTo>
                    <a:pt x="1162" y="1013"/>
                  </a:lnTo>
                  <a:cubicBezTo>
                    <a:pt x="1113" y="840"/>
                    <a:pt x="859" y="626"/>
                    <a:pt x="637" y="626"/>
                  </a:cubicBezTo>
                  <a:cubicBezTo>
                    <a:pt x="592" y="626"/>
                    <a:pt x="548" y="635"/>
                    <a:pt x="507" y="655"/>
                  </a:cubicBezTo>
                  <a:cubicBezTo>
                    <a:pt x="656" y="804"/>
                    <a:pt x="716" y="834"/>
                    <a:pt x="507" y="923"/>
                  </a:cubicBezTo>
                  <a:cubicBezTo>
                    <a:pt x="358" y="983"/>
                    <a:pt x="31" y="1072"/>
                    <a:pt x="1" y="1251"/>
                  </a:cubicBezTo>
                  <a:cubicBezTo>
                    <a:pt x="150" y="1221"/>
                    <a:pt x="299" y="1132"/>
                    <a:pt x="448" y="1072"/>
                  </a:cubicBezTo>
                  <a:cubicBezTo>
                    <a:pt x="567" y="1042"/>
                    <a:pt x="686" y="1042"/>
                    <a:pt x="805" y="1042"/>
                  </a:cubicBezTo>
                  <a:cubicBezTo>
                    <a:pt x="890" y="1042"/>
                    <a:pt x="994" y="1062"/>
                    <a:pt x="1091" y="1062"/>
                  </a:cubicBezTo>
                  <a:cubicBezTo>
                    <a:pt x="1163" y="1062"/>
                    <a:pt x="1230" y="1051"/>
                    <a:pt x="1281" y="1013"/>
                  </a:cubicBezTo>
                  <a:cubicBezTo>
                    <a:pt x="1400" y="923"/>
                    <a:pt x="1371" y="655"/>
                    <a:pt x="1341" y="566"/>
                  </a:cubicBezTo>
                  <a:cubicBezTo>
                    <a:pt x="1311" y="387"/>
                    <a:pt x="1341" y="209"/>
                    <a:pt x="128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2415370" y="4262790"/>
              <a:ext cx="3000" cy="9540"/>
            </a:xfrm>
            <a:custGeom>
              <a:avLst/>
              <a:gdLst/>
              <a:ahLst/>
              <a:cxnLst/>
              <a:rect l="l" t="t" r="r" b="b"/>
              <a:pathLst>
                <a:path w="150" h="477" extrusionOk="0">
                  <a:moveTo>
                    <a:pt x="120" y="0"/>
                  </a:moveTo>
                  <a:cubicBezTo>
                    <a:pt x="91" y="141"/>
                    <a:pt x="37" y="281"/>
                    <a:pt x="31" y="447"/>
                  </a:cubicBezTo>
                  <a:lnTo>
                    <a:pt x="149" y="447"/>
                  </a:lnTo>
                  <a:cubicBezTo>
                    <a:pt x="90" y="357"/>
                    <a:pt x="149" y="328"/>
                    <a:pt x="149" y="268"/>
                  </a:cubicBezTo>
                  <a:cubicBezTo>
                    <a:pt x="149" y="208"/>
                    <a:pt x="120" y="89"/>
                    <a:pt x="120" y="0"/>
                  </a:cubicBezTo>
                  <a:close/>
                  <a:moveTo>
                    <a:pt x="0" y="447"/>
                  </a:moveTo>
                  <a:lnTo>
                    <a:pt x="30" y="476"/>
                  </a:lnTo>
                  <a:cubicBezTo>
                    <a:pt x="30" y="466"/>
                    <a:pt x="30" y="457"/>
                    <a:pt x="31" y="44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2372490" y="4186550"/>
              <a:ext cx="31540" cy="101860"/>
            </a:xfrm>
            <a:custGeom>
              <a:avLst/>
              <a:gdLst/>
              <a:ahLst/>
              <a:cxnLst/>
              <a:rect l="l" t="t" r="r" b="b"/>
              <a:pathLst>
                <a:path w="1577" h="5093" extrusionOk="0">
                  <a:moveTo>
                    <a:pt x="1166" y="498"/>
                  </a:moveTo>
                  <a:lnTo>
                    <a:pt x="1166" y="498"/>
                  </a:lnTo>
                  <a:cubicBezTo>
                    <a:pt x="1182" y="516"/>
                    <a:pt x="1200" y="530"/>
                    <a:pt x="1221" y="537"/>
                  </a:cubicBezTo>
                  <a:cubicBezTo>
                    <a:pt x="1203" y="525"/>
                    <a:pt x="1185" y="511"/>
                    <a:pt x="1166" y="498"/>
                  </a:cubicBezTo>
                  <a:close/>
                  <a:moveTo>
                    <a:pt x="924" y="1"/>
                  </a:moveTo>
                  <a:cubicBezTo>
                    <a:pt x="775" y="1"/>
                    <a:pt x="596" y="150"/>
                    <a:pt x="447" y="209"/>
                  </a:cubicBezTo>
                  <a:cubicBezTo>
                    <a:pt x="239" y="358"/>
                    <a:pt x="179" y="567"/>
                    <a:pt x="90" y="805"/>
                  </a:cubicBezTo>
                  <a:cubicBezTo>
                    <a:pt x="30" y="954"/>
                    <a:pt x="1" y="1103"/>
                    <a:pt x="30" y="1252"/>
                  </a:cubicBezTo>
                  <a:cubicBezTo>
                    <a:pt x="120" y="1490"/>
                    <a:pt x="269" y="1698"/>
                    <a:pt x="328" y="1936"/>
                  </a:cubicBezTo>
                  <a:cubicBezTo>
                    <a:pt x="537" y="2591"/>
                    <a:pt x="1043" y="3365"/>
                    <a:pt x="834" y="4080"/>
                  </a:cubicBezTo>
                  <a:cubicBezTo>
                    <a:pt x="775" y="4288"/>
                    <a:pt x="775" y="4556"/>
                    <a:pt x="864" y="4765"/>
                  </a:cubicBezTo>
                  <a:cubicBezTo>
                    <a:pt x="894" y="4854"/>
                    <a:pt x="924" y="5033"/>
                    <a:pt x="1013" y="5092"/>
                  </a:cubicBezTo>
                  <a:cubicBezTo>
                    <a:pt x="1127" y="4892"/>
                    <a:pt x="1269" y="4555"/>
                    <a:pt x="1518" y="4555"/>
                  </a:cubicBezTo>
                  <a:cubicBezTo>
                    <a:pt x="1528" y="4555"/>
                    <a:pt x="1538" y="4555"/>
                    <a:pt x="1549" y="4556"/>
                  </a:cubicBezTo>
                  <a:cubicBezTo>
                    <a:pt x="1576" y="4474"/>
                    <a:pt x="1545" y="4442"/>
                    <a:pt x="1487" y="4442"/>
                  </a:cubicBezTo>
                  <a:cubicBezTo>
                    <a:pt x="1359" y="4442"/>
                    <a:pt x="1102" y="4602"/>
                    <a:pt x="1102" y="4705"/>
                  </a:cubicBezTo>
                  <a:cubicBezTo>
                    <a:pt x="1102" y="4497"/>
                    <a:pt x="834" y="4318"/>
                    <a:pt x="894" y="4110"/>
                  </a:cubicBezTo>
                  <a:cubicBezTo>
                    <a:pt x="918" y="4061"/>
                    <a:pt x="962" y="4013"/>
                    <a:pt x="1010" y="4013"/>
                  </a:cubicBezTo>
                  <a:cubicBezTo>
                    <a:pt x="1021" y="4013"/>
                    <a:pt x="1032" y="4015"/>
                    <a:pt x="1043" y="4020"/>
                  </a:cubicBezTo>
                  <a:cubicBezTo>
                    <a:pt x="1192" y="4080"/>
                    <a:pt x="1132" y="4288"/>
                    <a:pt x="1102" y="4378"/>
                  </a:cubicBezTo>
                  <a:cubicBezTo>
                    <a:pt x="1192" y="4318"/>
                    <a:pt x="1370" y="3961"/>
                    <a:pt x="1251" y="3872"/>
                  </a:cubicBezTo>
                  <a:cubicBezTo>
                    <a:pt x="1489" y="3485"/>
                    <a:pt x="1400" y="3127"/>
                    <a:pt x="1251" y="2740"/>
                  </a:cubicBezTo>
                  <a:cubicBezTo>
                    <a:pt x="1192" y="2562"/>
                    <a:pt x="1221" y="2323"/>
                    <a:pt x="1221" y="2145"/>
                  </a:cubicBezTo>
                  <a:cubicBezTo>
                    <a:pt x="1192" y="1907"/>
                    <a:pt x="1192" y="1698"/>
                    <a:pt x="1192" y="1490"/>
                  </a:cubicBezTo>
                  <a:cubicBezTo>
                    <a:pt x="1162" y="1549"/>
                    <a:pt x="1140" y="1572"/>
                    <a:pt x="1113" y="1572"/>
                  </a:cubicBezTo>
                  <a:cubicBezTo>
                    <a:pt x="1087" y="1572"/>
                    <a:pt x="1058" y="1549"/>
                    <a:pt x="1013" y="1519"/>
                  </a:cubicBezTo>
                  <a:cubicBezTo>
                    <a:pt x="983" y="1519"/>
                    <a:pt x="983" y="1460"/>
                    <a:pt x="953" y="1460"/>
                  </a:cubicBezTo>
                  <a:cubicBezTo>
                    <a:pt x="864" y="1400"/>
                    <a:pt x="745" y="1460"/>
                    <a:pt x="656" y="1341"/>
                  </a:cubicBezTo>
                  <a:cubicBezTo>
                    <a:pt x="578" y="1237"/>
                    <a:pt x="545" y="837"/>
                    <a:pt x="717" y="837"/>
                  </a:cubicBezTo>
                  <a:cubicBezTo>
                    <a:pt x="742" y="837"/>
                    <a:pt x="771" y="846"/>
                    <a:pt x="805" y="864"/>
                  </a:cubicBezTo>
                  <a:cubicBezTo>
                    <a:pt x="769" y="794"/>
                    <a:pt x="807" y="734"/>
                    <a:pt x="850" y="734"/>
                  </a:cubicBezTo>
                  <a:cubicBezTo>
                    <a:pt x="880" y="734"/>
                    <a:pt x="912" y="762"/>
                    <a:pt x="924" y="835"/>
                  </a:cubicBezTo>
                  <a:cubicBezTo>
                    <a:pt x="953" y="805"/>
                    <a:pt x="953" y="686"/>
                    <a:pt x="894" y="686"/>
                  </a:cubicBezTo>
                  <a:cubicBezTo>
                    <a:pt x="890" y="682"/>
                    <a:pt x="885" y="680"/>
                    <a:pt x="880" y="680"/>
                  </a:cubicBezTo>
                  <a:cubicBezTo>
                    <a:pt x="848" y="680"/>
                    <a:pt x="796" y="750"/>
                    <a:pt x="745" y="775"/>
                  </a:cubicBezTo>
                  <a:cubicBezTo>
                    <a:pt x="692" y="828"/>
                    <a:pt x="568" y="929"/>
                    <a:pt x="478" y="929"/>
                  </a:cubicBezTo>
                  <a:cubicBezTo>
                    <a:pt x="467" y="929"/>
                    <a:pt x="457" y="927"/>
                    <a:pt x="447" y="924"/>
                  </a:cubicBezTo>
                  <a:cubicBezTo>
                    <a:pt x="298" y="894"/>
                    <a:pt x="358" y="775"/>
                    <a:pt x="447" y="716"/>
                  </a:cubicBezTo>
                  <a:cubicBezTo>
                    <a:pt x="537" y="656"/>
                    <a:pt x="656" y="686"/>
                    <a:pt x="745" y="626"/>
                  </a:cubicBezTo>
                  <a:cubicBezTo>
                    <a:pt x="715" y="537"/>
                    <a:pt x="805" y="448"/>
                    <a:pt x="924" y="418"/>
                  </a:cubicBezTo>
                  <a:cubicBezTo>
                    <a:pt x="940" y="414"/>
                    <a:pt x="956" y="412"/>
                    <a:pt x="971" y="412"/>
                  </a:cubicBezTo>
                  <a:cubicBezTo>
                    <a:pt x="1044" y="412"/>
                    <a:pt x="1107" y="455"/>
                    <a:pt x="1166" y="498"/>
                  </a:cubicBezTo>
                  <a:lnTo>
                    <a:pt x="1166" y="498"/>
                  </a:lnTo>
                  <a:cubicBezTo>
                    <a:pt x="1116" y="441"/>
                    <a:pt x="1088" y="344"/>
                    <a:pt x="1043" y="299"/>
                  </a:cubicBezTo>
                  <a:cubicBezTo>
                    <a:pt x="983" y="239"/>
                    <a:pt x="834" y="180"/>
                    <a:pt x="924" y="61"/>
                  </a:cubicBezTo>
                  <a:cubicBezTo>
                    <a:pt x="924" y="61"/>
                    <a:pt x="924" y="1"/>
                    <a:pt x="92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2416710" y="4205610"/>
              <a:ext cx="2140" cy="8360"/>
            </a:xfrm>
            <a:custGeom>
              <a:avLst/>
              <a:gdLst/>
              <a:ahLst/>
              <a:cxnLst/>
              <a:rect l="l" t="t" r="r" b="b"/>
              <a:pathLst>
                <a:path w="107" h="418" extrusionOk="0">
                  <a:moveTo>
                    <a:pt x="82" y="1"/>
                  </a:moveTo>
                  <a:lnTo>
                    <a:pt x="82" y="1"/>
                  </a:lnTo>
                  <a:cubicBezTo>
                    <a:pt x="55" y="84"/>
                    <a:pt x="1" y="271"/>
                    <a:pt x="42" y="344"/>
                  </a:cubicBezTo>
                  <a:lnTo>
                    <a:pt x="42" y="344"/>
                  </a:lnTo>
                  <a:cubicBezTo>
                    <a:pt x="72" y="233"/>
                    <a:pt x="106" y="97"/>
                    <a:pt x="82" y="1"/>
                  </a:cubicBezTo>
                  <a:close/>
                  <a:moveTo>
                    <a:pt x="42" y="344"/>
                  </a:moveTo>
                  <a:cubicBezTo>
                    <a:pt x="35" y="370"/>
                    <a:pt x="28" y="395"/>
                    <a:pt x="23" y="418"/>
                  </a:cubicBezTo>
                  <a:lnTo>
                    <a:pt x="53" y="358"/>
                  </a:lnTo>
                  <a:cubicBezTo>
                    <a:pt x="49" y="354"/>
                    <a:pt x="45" y="349"/>
                    <a:pt x="42" y="34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2386190" y="4280570"/>
              <a:ext cx="45280" cy="72460"/>
            </a:xfrm>
            <a:custGeom>
              <a:avLst/>
              <a:gdLst/>
              <a:ahLst/>
              <a:cxnLst/>
              <a:rect l="l" t="t" r="r" b="b"/>
              <a:pathLst>
                <a:path w="2264" h="3623" extrusionOk="0">
                  <a:moveTo>
                    <a:pt x="1137" y="1"/>
                  </a:moveTo>
                  <a:cubicBezTo>
                    <a:pt x="834" y="1"/>
                    <a:pt x="519" y="144"/>
                    <a:pt x="328" y="362"/>
                  </a:cubicBezTo>
                  <a:cubicBezTo>
                    <a:pt x="179" y="540"/>
                    <a:pt x="0" y="659"/>
                    <a:pt x="120" y="868"/>
                  </a:cubicBezTo>
                  <a:cubicBezTo>
                    <a:pt x="239" y="1046"/>
                    <a:pt x="477" y="1195"/>
                    <a:pt x="596" y="1404"/>
                  </a:cubicBezTo>
                  <a:cubicBezTo>
                    <a:pt x="715" y="1642"/>
                    <a:pt x="745" y="1880"/>
                    <a:pt x="804" y="2118"/>
                  </a:cubicBezTo>
                  <a:cubicBezTo>
                    <a:pt x="834" y="2237"/>
                    <a:pt x="894" y="2356"/>
                    <a:pt x="864" y="2476"/>
                  </a:cubicBezTo>
                  <a:cubicBezTo>
                    <a:pt x="804" y="2416"/>
                    <a:pt x="745" y="2416"/>
                    <a:pt x="685" y="2386"/>
                  </a:cubicBezTo>
                  <a:lnTo>
                    <a:pt x="685" y="2386"/>
                  </a:lnTo>
                  <a:cubicBezTo>
                    <a:pt x="580" y="2807"/>
                    <a:pt x="893" y="3623"/>
                    <a:pt x="1337" y="3623"/>
                  </a:cubicBezTo>
                  <a:cubicBezTo>
                    <a:pt x="1395" y="3623"/>
                    <a:pt x="1456" y="3608"/>
                    <a:pt x="1519" y="3577"/>
                  </a:cubicBezTo>
                  <a:cubicBezTo>
                    <a:pt x="1608" y="3547"/>
                    <a:pt x="1608" y="3458"/>
                    <a:pt x="1668" y="3428"/>
                  </a:cubicBezTo>
                  <a:cubicBezTo>
                    <a:pt x="1698" y="3399"/>
                    <a:pt x="1787" y="3428"/>
                    <a:pt x="1846" y="3369"/>
                  </a:cubicBezTo>
                  <a:cubicBezTo>
                    <a:pt x="1906" y="3339"/>
                    <a:pt x="1995" y="3131"/>
                    <a:pt x="2025" y="3071"/>
                  </a:cubicBezTo>
                  <a:cubicBezTo>
                    <a:pt x="2144" y="2892"/>
                    <a:pt x="2055" y="2744"/>
                    <a:pt x="2085" y="2565"/>
                  </a:cubicBezTo>
                  <a:cubicBezTo>
                    <a:pt x="2085" y="2446"/>
                    <a:pt x="2263" y="2148"/>
                    <a:pt x="2055" y="2088"/>
                  </a:cubicBezTo>
                  <a:cubicBezTo>
                    <a:pt x="2085" y="2059"/>
                    <a:pt x="2055" y="1969"/>
                    <a:pt x="2025" y="1940"/>
                  </a:cubicBezTo>
                  <a:cubicBezTo>
                    <a:pt x="1925" y="1968"/>
                    <a:pt x="1859" y="2011"/>
                    <a:pt x="1815" y="2011"/>
                  </a:cubicBezTo>
                  <a:cubicBezTo>
                    <a:pt x="1766" y="2011"/>
                    <a:pt x="1743" y="1961"/>
                    <a:pt x="1727" y="1791"/>
                  </a:cubicBezTo>
                  <a:cubicBezTo>
                    <a:pt x="1727" y="1612"/>
                    <a:pt x="1787" y="1404"/>
                    <a:pt x="1817" y="1225"/>
                  </a:cubicBezTo>
                  <a:cubicBezTo>
                    <a:pt x="1846" y="1106"/>
                    <a:pt x="1846" y="927"/>
                    <a:pt x="1906" y="808"/>
                  </a:cubicBezTo>
                  <a:cubicBezTo>
                    <a:pt x="1936" y="749"/>
                    <a:pt x="2055" y="659"/>
                    <a:pt x="2085" y="570"/>
                  </a:cubicBezTo>
                  <a:cubicBezTo>
                    <a:pt x="2114" y="391"/>
                    <a:pt x="1906" y="302"/>
                    <a:pt x="1757" y="183"/>
                  </a:cubicBezTo>
                  <a:cubicBezTo>
                    <a:pt x="1608" y="94"/>
                    <a:pt x="1430" y="34"/>
                    <a:pt x="1221" y="4"/>
                  </a:cubicBezTo>
                  <a:cubicBezTo>
                    <a:pt x="1193" y="2"/>
                    <a:pt x="1165" y="1"/>
                    <a:pt x="113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2387390" y="4281990"/>
              <a:ext cx="38720" cy="65960"/>
            </a:xfrm>
            <a:custGeom>
              <a:avLst/>
              <a:gdLst/>
              <a:ahLst/>
              <a:cxnLst/>
              <a:rect l="l" t="t" r="r" b="b"/>
              <a:pathLst>
                <a:path w="1936" h="3298" extrusionOk="0">
                  <a:moveTo>
                    <a:pt x="1668" y="2968"/>
                  </a:moveTo>
                  <a:cubicBezTo>
                    <a:pt x="1669" y="3009"/>
                    <a:pt x="1673" y="3061"/>
                    <a:pt x="1698" y="3092"/>
                  </a:cubicBezTo>
                  <a:lnTo>
                    <a:pt x="1698" y="3092"/>
                  </a:lnTo>
                  <a:cubicBezTo>
                    <a:pt x="1707" y="3065"/>
                    <a:pt x="1709" y="3035"/>
                    <a:pt x="1697" y="3000"/>
                  </a:cubicBezTo>
                  <a:cubicBezTo>
                    <a:pt x="1689" y="2988"/>
                    <a:pt x="1679" y="2977"/>
                    <a:pt x="1668" y="2968"/>
                  </a:cubicBezTo>
                  <a:close/>
                  <a:moveTo>
                    <a:pt x="1935" y="2881"/>
                  </a:moveTo>
                  <a:lnTo>
                    <a:pt x="1935" y="2881"/>
                  </a:lnTo>
                  <a:cubicBezTo>
                    <a:pt x="1906" y="2940"/>
                    <a:pt x="1816" y="3119"/>
                    <a:pt x="1757" y="3119"/>
                  </a:cubicBezTo>
                  <a:cubicBezTo>
                    <a:pt x="1730" y="3119"/>
                    <a:pt x="1712" y="3109"/>
                    <a:pt x="1698" y="3092"/>
                  </a:cubicBezTo>
                  <a:lnTo>
                    <a:pt x="1698" y="3092"/>
                  </a:lnTo>
                  <a:cubicBezTo>
                    <a:pt x="1685" y="3136"/>
                    <a:pt x="1656" y="3172"/>
                    <a:pt x="1638" y="3208"/>
                  </a:cubicBezTo>
                  <a:cubicBezTo>
                    <a:pt x="1786" y="3119"/>
                    <a:pt x="1935" y="3060"/>
                    <a:pt x="1935" y="2881"/>
                  </a:cubicBezTo>
                  <a:close/>
                  <a:moveTo>
                    <a:pt x="1251" y="3238"/>
                  </a:moveTo>
                  <a:cubicBezTo>
                    <a:pt x="1231" y="3248"/>
                    <a:pt x="1214" y="3255"/>
                    <a:pt x="1199" y="3260"/>
                  </a:cubicBezTo>
                  <a:lnTo>
                    <a:pt x="1199" y="3260"/>
                  </a:lnTo>
                  <a:cubicBezTo>
                    <a:pt x="1217" y="3257"/>
                    <a:pt x="1234" y="3255"/>
                    <a:pt x="1251" y="3254"/>
                  </a:cubicBezTo>
                  <a:lnTo>
                    <a:pt x="1251" y="3254"/>
                  </a:lnTo>
                  <a:cubicBezTo>
                    <a:pt x="1251" y="3250"/>
                    <a:pt x="1251" y="3245"/>
                    <a:pt x="1251" y="3238"/>
                  </a:cubicBezTo>
                  <a:close/>
                  <a:moveTo>
                    <a:pt x="1079" y="0"/>
                  </a:moveTo>
                  <a:cubicBezTo>
                    <a:pt x="754" y="0"/>
                    <a:pt x="433" y="108"/>
                    <a:pt x="238" y="380"/>
                  </a:cubicBezTo>
                  <a:cubicBezTo>
                    <a:pt x="298" y="350"/>
                    <a:pt x="357" y="350"/>
                    <a:pt x="417" y="320"/>
                  </a:cubicBezTo>
                  <a:lnTo>
                    <a:pt x="417" y="320"/>
                  </a:lnTo>
                  <a:cubicBezTo>
                    <a:pt x="464" y="391"/>
                    <a:pt x="271" y="535"/>
                    <a:pt x="172" y="535"/>
                  </a:cubicBezTo>
                  <a:cubicBezTo>
                    <a:pt x="145" y="535"/>
                    <a:pt x="125" y="524"/>
                    <a:pt x="119" y="499"/>
                  </a:cubicBezTo>
                  <a:lnTo>
                    <a:pt x="119" y="499"/>
                  </a:lnTo>
                  <a:cubicBezTo>
                    <a:pt x="0" y="707"/>
                    <a:pt x="149" y="797"/>
                    <a:pt x="328" y="916"/>
                  </a:cubicBezTo>
                  <a:cubicBezTo>
                    <a:pt x="506" y="1035"/>
                    <a:pt x="625" y="1214"/>
                    <a:pt x="685" y="1422"/>
                  </a:cubicBezTo>
                  <a:cubicBezTo>
                    <a:pt x="715" y="1660"/>
                    <a:pt x="774" y="1869"/>
                    <a:pt x="834" y="2077"/>
                  </a:cubicBezTo>
                  <a:cubicBezTo>
                    <a:pt x="863" y="2196"/>
                    <a:pt x="863" y="2315"/>
                    <a:pt x="863" y="2464"/>
                  </a:cubicBezTo>
                  <a:cubicBezTo>
                    <a:pt x="804" y="2464"/>
                    <a:pt x="744" y="2375"/>
                    <a:pt x="715" y="2345"/>
                  </a:cubicBezTo>
                  <a:cubicBezTo>
                    <a:pt x="655" y="2464"/>
                    <a:pt x="685" y="2613"/>
                    <a:pt x="715" y="2732"/>
                  </a:cubicBezTo>
                  <a:cubicBezTo>
                    <a:pt x="715" y="2762"/>
                    <a:pt x="744" y="2762"/>
                    <a:pt x="744" y="2792"/>
                  </a:cubicBezTo>
                  <a:cubicBezTo>
                    <a:pt x="744" y="2821"/>
                    <a:pt x="715" y="2851"/>
                    <a:pt x="744" y="2911"/>
                  </a:cubicBezTo>
                  <a:cubicBezTo>
                    <a:pt x="744" y="2935"/>
                    <a:pt x="744" y="2978"/>
                    <a:pt x="776" y="2978"/>
                  </a:cubicBezTo>
                  <a:cubicBezTo>
                    <a:pt x="783" y="2978"/>
                    <a:pt x="793" y="2976"/>
                    <a:pt x="804" y="2970"/>
                  </a:cubicBezTo>
                  <a:cubicBezTo>
                    <a:pt x="834" y="3030"/>
                    <a:pt x="804" y="3089"/>
                    <a:pt x="834" y="3149"/>
                  </a:cubicBezTo>
                  <a:cubicBezTo>
                    <a:pt x="863" y="3139"/>
                    <a:pt x="893" y="3132"/>
                    <a:pt x="920" y="3132"/>
                  </a:cubicBezTo>
                  <a:cubicBezTo>
                    <a:pt x="973" y="3132"/>
                    <a:pt x="1012" y="3159"/>
                    <a:pt x="1012" y="3238"/>
                  </a:cubicBezTo>
                  <a:cubicBezTo>
                    <a:pt x="1022" y="3228"/>
                    <a:pt x="1032" y="3225"/>
                    <a:pt x="1042" y="3225"/>
                  </a:cubicBezTo>
                  <a:cubicBezTo>
                    <a:pt x="1062" y="3225"/>
                    <a:pt x="1082" y="3238"/>
                    <a:pt x="1102" y="3238"/>
                  </a:cubicBezTo>
                  <a:cubicBezTo>
                    <a:pt x="1102" y="3238"/>
                    <a:pt x="1102" y="3268"/>
                    <a:pt x="1102" y="3298"/>
                  </a:cubicBezTo>
                  <a:cubicBezTo>
                    <a:pt x="1141" y="3278"/>
                    <a:pt x="1168" y="3271"/>
                    <a:pt x="1199" y="3260"/>
                  </a:cubicBezTo>
                  <a:lnTo>
                    <a:pt x="1199" y="3260"/>
                  </a:lnTo>
                  <a:cubicBezTo>
                    <a:pt x="1187" y="3262"/>
                    <a:pt x="1174" y="3265"/>
                    <a:pt x="1161" y="3268"/>
                  </a:cubicBezTo>
                  <a:cubicBezTo>
                    <a:pt x="1161" y="3238"/>
                    <a:pt x="1131" y="3238"/>
                    <a:pt x="1161" y="3179"/>
                  </a:cubicBezTo>
                  <a:lnTo>
                    <a:pt x="1161" y="3179"/>
                  </a:lnTo>
                  <a:cubicBezTo>
                    <a:pt x="1150" y="3184"/>
                    <a:pt x="1136" y="3187"/>
                    <a:pt x="1121" y="3187"/>
                  </a:cubicBezTo>
                  <a:cubicBezTo>
                    <a:pt x="1058" y="3187"/>
                    <a:pt x="971" y="3143"/>
                    <a:pt x="923" y="3119"/>
                  </a:cubicBezTo>
                  <a:cubicBezTo>
                    <a:pt x="923" y="3119"/>
                    <a:pt x="834" y="3030"/>
                    <a:pt x="834" y="3000"/>
                  </a:cubicBezTo>
                  <a:cubicBezTo>
                    <a:pt x="834" y="2970"/>
                    <a:pt x="863" y="2940"/>
                    <a:pt x="863" y="2911"/>
                  </a:cubicBezTo>
                  <a:cubicBezTo>
                    <a:pt x="834" y="2881"/>
                    <a:pt x="774" y="2851"/>
                    <a:pt x="774" y="2821"/>
                  </a:cubicBezTo>
                  <a:cubicBezTo>
                    <a:pt x="834" y="2762"/>
                    <a:pt x="715" y="2613"/>
                    <a:pt x="834" y="2613"/>
                  </a:cubicBezTo>
                  <a:cubicBezTo>
                    <a:pt x="923" y="2613"/>
                    <a:pt x="923" y="2792"/>
                    <a:pt x="923" y="2881"/>
                  </a:cubicBezTo>
                  <a:cubicBezTo>
                    <a:pt x="940" y="2870"/>
                    <a:pt x="955" y="2865"/>
                    <a:pt x="968" y="2865"/>
                  </a:cubicBezTo>
                  <a:cubicBezTo>
                    <a:pt x="1023" y="2865"/>
                    <a:pt x="1042" y="2952"/>
                    <a:pt x="1042" y="3000"/>
                  </a:cubicBezTo>
                  <a:cubicBezTo>
                    <a:pt x="1058" y="2995"/>
                    <a:pt x="1072" y="2992"/>
                    <a:pt x="1084" y="2992"/>
                  </a:cubicBezTo>
                  <a:cubicBezTo>
                    <a:pt x="1140" y="2992"/>
                    <a:pt x="1156" y="3046"/>
                    <a:pt x="1131" y="3119"/>
                  </a:cubicBezTo>
                  <a:cubicBezTo>
                    <a:pt x="1161" y="3119"/>
                    <a:pt x="1221" y="3089"/>
                    <a:pt x="1251" y="3089"/>
                  </a:cubicBezTo>
                  <a:cubicBezTo>
                    <a:pt x="1237" y="3047"/>
                    <a:pt x="1275" y="3018"/>
                    <a:pt x="1311" y="3018"/>
                  </a:cubicBezTo>
                  <a:cubicBezTo>
                    <a:pt x="1351" y="3018"/>
                    <a:pt x="1387" y="3055"/>
                    <a:pt x="1340" y="3149"/>
                  </a:cubicBezTo>
                  <a:cubicBezTo>
                    <a:pt x="1340" y="3149"/>
                    <a:pt x="1429" y="3089"/>
                    <a:pt x="1429" y="3089"/>
                  </a:cubicBezTo>
                  <a:cubicBezTo>
                    <a:pt x="1429" y="3060"/>
                    <a:pt x="1429" y="3030"/>
                    <a:pt x="1429" y="3000"/>
                  </a:cubicBezTo>
                  <a:cubicBezTo>
                    <a:pt x="1459" y="2955"/>
                    <a:pt x="1511" y="2933"/>
                    <a:pt x="1563" y="2933"/>
                  </a:cubicBezTo>
                  <a:cubicBezTo>
                    <a:pt x="1601" y="2933"/>
                    <a:pt x="1638" y="2945"/>
                    <a:pt x="1668" y="2968"/>
                  </a:cubicBezTo>
                  <a:lnTo>
                    <a:pt x="1668" y="2968"/>
                  </a:lnTo>
                  <a:cubicBezTo>
                    <a:pt x="1667" y="2958"/>
                    <a:pt x="1667" y="2949"/>
                    <a:pt x="1667" y="2940"/>
                  </a:cubicBezTo>
                  <a:cubicBezTo>
                    <a:pt x="1667" y="2914"/>
                    <a:pt x="1713" y="2751"/>
                    <a:pt x="1744" y="2751"/>
                  </a:cubicBezTo>
                  <a:cubicBezTo>
                    <a:pt x="1749" y="2751"/>
                    <a:pt x="1753" y="2754"/>
                    <a:pt x="1757" y="2762"/>
                  </a:cubicBezTo>
                  <a:cubicBezTo>
                    <a:pt x="1731" y="2710"/>
                    <a:pt x="1727" y="2637"/>
                    <a:pt x="1784" y="2637"/>
                  </a:cubicBezTo>
                  <a:cubicBezTo>
                    <a:pt x="1794" y="2637"/>
                    <a:pt x="1804" y="2639"/>
                    <a:pt x="1816" y="2643"/>
                  </a:cubicBezTo>
                  <a:cubicBezTo>
                    <a:pt x="1786" y="2613"/>
                    <a:pt x="1786" y="2553"/>
                    <a:pt x="1786" y="2524"/>
                  </a:cubicBezTo>
                  <a:lnTo>
                    <a:pt x="1846" y="2524"/>
                  </a:lnTo>
                  <a:cubicBezTo>
                    <a:pt x="1846" y="2500"/>
                    <a:pt x="1789" y="2265"/>
                    <a:pt x="1843" y="2265"/>
                  </a:cubicBezTo>
                  <a:cubicBezTo>
                    <a:pt x="1856" y="2265"/>
                    <a:pt x="1876" y="2280"/>
                    <a:pt x="1906" y="2315"/>
                  </a:cubicBezTo>
                  <a:cubicBezTo>
                    <a:pt x="1876" y="2196"/>
                    <a:pt x="1876" y="2107"/>
                    <a:pt x="1906" y="1988"/>
                  </a:cubicBezTo>
                  <a:lnTo>
                    <a:pt x="1906" y="1988"/>
                  </a:lnTo>
                  <a:cubicBezTo>
                    <a:pt x="1884" y="2031"/>
                    <a:pt x="1846" y="2059"/>
                    <a:pt x="1804" y="2059"/>
                  </a:cubicBezTo>
                  <a:cubicBezTo>
                    <a:pt x="1789" y="2059"/>
                    <a:pt x="1773" y="2055"/>
                    <a:pt x="1757" y="2047"/>
                  </a:cubicBezTo>
                  <a:cubicBezTo>
                    <a:pt x="1757" y="2137"/>
                    <a:pt x="1727" y="2256"/>
                    <a:pt x="1697" y="2345"/>
                  </a:cubicBezTo>
                  <a:cubicBezTo>
                    <a:pt x="1667" y="2494"/>
                    <a:pt x="1638" y="2673"/>
                    <a:pt x="1578" y="2792"/>
                  </a:cubicBezTo>
                  <a:cubicBezTo>
                    <a:pt x="1533" y="2837"/>
                    <a:pt x="1333" y="2951"/>
                    <a:pt x="1226" y="2951"/>
                  </a:cubicBezTo>
                  <a:cubicBezTo>
                    <a:pt x="1193" y="2951"/>
                    <a:pt x="1168" y="2939"/>
                    <a:pt x="1161" y="2911"/>
                  </a:cubicBezTo>
                  <a:cubicBezTo>
                    <a:pt x="1161" y="2911"/>
                    <a:pt x="1191" y="2881"/>
                    <a:pt x="1221" y="2881"/>
                  </a:cubicBezTo>
                  <a:cubicBezTo>
                    <a:pt x="1221" y="2821"/>
                    <a:pt x="1221" y="2762"/>
                    <a:pt x="1221" y="2702"/>
                  </a:cubicBezTo>
                  <a:cubicBezTo>
                    <a:pt x="1197" y="2714"/>
                    <a:pt x="1178" y="2719"/>
                    <a:pt x="1163" y="2719"/>
                  </a:cubicBezTo>
                  <a:cubicBezTo>
                    <a:pt x="1086" y="2719"/>
                    <a:pt x="1122" y="2584"/>
                    <a:pt x="1193" y="2584"/>
                  </a:cubicBezTo>
                  <a:cubicBezTo>
                    <a:pt x="1211" y="2584"/>
                    <a:pt x="1230" y="2593"/>
                    <a:pt x="1251" y="2613"/>
                  </a:cubicBezTo>
                  <a:cubicBezTo>
                    <a:pt x="1251" y="2553"/>
                    <a:pt x="1280" y="2464"/>
                    <a:pt x="1340" y="2405"/>
                  </a:cubicBezTo>
                  <a:cubicBezTo>
                    <a:pt x="1280" y="2166"/>
                    <a:pt x="1191" y="1898"/>
                    <a:pt x="1161" y="1630"/>
                  </a:cubicBezTo>
                  <a:cubicBezTo>
                    <a:pt x="1136" y="1580"/>
                    <a:pt x="1111" y="1233"/>
                    <a:pt x="1032" y="1233"/>
                  </a:cubicBezTo>
                  <a:cubicBezTo>
                    <a:pt x="1018" y="1233"/>
                    <a:pt x="1001" y="1245"/>
                    <a:pt x="983" y="1273"/>
                  </a:cubicBezTo>
                  <a:cubicBezTo>
                    <a:pt x="983" y="1124"/>
                    <a:pt x="863" y="767"/>
                    <a:pt x="685" y="737"/>
                  </a:cubicBezTo>
                  <a:cubicBezTo>
                    <a:pt x="625" y="737"/>
                    <a:pt x="506" y="767"/>
                    <a:pt x="447" y="767"/>
                  </a:cubicBezTo>
                  <a:cubicBezTo>
                    <a:pt x="357" y="767"/>
                    <a:pt x="268" y="797"/>
                    <a:pt x="179" y="797"/>
                  </a:cubicBezTo>
                  <a:cubicBezTo>
                    <a:pt x="208" y="737"/>
                    <a:pt x="268" y="618"/>
                    <a:pt x="328" y="588"/>
                  </a:cubicBezTo>
                  <a:cubicBezTo>
                    <a:pt x="447" y="469"/>
                    <a:pt x="536" y="529"/>
                    <a:pt x="655" y="469"/>
                  </a:cubicBezTo>
                  <a:cubicBezTo>
                    <a:pt x="655" y="469"/>
                    <a:pt x="715" y="380"/>
                    <a:pt x="715" y="380"/>
                  </a:cubicBezTo>
                  <a:cubicBezTo>
                    <a:pt x="774" y="320"/>
                    <a:pt x="863" y="320"/>
                    <a:pt x="923" y="320"/>
                  </a:cubicBezTo>
                  <a:cubicBezTo>
                    <a:pt x="971" y="320"/>
                    <a:pt x="1033" y="325"/>
                    <a:pt x="1097" y="325"/>
                  </a:cubicBezTo>
                  <a:cubicBezTo>
                    <a:pt x="1195" y="325"/>
                    <a:pt x="1298" y="314"/>
                    <a:pt x="1370" y="261"/>
                  </a:cubicBezTo>
                  <a:cubicBezTo>
                    <a:pt x="1325" y="216"/>
                    <a:pt x="1280" y="201"/>
                    <a:pt x="1232" y="201"/>
                  </a:cubicBezTo>
                  <a:cubicBezTo>
                    <a:pt x="1184" y="201"/>
                    <a:pt x="1131" y="216"/>
                    <a:pt x="1072" y="231"/>
                  </a:cubicBezTo>
                  <a:cubicBezTo>
                    <a:pt x="981" y="249"/>
                    <a:pt x="858" y="278"/>
                    <a:pt x="742" y="278"/>
                  </a:cubicBezTo>
                  <a:cubicBezTo>
                    <a:pt x="667" y="278"/>
                    <a:pt x="594" y="266"/>
                    <a:pt x="536" y="231"/>
                  </a:cubicBezTo>
                  <a:cubicBezTo>
                    <a:pt x="642" y="104"/>
                    <a:pt x="777" y="67"/>
                    <a:pt x="922" y="67"/>
                  </a:cubicBezTo>
                  <a:cubicBezTo>
                    <a:pt x="981" y="67"/>
                    <a:pt x="1041" y="74"/>
                    <a:pt x="1102" y="82"/>
                  </a:cubicBezTo>
                  <a:cubicBezTo>
                    <a:pt x="1191" y="82"/>
                    <a:pt x="1280" y="142"/>
                    <a:pt x="1340" y="142"/>
                  </a:cubicBezTo>
                  <a:cubicBezTo>
                    <a:pt x="1429" y="142"/>
                    <a:pt x="1489" y="82"/>
                    <a:pt x="1578" y="82"/>
                  </a:cubicBezTo>
                  <a:cubicBezTo>
                    <a:pt x="1423" y="31"/>
                    <a:pt x="1251" y="0"/>
                    <a:pt x="1079" y="0"/>
                  </a:cubicBezTo>
                  <a:close/>
                  <a:moveTo>
                    <a:pt x="1459" y="3208"/>
                  </a:moveTo>
                  <a:cubicBezTo>
                    <a:pt x="1393" y="3252"/>
                    <a:pt x="1328" y="3248"/>
                    <a:pt x="1251" y="3254"/>
                  </a:cubicBezTo>
                  <a:lnTo>
                    <a:pt x="1251" y="3254"/>
                  </a:lnTo>
                  <a:cubicBezTo>
                    <a:pt x="1251" y="3269"/>
                    <a:pt x="1251" y="3274"/>
                    <a:pt x="1251" y="3298"/>
                  </a:cubicBezTo>
                  <a:cubicBezTo>
                    <a:pt x="1260" y="3293"/>
                    <a:pt x="1275" y="3291"/>
                    <a:pt x="1293" y="3291"/>
                  </a:cubicBezTo>
                  <a:cubicBezTo>
                    <a:pt x="1328" y="3291"/>
                    <a:pt x="1373" y="3298"/>
                    <a:pt x="1411" y="3298"/>
                  </a:cubicBezTo>
                  <a:cubicBezTo>
                    <a:pt x="1466" y="3298"/>
                    <a:pt x="1504" y="3283"/>
                    <a:pt x="1459" y="32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7"/>
            <p:cNvSpPr/>
            <p:nvPr/>
          </p:nvSpPr>
          <p:spPr>
            <a:xfrm>
              <a:off x="2420730" y="3691370"/>
              <a:ext cx="97680" cy="77820"/>
            </a:xfrm>
            <a:custGeom>
              <a:avLst/>
              <a:gdLst/>
              <a:ahLst/>
              <a:cxnLst/>
              <a:rect l="l" t="t" r="r" b="b"/>
              <a:pathLst>
                <a:path w="4884" h="3891" extrusionOk="0">
                  <a:moveTo>
                    <a:pt x="1781" y="0"/>
                  </a:moveTo>
                  <a:cubicBezTo>
                    <a:pt x="1602" y="0"/>
                    <a:pt x="1432" y="29"/>
                    <a:pt x="1251" y="48"/>
                  </a:cubicBezTo>
                  <a:cubicBezTo>
                    <a:pt x="775" y="137"/>
                    <a:pt x="328" y="167"/>
                    <a:pt x="119" y="703"/>
                  </a:cubicBezTo>
                  <a:cubicBezTo>
                    <a:pt x="0" y="1090"/>
                    <a:pt x="0" y="1328"/>
                    <a:pt x="60" y="1745"/>
                  </a:cubicBezTo>
                  <a:cubicBezTo>
                    <a:pt x="90" y="1893"/>
                    <a:pt x="30" y="2191"/>
                    <a:pt x="149" y="2310"/>
                  </a:cubicBezTo>
                  <a:cubicBezTo>
                    <a:pt x="209" y="2340"/>
                    <a:pt x="358" y="2340"/>
                    <a:pt x="447" y="2370"/>
                  </a:cubicBezTo>
                  <a:cubicBezTo>
                    <a:pt x="834" y="2519"/>
                    <a:pt x="1340" y="2787"/>
                    <a:pt x="1578" y="3144"/>
                  </a:cubicBezTo>
                  <a:cubicBezTo>
                    <a:pt x="1757" y="3412"/>
                    <a:pt x="1936" y="3859"/>
                    <a:pt x="2323" y="3888"/>
                  </a:cubicBezTo>
                  <a:cubicBezTo>
                    <a:pt x="2347" y="3890"/>
                    <a:pt x="2371" y="3891"/>
                    <a:pt x="2395" y="3891"/>
                  </a:cubicBezTo>
                  <a:cubicBezTo>
                    <a:pt x="2794" y="3891"/>
                    <a:pt x="3237" y="3670"/>
                    <a:pt x="3573" y="3501"/>
                  </a:cubicBezTo>
                  <a:cubicBezTo>
                    <a:pt x="3871" y="3323"/>
                    <a:pt x="4139" y="3144"/>
                    <a:pt x="4466" y="2995"/>
                  </a:cubicBezTo>
                  <a:cubicBezTo>
                    <a:pt x="4764" y="2846"/>
                    <a:pt x="4883" y="2787"/>
                    <a:pt x="4883" y="2429"/>
                  </a:cubicBezTo>
                  <a:cubicBezTo>
                    <a:pt x="4883" y="2161"/>
                    <a:pt x="4883" y="1864"/>
                    <a:pt x="4615" y="1715"/>
                  </a:cubicBezTo>
                  <a:cubicBezTo>
                    <a:pt x="4496" y="1655"/>
                    <a:pt x="4347" y="1685"/>
                    <a:pt x="4228" y="1626"/>
                  </a:cubicBezTo>
                  <a:cubicBezTo>
                    <a:pt x="4169" y="1596"/>
                    <a:pt x="4139" y="1506"/>
                    <a:pt x="4109" y="1447"/>
                  </a:cubicBezTo>
                  <a:cubicBezTo>
                    <a:pt x="3901" y="1298"/>
                    <a:pt x="3633" y="1358"/>
                    <a:pt x="3424" y="1179"/>
                  </a:cubicBezTo>
                  <a:cubicBezTo>
                    <a:pt x="3246" y="1030"/>
                    <a:pt x="3186" y="822"/>
                    <a:pt x="3067" y="673"/>
                  </a:cubicBezTo>
                  <a:cubicBezTo>
                    <a:pt x="2829" y="375"/>
                    <a:pt x="2501" y="137"/>
                    <a:pt x="2144" y="48"/>
                  </a:cubicBezTo>
                  <a:cubicBezTo>
                    <a:pt x="2016" y="12"/>
                    <a:pt x="1896" y="0"/>
                    <a:pt x="178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7"/>
            <p:cNvSpPr/>
            <p:nvPr/>
          </p:nvSpPr>
          <p:spPr>
            <a:xfrm>
              <a:off x="2449310" y="3741130"/>
              <a:ext cx="67460" cy="27280"/>
            </a:xfrm>
            <a:custGeom>
              <a:avLst/>
              <a:gdLst/>
              <a:ahLst/>
              <a:cxnLst/>
              <a:rect l="l" t="t" r="r" b="b"/>
              <a:pathLst>
                <a:path w="3373" h="1364" extrusionOk="0">
                  <a:moveTo>
                    <a:pt x="3276" y="90"/>
                  </a:moveTo>
                  <a:cubicBezTo>
                    <a:pt x="3186" y="180"/>
                    <a:pt x="3096" y="337"/>
                    <a:pt x="2981" y="384"/>
                  </a:cubicBezTo>
                  <a:lnTo>
                    <a:pt x="2981" y="384"/>
                  </a:lnTo>
                  <a:cubicBezTo>
                    <a:pt x="3165" y="370"/>
                    <a:pt x="3372" y="348"/>
                    <a:pt x="3276" y="90"/>
                  </a:cubicBezTo>
                  <a:close/>
                  <a:moveTo>
                    <a:pt x="2981" y="384"/>
                  </a:moveTo>
                  <a:lnTo>
                    <a:pt x="2981" y="384"/>
                  </a:lnTo>
                  <a:cubicBezTo>
                    <a:pt x="2944" y="387"/>
                    <a:pt x="2908" y="389"/>
                    <a:pt x="2876" y="393"/>
                  </a:cubicBezTo>
                  <a:lnTo>
                    <a:pt x="2876" y="393"/>
                  </a:lnTo>
                  <a:cubicBezTo>
                    <a:pt x="2889" y="396"/>
                    <a:pt x="2902" y="397"/>
                    <a:pt x="2915" y="397"/>
                  </a:cubicBezTo>
                  <a:cubicBezTo>
                    <a:pt x="2938" y="397"/>
                    <a:pt x="2960" y="393"/>
                    <a:pt x="2981" y="384"/>
                  </a:cubicBezTo>
                  <a:close/>
                  <a:moveTo>
                    <a:pt x="2859" y="388"/>
                  </a:moveTo>
                  <a:lnTo>
                    <a:pt x="2843" y="397"/>
                  </a:lnTo>
                  <a:lnTo>
                    <a:pt x="2843" y="397"/>
                  </a:lnTo>
                  <a:cubicBezTo>
                    <a:pt x="2853" y="396"/>
                    <a:pt x="2864" y="394"/>
                    <a:pt x="2876" y="393"/>
                  </a:cubicBezTo>
                  <a:lnTo>
                    <a:pt x="2876" y="393"/>
                  </a:lnTo>
                  <a:cubicBezTo>
                    <a:pt x="2870" y="391"/>
                    <a:pt x="2864" y="390"/>
                    <a:pt x="2859" y="388"/>
                  </a:cubicBezTo>
                  <a:close/>
                  <a:moveTo>
                    <a:pt x="2843" y="397"/>
                  </a:moveTo>
                  <a:cubicBezTo>
                    <a:pt x="2791" y="407"/>
                    <a:pt x="2754" y="422"/>
                    <a:pt x="2746" y="456"/>
                  </a:cubicBezTo>
                  <a:lnTo>
                    <a:pt x="2746" y="456"/>
                  </a:lnTo>
                  <a:lnTo>
                    <a:pt x="2843" y="397"/>
                  </a:lnTo>
                  <a:close/>
                  <a:moveTo>
                    <a:pt x="1" y="1"/>
                  </a:moveTo>
                  <a:cubicBezTo>
                    <a:pt x="149" y="150"/>
                    <a:pt x="269" y="269"/>
                    <a:pt x="298" y="448"/>
                  </a:cubicBezTo>
                  <a:cubicBezTo>
                    <a:pt x="328" y="567"/>
                    <a:pt x="298" y="745"/>
                    <a:pt x="328" y="835"/>
                  </a:cubicBezTo>
                  <a:cubicBezTo>
                    <a:pt x="388" y="1013"/>
                    <a:pt x="685" y="1281"/>
                    <a:pt x="864" y="1341"/>
                  </a:cubicBezTo>
                  <a:cubicBezTo>
                    <a:pt x="938" y="1356"/>
                    <a:pt x="1011" y="1363"/>
                    <a:pt x="1084" y="1363"/>
                  </a:cubicBezTo>
                  <a:cubicBezTo>
                    <a:pt x="1713" y="1363"/>
                    <a:pt x="2289" y="831"/>
                    <a:pt x="2770" y="537"/>
                  </a:cubicBezTo>
                  <a:cubicBezTo>
                    <a:pt x="2749" y="502"/>
                    <a:pt x="2742" y="476"/>
                    <a:pt x="2746" y="456"/>
                  </a:cubicBezTo>
                  <a:lnTo>
                    <a:pt x="2746" y="456"/>
                  </a:lnTo>
                  <a:lnTo>
                    <a:pt x="2710" y="477"/>
                  </a:lnTo>
                  <a:cubicBezTo>
                    <a:pt x="2650" y="641"/>
                    <a:pt x="2487" y="671"/>
                    <a:pt x="2308" y="671"/>
                  </a:cubicBezTo>
                  <a:cubicBezTo>
                    <a:pt x="2206" y="671"/>
                    <a:pt x="2099" y="661"/>
                    <a:pt x="2004" y="661"/>
                  </a:cubicBezTo>
                  <a:cubicBezTo>
                    <a:pt x="1933" y="661"/>
                    <a:pt x="1868" y="667"/>
                    <a:pt x="1817" y="686"/>
                  </a:cubicBezTo>
                  <a:cubicBezTo>
                    <a:pt x="1698" y="716"/>
                    <a:pt x="1698" y="805"/>
                    <a:pt x="1608" y="894"/>
                  </a:cubicBezTo>
                  <a:cubicBezTo>
                    <a:pt x="1442" y="1061"/>
                    <a:pt x="1162" y="1265"/>
                    <a:pt x="919" y="1265"/>
                  </a:cubicBezTo>
                  <a:cubicBezTo>
                    <a:pt x="858" y="1265"/>
                    <a:pt x="799" y="1252"/>
                    <a:pt x="745" y="1222"/>
                  </a:cubicBezTo>
                  <a:cubicBezTo>
                    <a:pt x="269" y="954"/>
                    <a:pt x="626" y="269"/>
                    <a:pt x="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7"/>
            <p:cNvSpPr/>
            <p:nvPr/>
          </p:nvSpPr>
          <p:spPr>
            <a:xfrm>
              <a:off x="2422510" y="3691450"/>
              <a:ext cx="64340" cy="49120"/>
            </a:xfrm>
            <a:custGeom>
              <a:avLst/>
              <a:gdLst/>
              <a:ahLst/>
              <a:cxnLst/>
              <a:rect l="l" t="t" r="r" b="b"/>
              <a:pathLst>
                <a:path w="3217" h="2456" extrusionOk="0">
                  <a:moveTo>
                    <a:pt x="1617" y="0"/>
                  </a:moveTo>
                  <a:cubicBezTo>
                    <a:pt x="1114" y="0"/>
                    <a:pt x="399" y="329"/>
                    <a:pt x="239" y="550"/>
                  </a:cubicBezTo>
                  <a:cubicBezTo>
                    <a:pt x="60" y="788"/>
                    <a:pt x="1" y="1234"/>
                    <a:pt x="60" y="1532"/>
                  </a:cubicBezTo>
                  <a:cubicBezTo>
                    <a:pt x="120" y="1800"/>
                    <a:pt x="269" y="1889"/>
                    <a:pt x="388" y="2128"/>
                  </a:cubicBezTo>
                  <a:cubicBezTo>
                    <a:pt x="388" y="2098"/>
                    <a:pt x="388" y="2098"/>
                    <a:pt x="388" y="2098"/>
                  </a:cubicBezTo>
                  <a:cubicBezTo>
                    <a:pt x="388" y="2247"/>
                    <a:pt x="686" y="2455"/>
                    <a:pt x="805" y="2455"/>
                  </a:cubicBezTo>
                  <a:cubicBezTo>
                    <a:pt x="775" y="2217"/>
                    <a:pt x="983" y="1979"/>
                    <a:pt x="1132" y="1830"/>
                  </a:cubicBezTo>
                  <a:cubicBezTo>
                    <a:pt x="1073" y="1830"/>
                    <a:pt x="953" y="1830"/>
                    <a:pt x="864" y="1860"/>
                  </a:cubicBezTo>
                  <a:cubicBezTo>
                    <a:pt x="775" y="1889"/>
                    <a:pt x="805" y="1919"/>
                    <a:pt x="715" y="2009"/>
                  </a:cubicBezTo>
                  <a:cubicBezTo>
                    <a:pt x="661" y="2063"/>
                    <a:pt x="606" y="2090"/>
                    <a:pt x="563" y="2090"/>
                  </a:cubicBezTo>
                  <a:cubicBezTo>
                    <a:pt x="489" y="2090"/>
                    <a:pt x="450" y="2011"/>
                    <a:pt x="507" y="1860"/>
                  </a:cubicBezTo>
                  <a:cubicBezTo>
                    <a:pt x="596" y="1473"/>
                    <a:pt x="1311" y="1473"/>
                    <a:pt x="1609" y="1443"/>
                  </a:cubicBezTo>
                  <a:cubicBezTo>
                    <a:pt x="1848" y="1419"/>
                    <a:pt x="2068" y="1299"/>
                    <a:pt x="2268" y="1299"/>
                  </a:cubicBezTo>
                  <a:cubicBezTo>
                    <a:pt x="2318" y="1299"/>
                    <a:pt x="2366" y="1306"/>
                    <a:pt x="2412" y="1324"/>
                  </a:cubicBezTo>
                  <a:cubicBezTo>
                    <a:pt x="2442" y="1354"/>
                    <a:pt x="2442" y="1443"/>
                    <a:pt x="2472" y="1443"/>
                  </a:cubicBezTo>
                  <a:cubicBezTo>
                    <a:pt x="2478" y="1449"/>
                    <a:pt x="2489" y="1451"/>
                    <a:pt x="2502" y="1451"/>
                  </a:cubicBezTo>
                  <a:cubicBezTo>
                    <a:pt x="2557" y="1451"/>
                    <a:pt x="2657" y="1413"/>
                    <a:pt x="2680" y="1413"/>
                  </a:cubicBezTo>
                  <a:cubicBezTo>
                    <a:pt x="2829" y="1383"/>
                    <a:pt x="2978" y="1383"/>
                    <a:pt x="3127" y="1383"/>
                  </a:cubicBezTo>
                  <a:lnTo>
                    <a:pt x="3216" y="1413"/>
                  </a:lnTo>
                  <a:cubicBezTo>
                    <a:pt x="3127" y="1294"/>
                    <a:pt x="3008" y="1324"/>
                    <a:pt x="2978" y="1234"/>
                  </a:cubicBezTo>
                  <a:cubicBezTo>
                    <a:pt x="3038" y="1205"/>
                    <a:pt x="3038" y="1175"/>
                    <a:pt x="3097" y="1175"/>
                  </a:cubicBezTo>
                  <a:cubicBezTo>
                    <a:pt x="3067" y="1115"/>
                    <a:pt x="3008" y="1056"/>
                    <a:pt x="2919" y="1026"/>
                  </a:cubicBezTo>
                  <a:cubicBezTo>
                    <a:pt x="2853" y="1135"/>
                    <a:pt x="2691" y="1261"/>
                    <a:pt x="2551" y="1261"/>
                  </a:cubicBezTo>
                  <a:cubicBezTo>
                    <a:pt x="2500" y="1261"/>
                    <a:pt x="2452" y="1244"/>
                    <a:pt x="2412" y="1205"/>
                  </a:cubicBezTo>
                  <a:cubicBezTo>
                    <a:pt x="2234" y="996"/>
                    <a:pt x="2651" y="788"/>
                    <a:pt x="2770" y="699"/>
                  </a:cubicBezTo>
                  <a:cubicBezTo>
                    <a:pt x="2680" y="609"/>
                    <a:pt x="2710" y="490"/>
                    <a:pt x="2591" y="371"/>
                  </a:cubicBezTo>
                  <a:cubicBezTo>
                    <a:pt x="2472" y="282"/>
                    <a:pt x="2234" y="133"/>
                    <a:pt x="2115" y="73"/>
                  </a:cubicBezTo>
                  <a:lnTo>
                    <a:pt x="2115" y="73"/>
                  </a:lnTo>
                  <a:cubicBezTo>
                    <a:pt x="2353" y="431"/>
                    <a:pt x="2502" y="847"/>
                    <a:pt x="2025" y="1056"/>
                  </a:cubicBezTo>
                  <a:cubicBezTo>
                    <a:pt x="1899" y="1101"/>
                    <a:pt x="1733" y="1108"/>
                    <a:pt x="1558" y="1108"/>
                  </a:cubicBezTo>
                  <a:cubicBezTo>
                    <a:pt x="1484" y="1108"/>
                    <a:pt x="1408" y="1107"/>
                    <a:pt x="1332" y="1107"/>
                  </a:cubicBezTo>
                  <a:cubicBezTo>
                    <a:pt x="998" y="1107"/>
                    <a:pt x="672" y="1130"/>
                    <a:pt x="537" y="1383"/>
                  </a:cubicBezTo>
                  <a:cubicBezTo>
                    <a:pt x="298" y="1294"/>
                    <a:pt x="507" y="966"/>
                    <a:pt x="596" y="847"/>
                  </a:cubicBezTo>
                  <a:cubicBezTo>
                    <a:pt x="805" y="609"/>
                    <a:pt x="983" y="401"/>
                    <a:pt x="1311" y="371"/>
                  </a:cubicBezTo>
                  <a:cubicBezTo>
                    <a:pt x="1430" y="371"/>
                    <a:pt x="1549" y="371"/>
                    <a:pt x="1668" y="341"/>
                  </a:cubicBezTo>
                  <a:cubicBezTo>
                    <a:pt x="1718" y="331"/>
                    <a:pt x="1757" y="328"/>
                    <a:pt x="1794" y="328"/>
                  </a:cubicBezTo>
                  <a:cubicBezTo>
                    <a:pt x="1867" y="328"/>
                    <a:pt x="1926" y="341"/>
                    <a:pt x="2025" y="341"/>
                  </a:cubicBezTo>
                  <a:cubicBezTo>
                    <a:pt x="2025" y="311"/>
                    <a:pt x="2025" y="282"/>
                    <a:pt x="2025" y="252"/>
                  </a:cubicBezTo>
                  <a:cubicBezTo>
                    <a:pt x="2040" y="267"/>
                    <a:pt x="2055" y="267"/>
                    <a:pt x="2070" y="267"/>
                  </a:cubicBezTo>
                  <a:cubicBezTo>
                    <a:pt x="2085" y="267"/>
                    <a:pt x="2100" y="267"/>
                    <a:pt x="2115" y="282"/>
                  </a:cubicBezTo>
                  <a:cubicBezTo>
                    <a:pt x="2056" y="78"/>
                    <a:pt x="1862" y="0"/>
                    <a:pt x="161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7"/>
            <p:cNvSpPr/>
            <p:nvPr/>
          </p:nvSpPr>
          <p:spPr>
            <a:xfrm>
              <a:off x="2497550" y="3720890"/>
              <a:ext cx="17880" cy="11340"/>
            </a:xfrm>
            <a:custGeom>
              <a:avLst/>
              <a:gdLst/>
              <a:ahLst/>
              <a:cxnLst/>
              <a:rect l="l" t="t" r="r" b="b"/>
              <a:pathLst>
                <a:path w="894" h="567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90"/>
                    <a:pt x="149" y="269"/>
                    <a:pt x="209" y="358"/>
                  </a:cubicBezTo>
                  <a:cubicBezTo>
                    <a:pt x="283" y="417"/>
                    <a:pt x="387" y="432"/>
                    <a:pt x="495" y="432"/>
                  </a:cubicBezTo>
                  <a:cubicBezTo>
                    <a:pt x="549" y="432"/>
                    <a:pt x="604" y="429"/>
                    <a:pt x="657" y="425"/>
                  </a:cubicBezTo>
                  <a:lnTo>
                    <a:pt x="657" y="425"/>
                  </a:lnTo>
                  <a:cubicBezTo>
                    <a:pt x="754" y="448"/>
                    <a:pt x="844" y="517"/>
                    <a:pt x="893" y="566"/>
                  </a:cubicBezTo>
                  <a:cubicBezTo>
                    <a:pt x="864" y="358"/>
                    <a:pt x="834" y="358"/>
                    <a:pt x="625" y="298"/>
                  </a:cubicBezTo>
                  <a:cubicBezTo>
                    <a:pt x="417" y="269"/>
                    <a:pt x="209" y="30"/>
                    <a:pt x="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7"/>
            <p:cNvSpPr/>
            <p:nvPr/>
          </p:nvSpPr>
          <p:spPr>
            <a:xfrm>
              <a:off x="2468370" y="3754250"/>
              <a:ext cx="73860" cy="64320"/>
            </a:xfrm>
            <a:custGeom>
              <a:avLst/>
              <a:gdLst/>
              <a:ahLst/>
              <a:cxnLst/>
              <a:rect l="l" t="t" r="r" b="b"/>
              <a:pathLst>
                <a:path w="3693" h="3216" extrusionOk="0">
                  <a:moveTo>
                    <a:pt x="2501" y="0"/>
                  </a:moveTo>
                  <a:cubicBezTo>
                    <a:pt x="2174" y="60"/>
                    <a:pt x="1668" y="0"/>
                    <a:pt x="1370" y="208"/>
                  </a:cubicBezTo>
                  <a:cubicBezTo>
                    <a:pt x="1281" y="238"/>
                    <a:pt x="1251" y="328"/>
                    <a:pt x="1191" y="387"/>
                  </a:cubicBezTo>
                  <a:cubicBezTo>
                    <a:pt x="1102" y="476"/>
                    <a:pt x="983" y="536"/>
                    <a:pt x="864" y="595"/>
                  </a:cubicBezTo>
                  <a:cubicBezTo>
                    <a:pt x="596" y="685"/>
                    <a:pt x="298" y="685"/>
                    <a:pt x="0" y="715"/>
                  </a:cubicBezTo>
                  <a:cubicBezTo>
                    <a:pt x="90" y="953"/>
                    <a:pt x="119" y="1280"/>
                    <a:pt x="209" y="1518"/>
                  </a:cubicBezTo>
                  <a:cubicBezTo>
                    <a:pt x="328" y="1786"/>
                    <a:pt x="566" y="2054"/>
                    <a:pt x="715" y="2322"/>
                  </a:cubicBezTo>
                  <a:cubicBezTo>
                    <a:pt x="923" y="2650"/>
                    <a:pt x="1221" y="2918"/>
                    <a:pt x="1459" y="3216"/>
                  </a:cubicBezTo>
                  <a:cubicBezTo>
                    <a:pt x="1638" y="3097"/>
                    <a:pt x="1817" y="3067"/>
                    <a:pt x="1965" y="2888"/>
                  </a:cubicBezTo>
                  <a:cubicBezTo>
                    <a:pt x="2084" y="2739"/>
                    <a:pt x="2144" y="2561"/>
                    <a:pt x="2323" y="2441"/>
                  </a:cubicBezTo>
                  <a:cubicBezTo>
                    <a:pt x="2680" y="2174"/>
                    <a:pt x="3335" y="2263"/>
                    <a:pt x="3395" y="1727"/>
                  </a:cubicBezTo>
                  <a:cubicBezTo>
                    <a:pt x="3395" y="1370"/>
                    <a:pt x="3692" y="774"/>
                    <a:pt x="3305" y="536"/>
                  </a:cubicBezTo>
                  <a:cubicBezTo>
                    <a:pt x="3007" y="387"/>
                    <a:pt x="2620" y="387"/>
                    <a:pt x="2501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7"/>
            <p:cNvSpPr/>
            <p:nvPr/>
          </p:nvSpPr>
          <p:spPr>
            <a:xfrm>
              <a:off x="2514810" y="3758250"/>
              <a:ext cx="18480" cy="15060"/>
            </a:xfrm>
            <a:custGeom>
              <a:avLst/>
              <a:gdLst/>
              <a:ahLst/>
              <a:cxnLst/>
              <a:rect l="l" t="t" r="r" b="b"/>
              <a:pathLst>
                <a:path w="924" h="753" extrusionOk="0">
                  <a:moveTo>
                    <a:pt x="1" y="38"/>
                  </a:moveTo>
                  <a:lnTo>
                    <a:pt x="1" y="38"/>
                  </a:lnTo>
                  <a:cubicBezTo>
                    <a:pt x="47" y="108"/>
                    <a:pt x="168" y="270"/>
                    <a:pt x="289" y="308"/>
                  </a:cubicBezTo>
                  <a:lnTo>
                    <a:pt x="289" y="308"/>
                  </a:lnTo>
                  <a:cubicBezTo>
                    <a:pt x="181" y="199"/>
                    <a:pt x="57" y="95"/>
                    <a:pt x="1" y="38"/>
                  </a:cubicBezTo>
                  <a:close/>
                  <a:moveTo>
                    <a:pt x="178" y="1"/>
                  </a:moveTo>
                  <a:cubicBezTo>
                    <a:pt x="160" y="1"/>
                    <a:pt x="141" y="3"/>
                    <a:pt x="120" y="8"/>
                  </a:cubicBezTo>
                  <a:cubicBezTo>
                    <a:pt x="209" y="98"/>
                    <a:pt x="328" y="187"/>
                    <a:pt x="388" y="306"/>
                  </a:cubicBezTo>
                  <a:cubicBezTo>
                    <a:pt x="372" y="313"/>
                    <a:pt x="355" y="316"/>
                    <a:pt x="338" y="316"/>
                  </a:cubicBezTo>
                  <a:cubicBezTo>
                    <a:pt x="322" y="316"/>
                    <a:pt x="306" y="313"/>
                    <a:pt x="289" y="308"/>
                  </a:cubicBezTo>
                  <a:lnTo>
                    <a:pt x="289" y="308"/>
                  </a:lnTo>
                  <a:cubicBezTo>
                    <a:pt x="408" y="428"/>
                    <a:pt x="508" y="556"/>
                    <a:pt x="477" y="634"/>
                  </a:cubicBezTo>
                  <a:cubicBezTo>
                    <a:pt x="488" y="628"/>
                    <a:pt x="501" y="626"/>
                    <a:pt x="516" y="626"/>
                  </a:cubicBezTo>
                  <a:cubicBezTo>
                    <a:pt x="584" y="626"/>
                    <a:pt x="680" y="679"/>
                    <a:pt x="656" y="753"/>
                  </a:cubicBezTo>
                  <a:cubicBezTo>
                    <a:pt x="698" y="732"/>
                    <a:pt x="755" y="711"/>
                    <a:pt x="806" y="711"/>
                  </a:cubicBezTo>
                  <a:cubicBezTo>
                    <a:pt x="827" y="711"/>
                    <a:pt x="847" y="714"/>
                    <a:pt x="864" y="723"/>
                  </a:cubicBezTo>
                  <a:cubicBezTo>
                    <a:pt x="769" y="628"/>
                    <a:pt x="769" y="552"/>
                    <a:pt x="847" y="480"/>
                  </a:cubicBezTo>
                  <a:lnTo>
                    <a:pt x="847" y="480"/>
                  </a:lnTo>
                  <a:cubicBezTo>
                    <a:pt x="853" y="482"/>
                    <a:pt x="858" y="482"/>
                    <a:pt x="864" y="482"/>
                  </a:cubicBezTo>
                  <a:cubicBezTo>
                    <a:pt x="884" y="482"/>
                    <a:pt x="905" y="474"/>
                    <a:pt x="924" y="455"/>
                  </a:cubicBezTo>
                  <a:cubicBezTo>
                    <a:pt x="924" y="440"/>
                    <a:pt x="924" y="433"/>
                    <a:pt x="920" y="433"/>
                  </a:cubicBezTo>
                  <a:cubicBezTo>
                    <a:pt x="916" y="433"/>
                    <a:pt x="909" y="440"/>
                    <a:pt x="894" y="455"/>
                  </a:cubicBezTo>
                  <a:lnTo>
                    <a:pt x="924" y="425"/>
                  </a:lnTo>
                  <a:lnTo>
                    <a:pt x="924" y="425"/>
                  </a:lnTo>
                  <a:cubicBezTo>
                    <a:pt x="893" y="444"/>
                    <a:pt x="868" y="462"/>
                    <a:pt x="847" y="480"/>
                  </a:cubicBezTo>
                  <a:lnTo>
                    <a:pt x="847" y="480"/>
                  </a:lnTo>
                  <a:cubicBezTo>
                    <a:pt x="778" y="466"/>
                    <a:pt x="715" y="363"/>
                    <a:pt x="715" y="276"/>
                  </a:cubicBezTo>
                  <a:cubicBezTo>
                    <a:pt x="596" y="276"/>
                    <a:pt x="477" y="187"/>
                    <a:pt x="388" y="128"/>
                  </a:cubicBezTo>
                  <a:cubicBezTo>
                    <a:pt x="314" y="54"/>
                    <a:pt x="261" y="1"/>
                    <a:pt x="17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521430" y="3776230"/>
              <a:ext cx="5140" cy="2920"/>
            </a:xfrm>
            <a:custGeom>
              <a:avLst/>
              <a:gdLst/>
              <a:ahLst/>
              <a:cxnLst/>
              <a:rect l="l" t="t" r="r" b="b"/>
              <a:pathLst>
                <a:path w="257" h="146" extrusionOk="0">
                  <a:moveTo>
                    <a:pt x="169" y="0"/>
                  </a:moveTo>
                  <a:cubicBezTo>
                    <a:pt x="146" y="0"/>
                    <a:pt x="117" y="10"/>
                    <a:pt x="87" y="32"/>
                  </a:cubicBezTo>
                  <a:cubicBezTo>
                    <a:pt x="1" y="97"/>
                    <a:pt x="39" y="146"/>
                    <a:pt x="100" y="146"/>
                  </a:cubicBezTo>
                  <a:cubicBezTo>
                    <a:pt x="124" y="146"/>
                    <a:pt x="151" y="138"/>
                    <a:pt x="176" y="122"/>
                  </a:cubicBezTo>
                  <a:lnTo>
                    <a:pt x="146" y="122"/>
                  </a:lnTo>
                  <a:cubicBezTo>
                    <a:pt x="257" y="77"/>
                    <a:pt x="236" y="0"/>
                    <a:pt x="16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503490" y="3795930"/>
              <a:ext cx="19080" cy="16100"/>
            </a:xfrm>
            <a:custGeom>
              <a:avLst/>
              <a:gdLst/>
              <a:ahLst/>
              <a:cxnLst/>
              <a:rect l="l" t="t" r="r" b="b"/>
              <a:pathLst>
                <a:path w="954" h="805" extrusionOk="0">
                  <a:moveTo>
                    <a:pt x="954" y="0"/>
                  </a:moveTo>
                  <a:lnTo>
                    <a:pt x="954" y="0"/>
                  </a:lnTo>
                  <a:cubicBezTo>
                    <a:pt x="898" y="24"/>
                    <a:pt x="846" y="31"/>
                    <a:pt x="797" y="31"/>
                  </a:cubicBezTo>
                  <a:cubicBezTo>
                    <a:pt x="734" y="31"/>
                    <a:pt x="676" y="19"/>
                    <a:pt x="621" y="19"/>
                  </a:cubicBezTo>
                  <a:cubicBezTo>
                    <a:pt x="561" y="19"/>
                    <a:pt x="504" y="33"/>
                    <a:pt x="448" y="90"/>
                  </a:cubicBezTo>
                  <a:cubicBezTo>
                    <a:pt x="299" y="268"/>
                    <a:pt x="269" y="447"/>
                    <a:pt x="150" y="655"/>
                  </a:cubicBezTo>
                  <a:cubicBezTo>
                    <a:pt x="180" y="536"/>
                    <a:pt x="180" y="387"/>
                    <a:pt x="150" y="298"/>
                  </a:cubicBezTo>
                  <a:cubicBezTo>
                    <a:pt x="61" y="447"/>
                    <a:pt x="31" y="655"/>
                    <a:pt x="1" y="804"/>
                  </a:cubicBezTo>
                  <a:cubicBezTo>
                    <a:pt x="358" y="715"/>
                    <a:pt x="358" y="149"/>
                    <a:pt x="805" y="149"/>
                  </a:cubicBezTo>
                  <a:lnTo>
                    <a:pt x="835" y="179"/>
                  </a:lnTo>
                  <a:cubicBezTo>
                    <a:pt x="864" y="119"/>
                    <a:pt x="924" y="60"/>
                    <a:pt x="95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476710" y="3762570"/>
              <a:ext cx="32160" cy="53620"/>
            </a:xfrm>
            <a:custGeom>
              <a:avLst/>
              <a:gdLst/>
              <a:ahLst/>
              <a:cxnLst/>
              <a:rect l="l" t="t" r="r" b="b"/>
              <a:pathLst>
                <a:path w="1608" h="2681" extrusionOk="0">
                  <a:moveTo>
                    <a:pt x="893" y="1"/>
                  </a:moveTo>
                  <a:cubicBezTo>
                    <a:pt x="774" y="90"/>
                    <a:pt x="625" y="239"/>
                    <a:pt x="477" y="299"/>
                  </a:cubicBezTo>
                  <a:cubicBezTo>
                    <a:pt x="357" y="358"/>
                    <a:pt x="149" y="328"/>
                    <a:pt x="60" y="388"/>
                  </a:cubicBezTo>
                  <a:cubicBezTo>
                    <a:pt x="0" y="477"/>
                    <a:pt x="30" y="596"/>
                    <a:pt x="89" y="656"/>
                  </a:cubicBezTo>
                  <a:cubicBezTo>
                    <a:pt x="119" y="715"/>
                    <a:pt x="179" y="745"/>
                    <a:pt x="238" y="805"/>
                  </a:cubicBezTo>
                  <a:cubicBezTo>
                    <a:pt x="328" y="924"/>
                    <a:pt x="387" y="1043"/>
                    <a:pt x="417" y="1222"/>
                  </a:cubicBezTo>
                  <a:cubicBezTo>
                    <a:pt x="417" y="1430"/>
                    <a:pt x="417" y="1609"/>
                    <a:pt x="387" y="1817"/>
                  </a:cubicBezTo>
                  <a:cubicBezTo>
                    <a:pt x="357" y="1936"/>
                    <a:pt x="387" y="1996"/>
                    <a:pt x="477" y="2085"/>
                  </a:cubicBezTo>
                  <a:cubicBezTo>
                    <a:pt x="566" y="2174"/>
                    <a:pt x="685" y="2264"/>
                    <a:pt x="774" y="2353"/>
                  </a:cubicBezTo>
                  <a:cubicBezTo>
                    <a:pt x="834" y="2472"/>
                    <a:pt x="923" y="2591"/>
                    <a:pt x="1012" y="2681"/>
                  </a:cubicBezTo>
                  <a:cubicBezTo>
                    <a:pt x="1012" y="2502"/>
                    <a:pt x="953" y="2323"/>
                    <a:pt x="983" y="2115"/>
                  </a:cubicBezTo>
                  <a:cubicBezTo>
                    <a:pt x="1012" y="1847"/>
                    <a:pt x="953" y="1668"/>
                    <a:pt x="1191" y="1490"/>
                  </a:cubicBezTo>
                  <a:cubicBezTo>
                    <a:pt x="1370" y="1370"/>
                    <a:pt x="1578" y="1162"/>
                    <a:pt x="1608" y="983"/>
                  </a:cubicBezTo>
                  <a:cubicBezTo>
                    <a:pt x="1519" y="864"/>
                    <a:pt x="1429" y="596"/>
                    <a:pt x="1459" y="447"/>
                  </a:cubicBezTo>
                  <a:cubicBezTo>
                    <a:pt x="1489" y="358"/>
                    <a:pt x="1519" y="299"/>
                    <a:pt x="1489" y="209"/>
                  </a:cubicBezTo>
                  <a:lnTo>
                    <a:pt x="1489" y="209"/>
                  </a:lnTo>
                  <a:cubicBezTo>
                    <a:pt x="1400" y="358"/>
                    <a:pt x="1400" y="626"/>
                    <a:pt x="1340" y="775"/>
                  </a:cubicBezTo>
                  <a:cubicBezTo>
                    <a:pt x="1310" y="894"/>
                    <a:pt x="1221" y="1043"/>
                    <a:pt x="1161" y="1162"/>
                  </a:cubicBezTo>
                  <a:cubicBezTo>
                    <a:pt x="1132" y="1192"/>
                    <a:pt x="1102" y="1222"/>
                    <a:pt x="1072" y="1251"/>
                  </a:cubicBezTo>
                  <a:cubicBezTo>
                    <a:pt x="1012" y="1370"/>
                    <a:pt x="1132" y="1549"/>
                    <a:pt x="983" y="1638"/>
                  </a:cubicBezTo>
                  <a:cubicBezTo>
                    <a:pt x="983" y="1549"/>
                    <a:pt x="893" y="1460"/>
                    <a:pt x="864" y="1370"/>
                  </a:cubicBezTo>
                  <a:cubicBezTo>
                    <a:pt x="864" y="1281"/>
                    <a:pt x="983" y="1102"/>
                    <a:pt x="983" y="983"/>
                  </a:cubicBezTo>
                  <a:cubicBezTo>
                    <a:pt x="1042" y="626"/>
                    <a:pt x="1012" y="328"/>
                    <a:pt x="89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7"/>
            <p:cNvSpPr/>
            <p:nvPr/>
          </p:nvSpPr>
          <p:spPr>
            <a:xfrm>
              <a:off x="2380230" y="3734650"/>
              <a:ext cx="78040" cy="100100"/>
            </a:xfrm>
            <a:custGeom>
              <a:avLst/>
              <a:gdLst/>
              <a:ahLst/>
              <a:cxnLst/>
              <a:rect l="l" t="t" r="r" b="b"/>
              <a:pathLst>
                <a:path w="3902" h="5005" extrusionOk="0">
                  <a:moveTo>
                    <a:pt x="2526" y="0"/>
                  </a:moveTo>
                  <a:cubicBezTo>
                    <a:pt x="2181" y="0"/>
                    <a:pt x="2024" y="243"/>
                    <a:pt x="1698" y="444"/>
                  </a:cubicBezTo>
                  <a:cubicBezTo>
                    <a:pt x="1489" y="563"/>
                    <a:pt x="1549" y="533"/>
                    <a:pt x="1430" y="772"/>
                  </a:cubicBezTo>
                  <a:cubicBezTo>
                    <a:pt x="1370" y="920"/>
                    <a:pt x="1221" y="1010"/>
                    <a:pt x="1132" y="1129"/>
                  </a:cubicBezTo>
                  <a:cubicBezTo>
                    <a:pt x="1043" y="1278"/>
                    <a:pt x="1073" y="1397"/>
                    <a:pt x="1073" y="1546"/>
                  </a:cubicBezTo>
                  <a:cubicBezTo>
                    <a:pt x="1043" y="1963"/>
                    <a:pt x="834" y="2439"/>
                    <a:pt x="626" y="2796"/>
                  </a:cubicBezTo>
                  <a:cubicBezTo>
                    <a:pt x="358" y="3243"/>
                    <a:pt x="1" y="3689"/>
                    <a:pt x="209" y="4225"/>
                  </a:cubicBezTo>
                  <a:cubicBezTo>
                    <a:pt x="321" y="4589"/>
                    <a:pt x="695" y="5005"/>
                    <a:pt x="1111" y="5005"/>
                  </a:cubicBezTo>
                  <a:cubicBezTo>
                    <a:pt x="1137" y="5005"/>
                    <a:pt x="1165" y="5003"/>
                    <a:pt x="1192" y="5000"/>
                  </a:cubicBezTo>
                  <a:cubicBezTo>
                    <a:pt x="1489" y="4940"/>
                    <a:pt x="1847" y="4940"/>
                    <a:pt x="2085" y="4761"/>
                  </a:cubicBezTo>
                  <a:cubicBezTo>
                    <a:pt x="2264" y="4642"/>
                    <a:pt x="2412" y="4464"/>
                    <a:pt x="2591" y="4344"/>
                  </a:cubicBezTo>
                  <a:cubicBezTo>
                    <a:pt x="2663" y="4297"/>
                    <a:pt x="2748" y="4287"/>
                    <a:pt x="2833" y="4287"/>
                  </a:cubicBezTo>
                  <a:cubicBezTo>
                    <a:pt x="2890" y="4287"/>
                    <a:pt x="2946" y="4292"/>
                    <a:pt x="2997" y="4292"/>
                  </a:cubicBezTo>
                  <a:cubicBezTo>
                    <a:pt x="3061" y="4292"/>
                    <a:pt x="3117" y="4285"/>
                    <a:pt x="3157" y="4255"/>
                  </a:cubicBezTo>
                  <a:cubicBezTo>
                    <a:pt x="3365" y="4106"/>
                    <a:pt x="3067" y="3809"/>
                    <a:pt x="3008" y="3689"/>
                  </a:cubicBezTo>
                  <a:lnTo>
                    <a:pt x="3008" y="3689"/>
                  </a:lnTo>
                  <a:cubicBezTo>
                    <a:pt x="3127" y="3779"/>
                    <a:pt x="3216" y="3957"/>
                    <a:pt x="3365" y="3987"/>
                  </a:cubicBezTo>
                  <a:cubicBezTo>
                    <a:pt x="3216" y="3779"/>
                    <a:pt x="3306" y="3541"/>
                    <a:pt x="3425" y="3302"/>
                  </a:cubicBezTo>
                  <a:cubicBezTo>
                    <a:pt x="3544" y="3005"/>
                    <a:pt x="3693" y="2677"/>
                    <a:pt x="3782" y="2320"/>
                  </a:cubicBezTo>
                  <a:cubicBezTo>
                    <a:pt x="3842" y="2082"/>
                    <a:pt x="3871" y="1843"/>
                    <a:pt x="3871" y="1605"/>
                  </a:cubicBezTo>
                  <a:cubicBezTo>
                    <a:pt x="3901" y="1278"/>
                    <a:pt x="3901" y="772"/>
                    <a:pt x="3663" y="533"/>
                  </a:cubicBezTo>
                  <a:lnTo>
                    <a:pt x="3663" y="533"/>
                  </a:lnTo>
                  <a:lnTo>
                    <a:pt x="3669" y="543"/>
                  </a:lnTo>
                  <a:lnTo>
                    <a:pt x="3669" y="543"/>
                  </a:lnTo>
                  <a:cubicBezTo>
                    <a:pt x="3447" y="279"/>
                    <a:pt x="3062" y="102"/>
                    <a:pt x="2740" y="27"/>
                  </a:cubicBezTo>
                  <a:cubicBezTo>
                    <a:pt x="2661" y="9"/>
                    <a:pt x="2590" y="0"/>
                    <a:pt x="252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7"/>
            <p:cNvSpPr/>
            <p:nvPr/>
          </p:nvSpPr>
          <p:spPr>
            <a:xfrm>
              <a:off x="2380230" y="3732810"/>
              <a:ext cx="78040" cy="103040"/>
            </a:xfrm>
            <a:custGeom>
              <a:avLst/>
              <a:gdLst/>
              <a:ahLst/>
              <a:cxnLst/>
              <a:rect l="l" t="t" r="r" b="b"/>
              <a:pathLst>
                <a:path w="3902" h="5152" fill="none" extrusionOk="0">
                  <a:moveTo>
                    <a:pt x="3663" y="625"/>
                  </a:moveTo>
                  <a:cubicBezTo>
                    <a:pt x="3901" y="864"/>
                    <a:pt x="3901" y="1370"/>
                    <a:pt x="3871" y="1697"/>
                  </a:cubicBezTo>
                  <a:cubicBezTo>
                    <a:pt x="3871" y="1935"/>
                    <a:pt x="3842" y="2174"/>
                    <a:pt x="3782" y="2412"/>
                  </a:cubicBezTo>
                  <a:cubicBezTo>
                    <a:pt x="3693" y="2769"/>
                    <a:pt x="3544" y="3097"/>
                    <a:pt x="3425" y="3394"/>
                  </a:cubicBezTo>
                  <a:cubicBezTo>
                    <a:pt x="3306" y="3633"/>
                    <a:pt x="3216" y="3871"/>
                    <a:pt x="3365" y="4079"/>
                  </a:cubicBezTo>
                  <a:cubicBezTo>
                    <a:pt x="3216" y="4049"/>
                    <a:pt x="3127" y="3871"/>
                    <a:pt x="3008" y="3781"/>
                  </a:cubicBezTo>
                  <a:cubicBezTo>
                    <a:pt x="3067" y="3901"/>
                    <a:pt x="3365" y="4198"/>
                    <a:pt x="3157" y="4347"/>
                  </a:cubicBezTo>
                  <a:cubicBezTo>
                    <a:pt x="3038" y="4436"/>
                    <a:pt x="2770" y="4317"/>
                    <a:pt x="2591" y="4436"/>
                  </a:cubicBezTo>
                  <a:cubicBezTo>
                    <a:pt x="2412" y="4556"/>
                    <a:pt x="2264" y="4734"/>
                    <a:pt x="2085" y="4853"/>
                  </a:cubicBezTo>
                  <a:cubicBezTo>
                    <a:pt x="1847" y="5032"/>
                    <a:pt x="1489" y="5032"/>
                    <a:pt x="1192" y="5092"/>
                  </a:cubicBezTo>
                  <a:cubicBezTo>
                    <a:pt x="745" y="5151"/>
                    <a:pt x="328" y="4704"/>
                    <a:pt x="209" y="4317"/>
                  </a:cubicBezTo>
                  <a:cubicBezTo>
                    <a:pt x="1" y="3781"/>
                    <a:pt x="358" y="3335"/>
                    <a:pt x="626" y="2888"/>
                  </a:cubicBezTo>
                  <a:cubicBezTo>
                    <a:pt x="834" y="2531"/>
                    <a:pt x="1043" y="2055"/>
                    <a:pt x="1073" y="1638"/>
                  </a:cubicBezTo>
                  <a:cubicBezTo>
                    <a:pt x="1073" y="1489"/>
                    <a:pt x="1043" y="1370"/>
                    <a:pt x="1132" y="1221"/>
                  </a:cubicBezTo>
                  <a:cubicBezTo>
                    <a:pt x="1221" y="1102"/>
                    <a:pt x="1370" y="1012"/>
                    <a:pt x="1430" y="864"/>
                  </a:cubicBezTo>
                  <a:cubicBezTo>
                    <a:pt x="1549" y="625"/>
                    <a:pt x="1489" y="655"/>
                    <a:pt x="1698" y="536"/>
                  </a:cubicBezTo>
                  <a:cubicBezTo>
                    <a:pt x="2085" y="298"/>
                    <a:pt x="2234" y="0"/>
                    <a:pt x="2740" y="119"/>
                  </a:cubicBezTo>
                  <a:cubicBezTo>
                    <a:pt x="3127" y="209"/>
                    <a:pt x="3603" y="447"/>
                    <a:pt x="3782" y="804"/>
                  </a:cubicBezTo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7"/>
            <p:cNvSpPr/>
            <p:nvPr/>
          </p:nvSpPr>
          <p:spPr>
            <a:xfrm>
              <a:off x="2382030" y="3736670"/>
              <a:ext cx="75040" cy="95600"/>
            </a:xfrm>
            <a:custGeom>
              <a:avLst/>
              <a:gdLst/>
              <a:ahLst/>
              <a:cxnLst/>
              <a:rect l="l" t="t" r="r" b="b"/>
              <a:pathLst>
                <a:path w="3752" h="4780" extrusionOk="0">
                  <a:moveTo>
                    <a:pt x="2166" y="1269"/>
                  </a:moveTo>
                  <a:cubicBezTo>
                    <a:pt x="2134" y="1296"/>
                    <a:pt x="2102" y="1324"/>
                    <a:pt x="2077" y="1354"/>
                  </a:cubicBezTo>
                  <a:lnTo>
                    <a:pt x="2077" y="1354"/>
                  </a:lnTo>
                  <a:cubicBezTo>
                    <a:pt x="2115" y="1332"/>
                    <a:pt x="2149" y="1306"/>
                    <a:pt x="2166" y="1269"/>
                  </a:cubicBezTo>
                  <a:close/>
                  <a:moveTo>
                    <a:pt x="2407" y="0"/>
                  </a:moveTo>
                  <a:cubicBezTo>
                    <a:pt x="2349" y="0"/>
                    <a:pt x="2299" y="5"/>
                    <a:pt x="2263" y="16"/>
                  </a:cubicBezTo>
                  <a:cubicBezTo>
                    <a:pt x="2054" y="45"/>
                    <a:pt x="1697" y="254"/>
                    <a:pt x="1578" y="432"/>
                  </a:cubicBezTo>
                  <a:cubicBezTo>
                    <a:pt x="1459" y="581"/>
                    <a:pt x="1459" y="760"/>
                    <a:pt x="1340" y="909"/>
                  </a:cubicBezTo>
                  <a:cubicBezTo>
                    <a:pt x="1251" y="998"/>
                    <a:pt x="1191" y="1028"/>
                    <a:pt x="1161" y="1147"/>
                  </a:cubicBezTo>
                  <a:cubicBezTo>
                    <a:pt x="1131" y="1296"/>
                    <a:pt x="1102" y="1445"/>
                    <a:pt x="1072" y="1594"/>
                  </a:cubicBezTo>
                  <a:cubicBezTo>
                    <a:pt x="1012" y="1713"/>
                    <a:pt x="923" y="1832"/>
                    <a:pt x="923" y="1951"/>
                  </a:cubicBezTo>
                  <a:cubicBezTo>
                    <a:pt x="1012" y="1891"/>
                    <a:pt x="1102" y="1832"/>
                    <a:pt x="1221" y="1832"/>
                  </a:cubicBezTo>
                  <a:cubicBezTo>
                    <a:pt x="1251" y="1504"/>
                    <a:pt x="1578" y="1117"/>
                    <a:pt x="1935" y="1058"/>
                  </a:cubicBezTo>
                  <a:cubicBezTo>
                    <a:pt x="2025" y="1058"/>
                    <a:pt x="2144" y="1058"/>
                    <a:pt x="2174" y="1177"/>
                  </a:cubicBezTo>
                  <a:cubicBezTo>
                    <a:pt x="2181" y="1214"/>
                    <a:pt x="2177" y="1244"/>
                    <a:pt x="2166" y="1269"/>
                  </a:cubicBezTo>
                  <a:lnTo>
                    <a:pt x="2166" y="1269"/>
                  </a:lnTo>
                  <a:cubicBezTo>
                    <a:pt x="2216" y="1227"/>
                    <a:pt x="2266" y="1187"/>
                    <a:pt x="2293" y="1147"/>
                  </a:cubicBezTo>
                  <a:cubicBezTo>
                    <a:pt x="2471" y="1207"/>
                    <a:pt x="2471" y="1355"/>
                    <a:pt x="2590" y="1445"/>
                  </a:cubicBezTo>
                  <a:cubicBezTo>
                    <a:pt x="2680" y="1504"/>
                    <a:pt x="2799" y="1534"/>
                    <a:pt x="2888" y="1564"/>
                  </a:cubicBezTo>
                  <a:cubicBezTo>
                    <a:pt x="3067" y="1653"/>
                    <a:pt x="3245" y="1772"/>
                    <a:pt x="3305" y="1951"/>
                  </a:cubicBezTo>
                  <a:cubicBezTo>
                    <a:pt x="3388" y="2144"/>
                    <a:pt x="3292" y="2311"/>
                    <a:pt x="3111" y="2311"/>
                  </a:cubicBezTo>
                  <a:cubicBezTo>
                    <a:pt x="3097" y="2311"/>
                    <a:pt x="3082" y="2310"/>
                    <a:pt x="3067" y="2308"/>
                  </a:cubicBezTo>
                  <a:cubicBezTo>
                    <a:pt x="2959" y="2308"/>
                    <a:pt x="2882" y="2245"/>
                    <a:pt x="2802" y="2245"/>
                  </a:cubicBezTo>
                  <a:cubicBezTo>
                    <a:pt x="2772" y="2245"/>
                    <a:pt x="2742" y="2254"/>
                    <a:pt x="2710" y="2278"/>
                  </a:cubicBezTo>
                  <a:cubicBezTo>
                    <a:pt x="2561" y="2368"/>
                    <a:pt x="2471" y="2636"/>
                    <a:pt x="2471" y="2785"/>
                  </a:cubicBezTo>
                  <a:cubicBezTo>
                    <a:pt x="2531" y="2636"/>
                    <a:pt x="2650" y="2457"/>
                    <a:pt x="2799" y="2427"/>
                  </a:cubicBezTo>
                  <a:cubicBezTo>
                    <a:pt x="2830" y="2419"/>
                    <a:pt x="2860" y="2416"/>
                    <a:pt x="2887" y="2416"/>
                  </a:cubicBezTo>
                  <a:cubicBezTo>
                    <a:pt x="3065" y="2416"/>
                    <a:pt x="3144" y="2574"/>
                    <a:pt x="3067" y="2755"/>
                  </a:cubicBezTo>
                  <a:cubicBezTo>
                    <a:pt x="3007" y="2904"/>
                    <a:pt x="2710" y="3053"/>
                    <a:pt x="2710" y="3201"/>
                  </a:cubicBezTo>
                  <a:cubicBezTo>
                    <a:pt x="2710" y="3261"/>
                    <a:pt x="2829" y="3380"/>
                    <a:pt x="2858" y="3440"/>
                  </a:cubicBezTo>
                  <a:cubicBezTo>
                    <a:pt x="2948" y="3588"/>
                    <a:pt x="2948" y="3737"/>
                    <a:pt x="3037" y="3886"/>
                  </a:cubicBezTo>
                  <a:cubicBezTo>
                    <a:pt x="3156" y="3797"/>
                    <a:pt x="3186" y="3529"/>
                    <a:pt x="3245" y="3380"/>
                  </a:cubicBezTo>
                  <a:cubicBezTo>
                    <a:pt x="3335" y="3112"/>
                    <a:pt x="3454" y="2904"/>
                    <a:pt x="3543" y="2636"/>
                  </a:cubicBezTo>
                  <a:cubicBezTo>
                    <a:pt x="3662" y="2278"/>
                    <a:pt x="3752" y="1742"/>
                    <a:pt x="3722" y="1355"/>
                  </a:cubicBezTo>
                  <a:lnTo>
                    <a:pt x="3722" y="1355"/>
                  </a:lnTo>
                  <a:cubicBezTo>
                    <a:pt x="3722" y="1504"/>
                    <a:pt x="3692" y="1891"/>
                    <a:pt x="3543" y="1951"/>
                  </a:cubicBezTo>
                  <a:cubicBezTo>
                    <a:pt x="3515" y="1962"/>
                    <a:pt x="3491" y="1967"/>
                    <a:pt x="3468" y="1967"/>
                  </a:cubicBezTo>
                  <a:cubicBezTo>
                    <a:pt x="3371" y="1967"/>
                    <a:pt x="3318" y="1875"/>
                    <a:pt x="3245" y="1802"/>
                  </a:cubicBezTo>
                  <a:cubicBezTo>
                    <a:pt x="3126" y="1653"/>
                    <a:pt x="2977" y="1623"/>
                    <a:pt x="2858" y="1534"/>
                  </a:cubicBezTo>
                  <a:cubicBezTo>
                    <a:pt x="2590" y="1326"/>
                    <a:pt x="2352" y="819"/>
                    <a:pt x="2531" y="492"/>
                  </a:cubicBezTo>
                  <a:cubicBezTo>
                    <a:pt x="2650" y="254"/>
                    <a:pt x="3007" y="313"/>
                    <a:pt x="3245" y="284"/>
                  </a:cubicBezTo>
                  <a:cubicBezTo>
                    <a:pt x="3147" y="111"/>
                    <a:pt x="2683" y="0"/>
                    <a:pt x="2407" y="0"/>
                  </a:cubicBezTo>
                  <a:close/>
                  <a:moveTo>
                    <a:pt x="2501" y="3886"/>
                  </a:moveTo>
                  <a:lnTo>
                    <a:pt x="2501" y="3886"/>
                  </a:lnTo>
                  <a:cubicBezTo>
                    <a:pt x="2458" y="3938"/>
                    <a:pt x="2440" y="3984"/>
                    <a:pt x="2440" y="4026"/>
                  </a:cubicBezTo>
                  <a:lnTo>
                    <a:pt x="2440" y="4026"/>
                  </a:lnTo>
                  <a:cubicBezTo>
                    <a:pt x="2467" y="3982"/>
                    <a:pt x="2488" y="3935"/>
                    <a:pt x="2501" y="3886"/>
                  </a:cubicBezTo>
                  <a:close/>
                  <a:moveTo>
                    <a:pt x="2077" y="1354"/>
                  </a:moveTo>
                  <a:cubicBezTo>
                    <a:pt x="2039" y="1375"/>
                    <a:pt x="1998" y="1393"/>
                    <a:pt x="1965" y="1415"/>
                  </a:cubicBezTo>
                  <a:cubicBezTo>
                    <a:pt x="1846" y="1534"/>
                    <a:pt x="1816" y="1623"/>
                    <a:pt x="1727" y="1772"/>
                  </a:cubicBezTo>
                  <a:cubicBezTo>
                    <a:pt x="1608" y="1921"/>
                    <a:pt x="1459" y="2040"/>
                    <a:pt x="1280" y="2159"/>
                  </a:cubicBezTo>
                  <a:cubicBezTo>
                    <a:pt x="1161" y="2249"/>
                    <a:pt x="983" y="2338"/>
                    <a:pt x="864" y="2457"/>
                  </a:cubicBezTo>
                  <a:cubicBezTo>
                    <a:pt x="774" y="2546"/>
                    <a:pt x="715" y="2695"/>
                    <a:pt x="625" y="2814"/>
                  </a:cubicBezTo>
                  <a:cubicBezTo>
                    <a:pt x="328" y="3201"/>
                    <a:pt x="0" y="3767"/>
                    <a:pt x="268" y="4273"/>
                  </a:cubicBezTo>
                  <a:cubicBezTo>
                    <a:pt x="387" y="4511"/>
                    <a:pt x="715" y="4750"/>
                    <a:pt x="983" y="4779"/>
                  </a:cubicBezTo>
                  <a:cubicBezTo>
                    <a:pt x="1221" y="4779"/>
                    <a:pt x="1459" y="4660"/>
                    <a:pt x="1667" y="4631"/>
                  </a:cubicBezTo>
                  <a:cubicBezTo>
                    <a:pt x="2025" y="4601"/>
                    <a:pt x="2382" y="4452"/>
                    <a:pt x="2680" y="4243"/>
                  </a:cubicBezTo>
                  <a:cubicBezTo>
                    <a:pt x="2553" y="4201"/>
                    <a:pt x="2440" y="4128"/>
                    <a:pt x="2440" y="4026"/>
                  </a:cubicBezTo>
                  <a:lnTo>
                    <a:pt x="2440" y="4026"/>
                  </a:lnTo>
                  <a:cubicBezTo>
                    <a:pt x="2289" y="4273"/>
                    <a:pt x="1950" y="4431"/>
                    <a:pt x="1697" y="4482"/>
                  </a:cubicBezTo>
                  <a:cubicBezTo>
                    <a:pt x="1625" y="4494"/>
                    <a:pt x="1508" y="4511"/>
                    <a:pt x="1399" y="4511"/>
                  </a:cubicBezTo>
                  <a:cubicBezTo>
                    <a:pt x="1239" y="4511"/>
                    <a:pt x="1096" y="4474"/>
                    <a:pt x="1131" y="4333"/>
                  </a:cubicBezTo>
                  <a:lnTo>
                    <a:pt x="1131" y="4333"/>
                  </a:lnTo>
                  <a:cubicBezTo>
                    <a:pt x="1157" y="4345"/>
                    <a:pt x="1183" y="4351"/>
                    <a:pt x="1211" y="4351"/>
                  </a:cubicBezTo>
                  <a:cubicBezTo>
                    <a:pt x="1513" y="4351"/>
                    <a:pt x="1955" y="3668"/>
                    <a:pt x="2174" y="3559"/>
                  </a:cubicBezTo>
                  <a:cubicBezTo>
                    <a:pt x="2114" y="3559"/>
                    <a:pt x="2054" y="3545"/>
                    <a:pt x="2004" y="3545"/>
                  </a:cubicBezTo>
                  <a:cubicBezTo>
                    <a:pt x="1978" y="3545"/>
                    <a:pt x="1955" y="3549"/>
                    <a:pt x="1935" y="3559"/>
                  </a:cubicBezTo>
                  <a:cubicBezTo>
                    <a:pt x="1816" y="3588"/>
                    <a:pt x="1667" y="3827"/>
                    <a:pt x="1548" y="3916"/>
                  </a:cubicBezTo>
                  <a:cubicBezTo>
                    <a:pt x="1399" y="4032"/>
                    <a:pt x="1222" y="4139"/>
                    <a:pt x="1064" y="4139"/>
                  </a:cubicBezTo>
                  <a:cubicBezTo>
                    <a:pt x="938" y="4139"/>
                    <a:pt x="824" y="4071"/>
                    <a:pt x="744" y="3886"/>
                  </a:cubicBezTo>
                  <a:cubicBezTo>
                    <a:pt x="625" y="3648"/>
                    <a:pt x="715" y="3380"/>
                    <a:pt x="804" y="3172"/>
                  </a:cubicBezTo>
                  <a:cubicBezTo>
                    <a:pt x="834" y="3053"/>
                    <a:pt x="893" y="2933"/>
                    <a:pt x="953" y="2844"/>
                  </a:cubicBezTo>
                  <a:cubicBezTo>
                    <a:pt x="1012" y="2785"/>
                    <a:pt x="1161" y="2695"/>
                    <a:pt x="1191" y="2665"/>
                  </a:cubicBezTo>
                  <a:cubicBezTo>
                    <a:pt x="1280" y="2546"/>
                    <a:pt x="1161" y="2546"/>
                    <a:pt x="1191" y="2427"/>
                  </a:cubicBezTo>
                  <a:cubicBezTo>
                    <a:pt x="1191" y="2338"/>
                    <a:pt x="1340" y="2219"/>
                    <a:pt x="1399" y="2159"/>
                  </a:cubicBezTo>
                  <a:cubicBezTo>
                    <a:pt x="1578" y="2010"/>
                    <a:pt x="1757" y="1921"/>
                    <a:pt x="1906" y="1742"/>
                  </a:cubicBezTo>
                  <a:cubicBezTo>
                    <a:pt x="1935" y="1713"/>
                    <a:pt x="2025" y="1653"/>
                    <a:pt x="2054" y="1594"/>
                  </a:cubicBezTo>
                  <a:cubicBezTo>
                    <a:pt x="2054" y="1594"/>
                    <a:pt x="2025" y="1504"/>
                    <a:pt x="2025" y="1445"/>
                  </a:cubicBezTo>
                  <a:cubicBezTo>
                    <a:pt x="2033" y="1412"/>
                    <a:pt x="2052" y="1382"/>
                    <a:pt x="2077" y="135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7"/>
            <p:cNvSpPr/>
            <p:nvPr/>
          </p:nvSpPr>
          <p:spPr>
            <a:xfrm>
              <a:off x="2439190" y="3766790"/>
              <a:ext cx="53020" cy="61040"/>
            </a:xfrm>
            <a:custGeom>
              <a:avLst/>
              <a:gdLst/>
              <a:ahLst/>
              <a:cxnLst/>
              <a:rect l="l" t="t" r="r" b="b"/>
              <a:pathLst>
                <a:path w="2651" h="3052" extrusionOk="0">
                  <a:moveTo>
                    <a:pt x="2107" y="0"/>
                  </a:moveTo>
                  <a:cubicBezTo>
                    <a:pt x="1797" y="0"/>
                    <a:pt x="1454" y="218"/>
                    <a:pt x="1162" y="296"/>
                  </a:cubicBezTo>
                  <a:cubicBezTo>
                    <a:pt x="1013" y="326"/>
                    <a:pt x="923" y="296"/>
                    <a:pt x="804" y="385"/>
                  </a:cubicBezTo>
                  <a:cubicBezTo>
                    <a:pt x="715" y="445"/>
                    <a:pt x="626" y="594"/>
                    <a:pt x="536" y="683"/>
                  </a:cubicBezTo>
                  <a:cubicBezTo>
                    <a:pt x="417" y="862"/>
                    <a:pt x="298" y="1070"/>
                    <a:pt x="239" y="1279"/>
                  </a:cubicBezTo>
                  <a:cubicBezTo>
                    <a:pt x="209" y="1487"/>
                    <a:pt x="119" y="1666"/>
                    <a:pt x="90" y="1874"/>
                  </a:cubicBezTo>
                  <a:cubicBezTo>
                    <a:pt x="0" y="2112"/>
                    <a:pt x="90" y="2231"/>
                    <a:pt x="268" y="2380"/>
                  </a:cubicBezTo>
                  <a:cubicBezTo>
                    <a:pt x="498" y="2610"/>
                    <a:pt x="798" y="3051"/>
                    <a:pt x="1128" y="3051"/>
                  </a:cubicBezTo>
                  <a:cubicBezTo>
                    <a:pt x="1226" y="3051"/>
                    <a:pt x="1327" y="3012"/>
                    <a:pt x="1430" y="2916"/>
                  </a:cubicBezTo>
                  <a:cubicBezTo>
                    <a:pt x="1638" y="2708"/>
                    <a:pt x="1787" y="2470"/>
                    <a:pt x="2055" y="2321"/>
                  </a:cubicBezTo>
                  <a:cubicBezTo>
                    <a:pt x="2263" y="2172"/>
                    <a:pt x="2442" y="1993"/>
                    <a:pt x="2531" y="1755"/>
                  </a:cubicBezTo>
                  <a:cubicBezTo>
                    <a:pt x="2620" y="1487"/>
                    <a:pt x="2650" y="1189"/>
                    <a:pt x="2620" y="921"/>
                  </a:cubicBezTo>
                  <a:cubicBezTo>
                    <a:pt x="2620" y="772"/>
                    <a:pt x="2650" y="356"/>
                    <a:pt x="2561" y="236"/>
                  </a:cubicBezTo>
                  <a:cubicBezTo>
                    <a:pt x="2427" y="61"/>
                    <a:pt x="2272" y="0"/>
                    <a:pt x="210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7"/>
            <p:cNvSpPr/>
            <p:nvPr/>
          </p:nvSpPr>
          <p:spPr>
            <a:xfrm>
              <a:off x="2441570" y="3768530"/>
              <a:ext cx="43480" cy="50880"/>
            </a:xfrm>
            <a:custGeom>
              <a:avLst/>
              <a:gdLst/>
              <a:ahLst/>
              <a:cxnLst/>
              <a:rect l="l" t="t" r="r" b="b"/>
              <a:pathLst>
                <a:path w="2174" h="2544" extrusionOk="0">
                  <a:moveTo>
                    <a:pt x="1072" y="1519"/>
                  </a:moveTo>
                  <a:lnTo>
                    <a:pt x="1072" y="1519"/>
                  </a:lnTo>
                  <a:cubicBezTo>
                    <a:pt x="1191" y="1579"/>
                    <a:pt x="1221" y="1727"/>
                    <a:pt x="1191" y="1876"/>
                  </a:cubicBezTo>
                  <a:cubicBezTo>
                    <a:pt x="1191" y="1936"/>
                    <a:pt x="1132" y="2085"/>
                    <a:pt x="1043" y="2085"/>
                  </a:cubicBezTo>
                  <a:cubicBezTo>
                    <a:pt x="1059" y="2101"/>
                    <a:pt x="1082" y="2106"/>
                    <a:pt x="1108" y="2106"/>
                  </a:cubicBezTo>
                  <a:cubicBezTo>
                    <a:pt x="1150" y="2106"/>
                    <a:pt x="1198" y="2093"/>
                    <a:pt x="1233" y="2093"/>
                  </a:cubicBezTo>
                  <a:cubicBezTo>
                    <a:pt x="1251" y="2093"/>
                    <a:pt x="1266" y="2096"/>
                    <a:pt x="1276" y="2107"/>
                  </a:cubicBezTo>
                  <a:lnTo>
                    <a:pt x="1276" y="2107"/>
                  </a:lnTo>
                  <a:cubicBezTo>
                    <a:pt x="1277" y="2100"/>
                    <a:pt x="1278" y="2092"/>
                    <a:pt x="1281" y="2085"/>
                  </a:cubicBezTo>
                  <a:cubicBezTo>
                    <a:pt x="1281" y="2055"/>
                    <a:pt x="1340" y="1995"/>
                    <a:pt x="1370" y="1966"/>
                  </a:cubicBezTo>
                  <a:cubicBezTo>
                    <a:pt x="1370" y="1906"/>
                    <a:pt x="1400" y="1817"/>
                    <a:pt x="1370" y="1757"/>
                  </a:cubicBezTo>
                  <a:cubicBezTo>
                    <a:pt x="1340" y="1608"/>
                    <a:pt x="1221" y="1549"/>
                    <a:pt x="1072" y="1519"/>
                  </a:cubicBezTo>
                  <a:close/>
                  <a:moveTo>
                    <a:pt x="1276" y="2107"/>
                  </a:moveTo>
                  <a:cubicBezTo>
                    <a:pt x="1270" y="2148"/>
                    <a:pt x="1284" y="2189"/>
                    <a:pt x="1285" y="2226"/>
                  </a:cubicBezTo>
                  <a:lnTo>
                    <a:pt x="1285" y="2226"/>
                  </a:lnTo>
                  <a:cubicBezTo>
                    <a:pt x="1308" y="2198"/>
                    <a:pt x="1312" y="2161"/>
                    <a:pt x="1281" y="2115"/>
                  </a:cubicBezTo>
                  <a:cubicBezTo>
                    <a:pt x="1279" y="2112"/>
                    <a:pt x="1278" y="2109"/>
                    <a:pt x="1276" y="2107"/>
                  </a:cubicBezTo>
                  <a:close/>
                  <a:moveTo>
                    <a:pt x="1846" y="1"/>
                  </a:moveTo>
                  <a:cubicBezTo>
                    <a:pt x="1787" y="1"/>
                    <a:pt x="1727" y="60"/>
                    <a:pt x="1668" y="90"/>
                  </a:cubicBezTo>
                  <a:cubicBezTo>
                    <a:pt x="1579" y="120"/>
                    <a:pt x="1489" y="149"/>
                    <a:pt x="1400" y="179"/>
                  </a:cubicBezTo>
                  <a:cubicBezTo>
                    <a:pt x="1251" y="209"/>
                    <a:pt x="1132" y="209"/>
                    <a:pt x="1013" y="269"/>
                  </a:cubicBezTo>
                  <a:cubicBezTo>
                    <a:pt x="745" y="358"/>
                    <a:pt x="477" y="656"/>
                    <a:pt x="358" y="894"/>
                  </a:cubicBezTo>
                  <a:cubicBezTo>
                    <a:pt x="298" y="1013"/>
                    <a:pt x="239" y="1132"/>
                    <a:pt x="209" y="1251"/>
                  </a:cubicBezTo>
                  <a:cubicBezTo>
                    <a:pt x="209" y="1400"/>
                    <a:pt x="149" y="1549"/>
                    <a:pt x="90" y="1698"/>
                  </a:cubicBezTo>
                  <a:cubicBezTo>
                    <a:pt x="30" y="1817"/>
                    <a:pt x="0" y="1847"/>
                    <a:pt x="90" y="1995"/>
                  </a:cubicBezTo>
                  <a:cubicBezTo>
                    <a:pt x="149" y="2085"/>
                    <a:pt x="209" y="2263"/>
                    <a:pt x="298" y="2323"/>
                  </a:cubicBezTo>
                  <a:cubicBezTo>
                    <a:pt x="358" y="2174"/>
                    <a:pt x="358" y="1966"/>
                    <a:pt x="477" y="1817"/>
                  </a:cubicBezTo>
                  <a:lnTo>
                    <a:pt x="477" y="1817"/>
                  </a:lnTo>
                  <a:cubicBezTo>
                    <a:pt x="536" y="1936"/>
                    <a:pt x="447" y="2115"/>
                    <a:pt x="417" y="2234"/>
                  </a:cubicBezTo>
                  <a:cubicBezTo>
                    <a:pt x="388" y="2383"/>
                    <a:pt x="477" y="2383"/>
                    <a:pt x="566" y="2442"/>
                  </a:cubicBezTo>
                  <a:cubicBezTo>
                    <a:pt x="536" y="2353"/>
                    <a:pt x="536" y="2174"/>
                    <a:pt x="656" y="2144"/>
                  </a:cubicBezTo>
                  <a:cubicBezTo>
                    <a:pt x="685" y="2204"/>
                    <a:pt x="775" y="2234"/>
                    <a:pt x="804" y="2293"/>
                  </a:cubicBezTo>
                  <a:cubicBezTo>
                    <a:pt x="864" y="2383"/>
                    <a:pt x="745" y="2412"/>
                    <a:pt x="745" y="2502"/>
                  </a:cubicBezTo>
                  <a:cubicBezTo>
                    <a:pt x="787" y="2523"/>
                    <a:pt x="844" y="2544"/>
                    <a:pt x="895" y="2544"/>
                  </a:cubicBezTo>
                  <a:cubicBezTo>
                    <a:pt x="916" y="2544"/>
                    <a:pt x="936" y="2540"/>
                    <a:pt x="953" y="2531"/>
                  </a:cubicBezTo>
                  <a:cubicBezTo>
                    <a:pt x="1013" y="2502"/>
                    <a:pt x="1013" y="2412"/>
                    <a:pt x="1072" y="2353"/>
                  </a:cubicBezTo>
                  <a:cubicBezTo>
                    <a:pt x="1132" y="2323"/>
                    <a:pt x="1191" y="2323"/>
                    <a:pt x="1221" y="2323"/>
                  </a:cubicBezTo>
                  <a:cubicBezTo>
                    <a:pt x="1275" y="2296"/>
                    <a:pt x="1286" y="2263"/>
                    <a:pt x="1285" y="2226"/>
                  </a:cubicBezTo>
                  <a:lnTo>
                    <a:pt x="1285" y="2226"/>
                  </a:lnTo>
                  <a:cubicBezTo>
                    <a:pt x="1239" y="2282"/>
                    <a:pt x="1114" y="2303"/>
                    <a:pt x="1029" y="2303"/>
                  </a:cubicBezTo>
                  <a:cubicBezTo>
                    <a:pt x="994" y="2303"/>
                    <a:pt x="966" y="2300"/>
                    <a:pt x="953" y="2293"/>
                  </a:cubicBezTo>
                  <a:cubicBezTo>
                    <a:pt x="894" y="2293"/>
                    <a:pt x="864" y="2263"/>
                    <a:pt x="804" y="2204"/>
                  </a:cubicBezTo>
                  <a:cubicBezTo>
                    <a:pt x="685" y="2144"/>
                    <a:pt x="596" y="2055"/>
                    <a:pt x="536" y="1936"/>
                  </a:cubicBezTo>
                  <a:cubicBezTo>
                    <a:pt x="477" y="1817"/>
                    <a:pt x="447" y="1638"/>
                    <a:pt x="477" y="1489"/>
                  </a:cubicBezTo>
                  <a:cubicBezTo>
                    <a:pt x="536" y="1311"/>
                    <a:pt x="834" y="1370"/>
                    <a:pt x="894" y="1221"/>
                  </a:cubicBezTo>
                  <a:cubicBezTo>
                    <a:pt x="873" y="1201"/>
                    <a:pt x="848" y="1193"/>
                    <a:pt x="820" y="1193"/>
                  </a:cubicBezTo>
                  <a:cubicBezTo>
                    <a:pt x="727" y="1193"/>
                    <a:pt x="605" y="1281"/>
                    <a:pt x="536" y="1281"/>
                  </a:cubicBezTo>
                  <a:cubicBezTo>
                    <a:pt x="596" y="1192"/>
                    <a:pt x="685" y="1102"/>
                    <a:pt x="775" y="1072"/>
                  </a:cubicBezTo>
                  <a:cubicBezTo>
                    <a:pt x="824" y="1053"/>
                    <a:pt x="871" y="1046"/>
                    <a:pt x="916" y="1046"/>
                  </a:cubicBezTo>
                  <a:cubicBezTo>
                    <a:pt x="1006" y="1046"/>
                    <a:pt x="1092" y="1072"/>
                    <a:pt x="1191" y="1072"/>
                  </a:cubicBezTo>
                  <a:cubicBezTo>
                    <a:pt x="1159" y="1018"/>
                    <a:pt x="1093" y="999"/>
                    <a:pt x="1018" y="999"/>
                  </a:cubicBezTo>
                  <a:cubicBezTo>
                    <a:pt x="889" y="999"/>
                    <a:pt x="731" y="1054"/>
                    <a:pt x="656" y="1072"/>
                  </a:cubicBezTo>
                  <a:cubicBezTo>
                    <a:pt x="656" y="983"/>
                    <a:pt x="804" y="924"/>
                    <a:pt x="894" y="864"/>
                  </a:cubicBezTo>
                  <a:cubicBezTo>
                    <a:pt x="1043" y="804"/>
                    <a:pt x="1191" y="715"/>
                    <a:pt x="1370" y="685"/>
                  </a:cubicBezTo>
                  <a:cubicBezTo>
                    <a:pt x="1549" y="685"/>
                    <a:pt x="1757" y="626"/>
                    <a:pt x="1906" y="537"/>
                  </a:cubicBezTo>
                  <a:cubicBezTo>
                    <a:pt x="1936" y="537"/>
                    <a:pt x="2174" y="269"/>
                    <a:pt x="2144" y="269"/>
                  </a:cubicBezTo>
                  <a:cubicBezTo>
                    <a:pt x="2126" y="264"/>
                    <a:pt x="2109" y="262"/>
                    <a:pt x="2095" y="262"/>
                  </a:cubicBezTo>
                  <a:cubicBezTo>
                    <a:pt x="2048" y="262"/>
                    <a:pt x="2018" y="280"/>
                    <a:pt x="1985" y="280"/>
                  </a:cubicBezTo>
                  <a:cubicBezTo>
                    <a:pt x="1962" y="280"/>
                    <a:pt x="1938" y="270"/>
                    <a:pt x="1906" y="239"/>
                  </a:cubicBezTo>
                  <a:cubicBezTo>
                    <a:pt x="1846" y="179"/>
                    <a:pt x="1846" y="90"/>
                    <a:pt x="1906" y="30"/>
                  </a:cubicBezTo>
                  <a:lnTo>
                    <a:pt x="1876" y="30"/>
                  </a:lnTo>
                  <a:cubicBezTo>
                    <a:pt x="1876" y="30"/>
                    <a:pt x="1846" y="30"/>
                    <a:pt x="184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7"/>
            <p:cNvSpPr/>
            <p:nvPr/>
          </p:nvSpPr>
          <p:spPr>
            <a:xfrm>
              <a:off x="2438590" y="4034910"/>
              <a:ext cx="66120" cy="169540"/>
            </a:xfrm>
            <a:custGeom>
              <a:avLst/>
              <a:gdLst/>
              <a:ahLst/>
              <a:cxnLst/>
              <a:rect l="l" t="t" r="r" b="b"/>
              <a:pathLst>
                <a:path w="3306" h="8477" extrusionOk="0">
                  <a:moveTo>
                    <a:pt x="2690" y="0"/>
                  </a:moveTo>
                  <a:cubicBezTo>
                    <a:pt x="2531" y="0"/>
                    <a:pt x="2300" y="174"/>
                    <a:pt x="2174" y="199"/>
                  </a:cubicBezTo>
                  <a:cubicBezTo>
                    <a:pt x="1936" y="199"/>
                    <a:pt x="1698" y="139"/>
                    <a:pt x="1460" y="139"/>
                  </a:cubicBezTo>
                  <a:cubicBezTo>
                    <a:pt x="1311" y="169"/>
                    <a:pt x="1102" y="199"/>
                    <a:pt x="924" y="229"/>
                  </a:cubicBezTo>
                  <a:cubicBezTo>
                    <a:pt x="834" y="229"/>
                    <a:pt x="745" y="259"/>
                    <a:pt x="626" y="259"/>
                  </a:cubicBezTo>
                  <a:cubicBezTo>
                    <a:pt x="596" y="259"/>
                    <a:pt x="447" y="199"/>
                    <a:pt x="388" y="199"/>
                  </a:cubicBezTo>
                  <a:cubicBezTo>
                    <a:pt x="269" y="259"/>
                    <a:pt x="120" y="586"/>
                    <a:pt x="60" y="705"/>
                  </a:cubicBezTo>
                  <a:cubicBezTo>
                    <a:pt x="1" y="914"/>
                    <a:pt x="1" y="1241"/>
                    <a:pt x="30" y="1450"/>
                  </a:cubicBezTo>
                  <a:cubicBezTo>
                    <a:pt x="90" y="1688"/>
                    <a:pt x="239" y="1896"/>
                    <a:pt x="358" y="2105"/>
                  </a:cubicBezTo>
                  <a:cubicBezTo>
                    <a:pt x="507" y="2343"/>
                    <a:pt x="537" y="2521"/>
                    <a:pt x="566" y="2760"/>
                  </a:cubicBezTo>
                  <a:cubicBezTo>
                    <a:pt x="656" y="3266"/>
                    <a:pt x="745" y="3772"/>
                    <a:pt x="775" y="4278"/>
                  </a:cubicBezTo>
                  <a:cubicBezTo>
                    <a:pt x="805" y="4874"/>
                    <a:pt x="834" y="5469"/>
                    <a:pt x="924" y="6035"/>
                  </a:cubicBezTo>
                  <a:cubicBezTo>
                    <a:pt x="953" y="6273"/>
                    <a:pt x="1043" y="6511"/>
                    <a:pt x="953" y="6749"/>
                  </a:cubicBezTo>
                  <a:cubicBezTo>
                    <a:pt x="924" y="6868"/>
                    <a:pt x="834" y="6958"/>
                    <a:pt x="834" y="7047"/>
                  </a:cubicBezTo>
                  <a:cubicBezTo>
                    <a:pt x="805" y="7136"/>
                    <a:pt x="805" y="7255"/>
                    <a:pt x="775" y="7375"/>
                  </a:cubicBezTo>
                  <a:cubicBezTo>
                    <a:pt x="745" y="7523"/>
                    <a:pt x="745" y="7911"/>
                    <a:pt x="805" y="8089"/>
                  </a:cubicBezTo>
                  <a:cubicBezTo>
                    <a:pt x="834" y="8074"/>
                    <a:pt x="864" y="8074"/>
                    <a:pt x="894" y="8074"/>
                  </a:cubicBezTo>
                  <a:cubicBezTo>
                    <a:pt x="924" y="8074"/>
                    <a:pt x="953" y="8074"/>
                    <a:pt x="983" y="8059"/>
                  </a:cubicBezTo>
                  <a:lnTo>
                    <a:pt x="983" y="8059"/>
                  </a:lnTo>
                  <a:cubicBezTo>
                    <a:pt x="912" y="8388"/>
                    <a:pt x="1115" y="8477"/>
                    <a:pt x="1388" y="8477"/>
                  </a:cubicBezTo>
                  <a:cubicBezTo>
                    <a:pt x="1684" y="8477"/>
                    <a:pt x="2062" y="8373"/>
                    <a:pt x="2263" y="8357"/>
                  </a:cubicBezTo>
                  <a:cubicBezTo>
                    <a:pt x="2383" y="8357"/>
                    <a:pt x="2607" y="8410"/>
                    <a:pt x="2788" y="8410"/>
                  </a:cubicBezTo>
                  <a:cubicBezTo>
                    <a:pt x="2879" y="8410"/>
                    <a:pt x="2958" y="8397"/>
                    <a:pt x="3008" y="8357"/>
                  </a:cubicBezTo>
                  <a:cubicBezTo>
                    <a:pt x="3127" y="8238"/>
                    <a:pt x="3216" y="7970"/>
                    <a:pt x="3246" y="7821"/>
                  </a:cubicBezTo>
                  <a:cubicBezTo>
                    <a:pt x="3306" y="7523"/>
                    <a:pt x="3246" y="7196"/>
                    <a:pt x="3157" y="6898"/>
                  </a:cubicBezTo>
                  <a:cubicBezTo>
                    <a:pt x="3067" y="6660"/>
                    <a:pt x="2918" y="6481"/>
                    <a:pt x="2829" y="6243"/>
                  </a:cubicBezTo>
                  <a:cubicBezTo>
                    <a:pt x="2710" y="5707"/>
                    <a:pt x="2859" y="5171"/>
                    <a:pt x="2859" y="4635"/>
                  </a:cubicBezTo>
                  <a:cubicBezTo>
                    <a:pt x="2829" y="4099"/>
                    <a:pt x="2859" y="3563"/>
                    <a:pt x="2859" y="2998"/>
                  </a:cubicBezTo>
                  <a:cubicBezTo>
                    <a:pt x="2859" y="2789"/>
                    <a:pt x="2799" y="2551"/>
                    <a:pt x="2829" y="2343"/>
                  </a:cubicBezTo>
                  <a:cubicBezTo>
                    <a:pt x="2859" y="2134"/>
                    <a:pt x="2948" y="1896"/>
                    <a:pt x="3038" y="1717"/>
                  </a:cubicBezTo>
                  <a:cubicBezTo>
                    <a:pt x="3067" y="1598"/>
                    <a:pt x="3186" y="1479"/>
                    <a:pt x="3216" y="1360"/>
                  </a:cubicBezTo>
                  <a:cubicBezTo>
                    <a:pt x="3276" y="1152"/>
                    <a:pt x="3186" y="824"/>
                    <a:pt x="3097" y="646"/>
                  </a:cubicBezTo>
                  <a:cubicBezTo>
                    <a:pt x="3038" y="467"/>
                    <a:pt x="2889" y="437"/>
                    <a:pt x="2829" y="259"/>
                  </a:cubicBezTo>
                  <a:cubicBezTo>
                    <a:pt x="2799" y="199"/>
                    <a:pt x="2859" y="80"/>
                    <a:pt x="2770" y="20"/>
                  </a:cubicBezTo>
                  <a:cubicBezTo>
                    <a:pt x="2746" y="6"/>
                    <a:pt x="2719" y="0"/>
                    <a:pt x="269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7"/>
            <p:cNvSpPr/>
            <p:nvPr/>
          </p:nvSpPr>
          <p:spPr>
            <a:xfrm>
              <a:off x="2440970" y="4037690"/>
              <a:ext cx="55600" cy="166320"/>
            </a:xfrm>
            <a:custGeom>
              <a:avLst/>
              <a:gdLst/>
              <a:ahLst/>
              <a:cxnLst/>
              <a:rect l="l" t="t" r="r" b="b"/>
              <a:pathLst>
                <a:path w="2780" h="8316" extrusionOk="0">
                  <a:moveTo>
                    <a:pt x="2381" y="200"/>
                  </a:moveTo>
                  <a:cubicBezTo>
                    <a:pt x="2380" y="200"/>
                    <a:pt x="2379" y="200"/>
                    <a:pt x="2379" y="200"/>
                  </a:cubicBezTo>
                  <a:lnTo>
                    <a:pt x="2379" y="200"/>
                  </a:lnTo>
                  <a:cubicBezTo>
                    <a:pt x="2394" y="209"/>
                    <a:pt x="2405" y="221"/>
                    <a:pt x="2412" y="239"/>
                  </a:cubicBezTo>
                  <a:cubicBezTo>
                    <a:pt x="2427" y="242"/>
                    <a:pt x="2440" y="244"/>
                    <a:pt x="2452" y="244"/>
                  </a:cubicBezTo>
                  <a:cubicBezTo>
                    <a:pt x="2460" y="244"/>
                    <a:pt x="2468" y="243"/>
                    <a:pt x="2475" y="242"/>
                  </a:cubicBezTo>
                  <a:lnTo>
                    <a:pt x="2475" y="242"/>
                  </a:lnTo>
                  <a:cubicBezTo>
                    <a:pt x="2474" y="241"/>
                    <a:pt x="2473" y="240"/>
                    <a:pt x="2472" y="239"/>
                  </a:cubicBezTo>
                  <a:cubicBezTo>
                    <a:pt x="2444" y="210"/>
                    <a:pt x="2412" y="200"/>
                    <a:pt x="2381" y="200"/>
                  </a:cubicBezTo>
                  <a:close/>
                  <a:moveTo>
                    <a:pt x="2502" y="290"/>
                  </a:moveTo>
                  <a:lnTo>
                    <a:pt x="2502" y="290"/>
                  </a:lnTo>
                  <a:cubicBezTo>
                    <a:pt x="2501" y="310"/>
                    <a:pt x="2501" y="330"/>
                    <a:pt x="2500" y="350"/>
                  </a:cubicBezTo>
                  <a:lnTo>
                    <a:pt x="2500" y="350"/>
                  </a:lnTo>
                  <a:cubicBezTo>
                    <a:pt x="2505" y="329"/>
                    <a:pt x="2506" y="309"/>
                    <a:pt x="2502" y="290"/>
                  </a:cubicBezTo>
                  <a:close/>
                  <a:moveTo>
                    <a:pt x="2500" y="350"/>
                  </a:moveTo>
                  <a:lnTo>
                    <a:pt x="2500" y="350"/>
                  </a:lnTo>
                  <a:cubicBezTo>
                    <a:pt x="2471" y="460"/>
                    <a:pt x="2321" y="582"/>
                    <a:pt x="2234" y="626"/>
                  </a:cubicBezTo>
                  <a:cubicBezTo>
                    <a:pt x="2247" y="645"/>
                    <a:pt x="2264" y="654"/>
                    <a:pt x="2284" y="654"/>
                  </a:cubicBezTo>
                  <a:cubicBezTo>
                    <a:pt x="2353" y="654"/>
                    <a:pt x="2449" y="553"/>
                    <a:pt x="2472" y="507"/>
                  </a:cubicBezTo>
                  <a:cubicBezTo>
                    <a:pt x="2489" y="455"/>
                    <a:pt x="2497" y="402"/>
                    <a:pt x="2500" y="350"/>
                  </a:cubicBezTo>
                  <a:close/>
                  <a:moveTo>
                    <a:pt x="2555" y="222"/>
                  </a:moveTo>
                  <a:cubicBezTo>
                    <a:pt x="2534" y="222"/>
                    <a:pt x="2509" y="237"/>
                    <a:pt x="2475" y="242"/>
                  </a:cubicBezTo>
                  <a:lnTo>
                    <a:pt x="2475" y="242"/>
                  </a:lnTo>
                  <a:cubicBezTo>
                    <a:pt x="2489" y="257"/>
                    <a:pt x="2497" y="273"/>
                    <a:pt x="2502" y="290"/>
                  </a:cubicBezTo>
                  <a:lnTo>
                    <a:pt x="2502" y="290"/>
                  </a:lnTo>
                  <a:cubicBezTo>
                    <a:pt x="2502" y="273"/>
                    <a:pt x="2502" y="256"/>
                    <a:pt x="2502" y="239"/>
                  </a:cubicBezTo>
                  <a:cubicBezTo>
                    <a:pt x="2651" y="268"/>
                    <a:pt x="2561" y="656"/>
                    <a:pt x="2561" y="745"/>
                  </a:cubicBezTo>
                  <a:cubicBezTo>
                    <a:pt x="2651" y="656"/>
                    <a:pt x="2680" y="417"/>
                    <a:pt x="2621" y="298"/>
                  </a:cubicBezTo>
                  <a:cubicBezTo>
                    <a:pt x="2597" y="238"/>
                    <a:pt x="2577" y="222"/>
                    <a:pt x="2555" y="222"/>
                  </a:cubicBezTo>
                  <a:close/>
                  <a:moveTo>
                    <a:pt x="2353" y="0"/>
                  </a:moveTo>
                  <a:cubicBezTo>
                    <a:pt x="2234" y="0"/>
                    <a:pt x="2085" y="30"/>
                    <a:pt x="1966" y="60"/>
                  </a:cubicBezTo>
                  <a:cubicBezTo>
                    <a:pt x="1787" y="90"/>
                    <a:pt x="1579" y="90"/>
                    <a:pt x="1400" y="90"/>
                  </a:cubicBezTo>
                  <a:cubicBezTo>
                    <a:pt x="1132" y="90"/>
                    <a:pt x="864" y="120"/>
                    <a:pt x="566" y="179"/>
                  </a:cubicBezTo>
                  <a:cubicBezTo>
                    <a:pt x="547" y="179"/>
                    <a:pt x="500" y="192"/>
                    <a:pt x="454" y="192"/>
                  </a:cubicBezTo>
                  <a:cubicBezTo>
                    <a:pt x="431" y="192"/>
                    <a:pt x="408" y="189"/>
                    <a:pt x="388" y="179"/>
                  </a:cubicBezTo>
                  <a:lnTo>
                    <a:pt x="328" y="179"/>
                  </a:lnTo>
                  <a:cubicBezTo>
                    <a:pt x="239" y="179"/>
                    <a:pt x="269" y="239"/>
                    <a:pt x="209" y="328"/>
                  </a:cubicBezTo>
                  <a:cubicBezTo>
                    <a:pt x="209" y="358"/>
                    <a:pt x="90" y="447"/>
                    <a:pt x="90" y="507"/>
                  </a:cubicBezTo>
                  <a:cubicBezTo>
                    <a:pt x="90" y="566"/>
                    <a:pt x="269" y="656"/>
                    <a:pt x="328" y="656"/>
                  </a:cubicBezTo>
                  <a:lnTo>
                    <a:pt x="120" y="656"/>
                  </a:lnTo>
                  <a:cubicBezTo>
                    <a:pt x="179" y="745"/>
                    <a:pt x="298" y="804"/>
                    <a:pt x="388" y="864"/>
                  </a:cubicBezTo>
                  <a:cubicBezTo>
                    <a:pt x="363" y="858"/>
                    <a:pt x="336" y="855"/>
                    <a:pt x="309" y="855"/>
                  </a:cubicBezTo>
                  <a:cubicBezTo>
                    <a:pt x="234" y="855"/>
                    <a:pt x="154" y="873"/>
                    <a:pt x="80" y="873"/>
                  </a:cubicBezTo>
                  <a:cubicBezTo>
                    <a:pt x="52" y="873"/>
                    <a:pt x="26" y="870"/>
                    <a:pt x="1" y="864"/>
                  </a:cubicBezTo>
                  <a:cubicBezTo>
                    <a:pt x="1" y="953"/>
                    <a:pt x="1" y="1102"/>
                    <a:pt x="1" y="1191"/>
                  </a:cubicBezTo>
                  <a:cubicBezTo>
                    <a:pt x="1" y="1281"/>
                    <a:pt x="1" y="1311"/>
                    <a:pt x="30" y="1370"/>
                  </a:cubicBezTo>
                  <a:cubicBezTo>
                    <a:pt x="60" y="1430"/>
                    <a:pt x="120" y="1489"/>
                    <a:pt x="179" y="1549"/>
                  </a:cubicBezTo>
                  <a:cubicBezTo>
                    <a:pt x="239" y="1698"/>
                    <a:pt x="298" y="1846"/>
                    <a:pt x="358" y="1995"/>
                  </a:cubicBezTo>
                  <a:cubicBezTo>
                    <a:pt x="418" y="2144"/>
                    <a:pt x="477" y="2293"/>
                    <a:pt x="537" y="2442"/>
                  </a:cubicBezTo>
                  <a:cubicBezTo>
                    <a:pt x="626" y="2889"/>
                    <a:pt x="745" y="3335"/>
                    <a:pt x="775" y="3812"/>
                  </a:cubicBezTo>
                  <a:cubicBezTo>
                    <a:pt x="775" y="4050"/>
                    <a:pt x="805" y="4288"/>
                    <a:pt x="834" y="4556"/>
                  </a:cubicBezTo>
                  <a:cubicBezTo>
                    <a:pt x="864" y="4824"/>
                    <a:pt x="805" y="5092"/>
                    <a:pt x="805" y="5390"/>
                  </a:cubicBezTo>
                  <a:cubicBezTo>
                    <a:pt x="834" y="5568"/>
                    <a:pt x="864" y="5747"/>
                    <a:pt x="894" y="5926"/>
                  </a:cubicBezTo>
                  <a:cubicBezTo>
                    <a:pt x="953" y="6223"/>
                    <a:pt x="1043" y="6491"/>
                    <a:pt x="864" y="6759"/>
                  </a:cubicBezTo>
                  <a:cubicBezTo>
                    <a:pt x="805" y="6849"/>
                    <a:pt x="775" y="6878"/>
                    <a:pt x="775" y="6968"/>
                  </a:cubicBezTo>
                  <a:cubicBezTo>
                    <a:pt x="775" y="7087"/>
                    <a:pt x="745" y="7206"/>
                    <a:pt x="715" y="7325"/>
                  </a:cubicBezTo>
                  <a:cubicBezTo>
                    <a:pt x="686" y="7474"/>
                    <a:pt x="686" y="7772"/>
                    <a:pt x="775" y="7891"/>
                  </a:cubicBezTo>
                  <a:cubicBezTo>
                    <a:pt x="793" y="7918"/>
                    <a:pt x="812" y="7926"/>
                    <a:pt x="829" y="7926"/>
                  </a:cubicBezTo>
                  <a:cubicBezTo>
                    <a:pt x="851" y="7926"/>
                    <a:pt x="871" y="7915"/>
                    <a:pt x="888" y="7915"/>
                  </a:cubicBezTo>
                  <a:cubicBezTo>
                    <a:pt x="902" y="7915"/>
                    <a:pt x="914" y="7922"/>
                    <a:pt x="924" y="7950"/>
                  </a:cubicBezTo>
                  <a:cubicBezTo>
                    <a:pt x="953" y="8010"/>
                    <a:pt x="894" y="8099"/>
                    <a:pt x="924" y="8159"/>
                  </a:cubicBezTo>
                  <a:cubicBezTo>
                    <a:pt x="924" y="8248"/>
                    <a:pt x="983" y="8278"/>
                    <a:pt x="1073" y="8307"/>
                  </a:cubicBezTo>
                  <a:cubicBezTo>
                    <a:pt x="1096" y="8313"/>
                    <a:pt x="1124" y="8316"/>
                    <a:pt x="1153" y="8316"/>
                  </a:cubicBezTo>
                  <a:cubicBezTo>
                    <a:pt x="1271" y="8316"/>
                    <a:pt x="1424" y="8278"/>
                    <a:pt x="1519" y="8278"/>
                  </a:cubicBezTo>
                  <a:cubicBezTo>
                    <a:pt x="1787" y="8248"/>
                    <a:pt x="2055" y="8218"/>
                    <a:pt x="2323" y="8188"/>
                  </a:cubicBezTo>
                  <a:lnTo>
                    <a:pt x="2561" y="8188"/>
                  </a:lnTo>
                  <a:cubicBezTo>
                    <a:pt x="2581" y="8188"/>
                    <a:pt x="2614" y="8192"/>
                    <a:pt x="2647" y="8192"/>
                  </a:cubicBezTo>
                  <a:cubicBezTo>
                    <a:pt x="2713" y="8192"/>
                    <a:pt x="2780" y="8178"/>
                    <a:pt x="2740" y="8099"/>
                  </a:cubicBezTo>
                  <a:cubicBezTo>
                    <a:pt x="2680" y="7980"/>
                    <a:pt x="2442" y="7861"/>
                    <a:pt x="2353" y="7831"/>
                  </a:cubicBezTo>
                  <a:cubicBezTo>
                    <a:pt x="2262" y="7813"/>
                    <a:pt x="2139" y="7784"/>
                    <a:pt x="2029" y="7784"/>
                  </a:cubicBezTo>
                  <a:cubicBezTo>
                    <a:pt x="1958" y="7784"/>
                    <a:pt x="1893" y="7796"/>
                    <a:pt x="1847" y="7831"/>
                  </a:cubicBezTo>
                  <a:cubicBezTo>
                    <a:pt x="1936" y="7831"/>
                    <a:pt x="2204" y="7861"/>
                    <a:pt x="1996" y="7980"/>
                  </a:cubicBezTo>
                  <a:cubicBezTo>
                    <a:pt x="1876" y="8010"/>
                    <a:pt x="1757" y="8039"/>
                    <a:pt x="1638" y="8069"/>
                  </a:cubicBezTo>
                  <a:cubicBezTo>
                    <a:pt x="1593" y="8092"/>
                    <a:pt x="1445" y="8149"/>
                    <a:pt x="1350" y="8149"/>
                  </a:cubicBezTo>
                  <a:cubicBezTo>
                    <a:pt x="1320" y="8149"/>
                    <a:pt x="1295" y="8143"/>
                    <a:pt x="1281" y="8129"/>
                  </a:cubicBezTo>
                  <a:cubicBezTo>
                    <a:pt x="1192" y="8039"/>
                    <a:pt x="1370" y="7801"/>
                    <a:pt x="1430" y="7742"/>
                  </a:cubicBezTo>
                  <a:cubicBezTo>
                    <a:pt x="1536" y="7635"/>
                    <a:pt x="1714" y="7529"/>
                    <a:pt x="1879" y="7529"/>
                  </a:cubicBezTo>
                  <a:cubicBezTo>
                    <a:pt x="1898" y="7529"/>
                    <a:pt x="1917" y="7530"/>
                    <a:pt x="1936" y="7533"/>
                  </a:cubicBezTo>
                  <a:cubicBezTo>
                    <a:pt x="1911" y="7470"/>
                    <a:pt x="1821" y="7450"/>
                    <a:pt x="1716" y="7450"/>
                  </a:cubicBezTo>
                  <a:cubicBezTo>
                    <a:pt x="1575" y="7450"/>
                    <a:pt x="1409" y="7486"/>
                    <a:pt x="1341" y="7504"/>
                  </a:cubicBezTo>
                  <a:cubicBezTo>
                    <a:pt x="1370" y="7444"/>
                    <a:pt x="1430" y="7384"/>
                    <a:pt x="1460" y="7325"/>
                  </a:cubicBezTo>
                  <a:cubicBezTo>
                    <a:pt x="1489" y="7206"/>
                    <a:pt x="1430" y="7116"/>
                    <a:pt x="1460" y="7027"/>
                  </a:cubicBezTo>
                  <a:cubicBezTo>
                    <a:pt x="1460" y="6908"/>
                    <a:pt x="1489" y="6908"/>
                    <a:pt x="1579" y="6849"/>
                  </a:cubicBezTo>
                  <a:cubicBezTo>
                    <a:pt x="1638" y="6789"/>
                    <a:pt x="1668" y="6700"/>
                    <a:pt x="1698" y="6581"/>
                  </a:cubicBezTo>
                  <a:cubicBezTo>
                    <a:pt x="1787" y="6313"/>
                    <a:pt x="1668" y="6045"/>
                    <a:pt x="1638" y="5747"/>
                  </a:cubicBezTo>
                  <a:cubicBezTo>
                    <a:pt x="1609" y="5479"/>
                    <a:pt x="1579" y="5211"/>
                    <a:pt x="1549" y="4943"/>
                  </a:cubicBezTo>
                  <a:cubicBezTo>
                    <a:pt x="1519" y="4705"/>
                    <a:pt x="1489" y="4467"/>
                    <a:pt x="1489" y="4228"/>
                  </a:cubicBezTo>
                  <a:cubicBezTo>
                    <a:pt x="1430" y="3722"/>
                    <a:pt x="1489" y="3216"/>
                    <a:pt x="1430" y="2710"/>
                  </a:cubicBezTo>
                  <a:cubicBezTo>
                    <a:pt x="1400" y="2472"/>
                    <a:pt x="1370" y="2234"/>
                    <a:pt x="1341" y="1995"/>
                  </a:cubicBezTo>
                  <a:cubicBezTo>
                    <a:pt x="1311" y="1846"/>
                    <a:pt x="1311" y="1638"/>
                    <a:pt x="1251" y="1519"/>
                  </a:cubicBezTo>
                  <a:cubicBezTo>
                    <a:pt x="1192" y="1400"/>
                    <a:pt x="1073" y="1430"/>
                    <a:pt x="983" y="1400"/>
                  </a:cubicBezTo>
                  <a:cubicBezTo>
                    <a:pt x="775" y="1311"/>
                    <a:pt x="596" y="1191"/>
                    <a:pt x="447" y="1043"/>
                  </a:cubicBezTo>
                  <a:cubicBezTo>
                    <a:pt x="487" y="1033"/>
                    <a:pt x="527" y="1029"/>
                    <a:pt x="565" y="1029"/>
                  </a:cubicBezTo>
                  <a:cubicBezTo>
                    <a:pt x="642" y="1029"/>
                    <a:pt x="715" y="1043"/>
                    <a:pt x="775" y="1043"/>
                  </a:cubicBezTo>
                  <a:lnTo>
                    <a:pt x="1013" y="1043"/>
                  </a:lnTo>
                  <a:cubicBezTo>
                    <a:pt x="894" y="983"/>
                    <a:pt x="656" y="1043"/>
                    <a:pt x="537" y="923"/>
                  </a:cubicBezTo>
                  <a:cubicBezTo>
                    <a:pt x="745" y="894"/>
                    <a:pt x="805" y="834"/>
                    <a:pt x="953" y="715"/>
                  </a:cubicBezTo>
                  <a:cubicBezTo>
                    <a:pt x="1192" y="566"/>
                    <a:pt x="1489" y="536"/>
                    <a:pt x="1757" y="507"/>
                  </a:cubicBezTo>
                  <a:cubicBezTo>
                    <a:pt x="1757" y="536"/>
                    <a:pt x="1757" y="536"/>
                    <a:pt x="1757" y="536"/>
                  </a:cubicBezTo>
                  <a:cubicBezTo>
                    <a:pt x="1766" y="541"/>
                    <a:pt x="1776" y="542"/>
                    <a:pt x="1789" y="542"/>
                  </a:cubicBezTo>
                  <a:cubicBezTo>
                    <a:pt x="1864" y="542"/>
                    <a:pt x="2004" y="473"/>
                    <a:pt x="2055" y="447"/>
                  </a:cubicBezTo>
                  <a:cubicBezTo>
                    <a:pt x="2115" y="388"/>
                    <a:pt x="2144" y="328"/>
                    <a:pt x="2204" y="268"/>
                  </a:cubicBezTo>
                  <a:cubicBezTo>
                    <a:pt x="2244" y="248"/>
                    <a:pt x="2312" y="201"/>
                    <a:pt x="2379" y="200"/>
                  </a:cubicBezTo>
                  <a:lnTo>
                    <a:pt x="2379" y="200"/>
                  </a:lnTo>
                  <a:cubicBezTo>
                    <a:pt x="2361" y="190"/>
                    <a:pt x="2338" y="186"/>
                    <a:pt x="2311" y="186"/>
                  </a:cubicBezTo>
                  <a:cubicBezTo>
                    <a:pt x="2173" y="186"/>
                    <a:pt x="1943" y="306"/>
                    <a:pt x="1876" y="328"/>
                  </a:cubicBezTo>
                  <a:cubicBezTo>
                    <a:pt x="1728" y="358"/>
                    <a:pt x="1579" y="388"/>
                    <a:pt x="1430" y="388"/>
                  </a:cubicBezTo>
                  <a:cubicBezTo>
                    <a:pt x="1363" y="401"/>
                    <a:pt x="1267" y="414"/>
                    <a:pt x="1170" y="414"/>
                  </a:cubicBezTo>
                  <a:cubicBezTo>
                    <a:pt x="1050" y="414"/>
                    <a:pt x="930" y="394"/>
                    <a:pt x="864" y="328"/>
                  </a:cubicBezTo>
                  <a:cubicBezTo>
                    <a:pt x="909" y="298"/>
                    <a:pt x="968" y="291"/>
                    <a:pt x="1032" y="291"/>
                  </a:cubicBezTo>
                  <a:cubicBezTo>
                    <a:pt x="1095" y="291"/>
                    <a:pt x="1162" y="298"/>
                    <a:pt x="1221" y="298"/>
                  </a:cubicBezTo>
                  <a:cubicBezTo>
                    <a:pt x="1341" y="298"/>
                    <a:pt x="1489" y="268"/>
                    <a:pt x="1638" y="239"/>
                  </a:cubicBezTo>
                  <a:cubicBezTo>
                    <a:pt x="1876" y="209"/>
                    <a:pt x="2144" y="90"/>
                    <a:pt x="235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7"/>
            <p:cNvSpPr/>
            <p:nvPr/>
          </p:nvSpPr>
          <p:spPr>
            <a:xfrm>
              <a:off x="2490390" y="4173450"/>
              <a:ext cx="4200" cy="14920"/>
            </a:xfrm>
            <a:custGeom>
              <a:avLst/>
              <a:gdLst/>
              <a:ahLst/>
              <a:cxnLst/>
              <a:rect l="l" t="t" r="r" b="b"/>
              <a:pathLst>
                <a:path w="210" h="746" extrusionOk="0">
                  <a:moveTo>
                    <a:pt x="209" y="1"/>
                  </a:moveTo>
                  <a:cubicBezTo>
                    <a:pt x="90" y="61"/>
                    <a:pt x="1" y="239"/>
                    <a:pt x="1" y="358"/>
                  </a:cubicBezTo>
                  <a:cubicBezTo>
                    <a:pt x="66" y="391"/>
                    <a:pt x="95" y="458"/>
                    <a:pt x="104" y="527"/>
                  </a:cubicBezTo>
                  <a:lnTo>
                    <a:pt x="104" y="527"/>
                  </a:lnTo>
                  <a:cubicBezTo>
                    <a:pt x="100" y="487"/>
                    <a:pt x="99" y="449"/>
                    <a:pt x="120" y="418"/>
                  </a:cubicBezTo>
                  <a:cubicBezTo>
                    <a:pt x="31" y="388"/>
                    <a:pt x="180" y="90"/>
                    <a:pt x="209" y="1"/>
                  </a:cubicBezTo>
                  <a:close/>
                  <a:moveTo>
                    <a:pt x="104" y="527"/>
                  </a:moveTo>
                  <a:lnTo>
                    <a:pt x="104" y="527"/>
                  </a:lnTo>
                  <a:cubicBezTo>
                    <a:pt x="105" y="534"/>
                    <a:pt x="105" y="540"/>
                    <a:pt x="106" y="547"/>
                  </a:cubicBezTo>
                  <a:lnTo>
                    <a:pt x="106" y="547"/>
                  </a:lnTo>
                  <a:cubicBezTo>
                    <a:pt x="105" y="540"/>
                    <a:pt x="105" y="534"/>
                    <a:pt x="104" y="527"/>
                  </a:cubicBezTo>
                  <a:close/>
                  <a:moveTo>
                    <a:pt x="106" y="547"/>
                  </a:moveTo>
                  <a:cubicBezTo>
                    <a:pt x="110" y="599"/>
                    <a:pt x="102" y="650"/>
                    <a:pt x="90" y="686"/>
                  </a:cubicBezTo>
                  <a:lnTo>
                    <a:pt x="31" y="745"/>
                  </a:lnTo>
                  <a:cubicBezTo>
                    <a:pt x="120" y="692"/>
                    <a:pt x="113" y="617"/>
                    <a:pt x="106" y="54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7"/>
            <p:cNvSpPr/>
            <p:nvPr/>
          </p:nvSpPr>
          <p:spPr>
            <a:xfrm>
              <a:off x="2454070" y="4189910"/>
              <a:ext cx="49440" cy="96120"/>
            </a:xfrm>
            <a:custGeom>
              <a:avLst/>
              <a:gdLst/>
              <a:ahLst/>
              <a:cxnLst/>
              <a:rect l="l" t="t" r="r" b="b"/>
              <a:pathLst>
                <a:path w="2472" h="4806" extrusionOk="0">
                  <a:moveTo>
                    <a:pt x="1226" y="1"/>
                  </a:moveTo>
                  <a:cubicBezTo>
                    <a:pt x="1163" y="1"/>
                    <a:pt x="1101" y="4"/>
                    <a:pt x="1043" y="12"/>
                  </a:cubicBezTo>
                  <a:cubicBezTo>
                    <a:pt x="626" y="71"/>
                    <a:pt x="1" y="488"/>
                    <a:pt x="90" y="964"/>
                  </a:cubicBezTo>
                  <a:cubicBezTo>
                    <a:pt x="90" y="1113"/>
                    <a:pt x="209" y="1262"/>
                    <a:pt x="239" y="1381"/>
                  </a:cubicBezTo>
                  <a:cubicBezTo>
                    <a:pt x="328" y="1619"/>
                    <a:pt x="358" y="1828"/>
                    <a:pt x="388" y="2066"/>
                  </a:cubicBezTo>
                  <a:cubicBezTo>
                    <a:pt x="447" y="2423"/>
                    <a:pt x="507" y="2781"/>
                    <a:pt x="477" y="3138"/>
                  </a:cubicBezTo>
                  <a:cubicBezTo>
                    <a:pt x="477" y="3376"/>
                    <a:pt x="447" y="3555"/>
                    <a:pt x="298" y="3733"/>
                  </a:cubicBezTo>
                  <a:cubicBezTo>
                    <a:pt x="179" y="3942"/>
                    <a:pt x="150" y="4001"/>
                    <a:pt x="239" y="4210"/>
                  </a:cubicBezTo>
                  <a:cubicBezTo>
                    <a:pt x="298" y="4388"/>
                    <a:pt x="269" y="4567"/>
                    <a:pt x="418" y="4656"/>
                  </a:cubicBezTo>
                  <a:cubicBezTo>
                    <a:pt x="517" y="4739"/>
                    <a:pt x="616" y="4757"/>
                    <a:pt x="726" y="4757"/>
                  </a:cubicBezTo>
                  <a:cubicBezTo>
                    <a:pt x="813" y="4757"/>
                    <a:pt x="907" y="4746"/>
                    <a:pt x="1013" y="4746"/>
                  </a:cubicBezTo>
                  <a:cubicBezTo>
                    <a:pt x="1047" y="4740"/>
                    <a:pt x="1080" y="4738"/>
                    <a:pt x="1113" y="4738"/>
                  </a:cubicBezTo>
                  <a:cubicBezTo>
                    <a:pt x="1250" y="4738"/>
                    <a:pt x="1375" y="4781"/>
                    <a:pt x="1519" y="4805"/>
                  </a:cubicBezTo>
                  <a:cubicBezTo>
                    <a:pt x="1847" y="4805"/>
                    <a:pt x="2025" y="4388"/>
                    <a:pt x="2055" y="4091"/>
                  </a:cubicBezTo>
                  <a:cubicBezTo>
                    <a:pt x="2085" y="3942"/>
                    <a:pt x="1996" y="3674"/>
                    <a:pt x="1966" y="3525"/>
                  </a:cubicBezTo>
                  <a:cubicBezTo>
                    <a:pt x="1906" y="3227"/>
                    <a:pt x="1936" y="2929"/>
                    <a:pt x="1966" y="2662"/>
                  </a:cubicBezTo>
                  <a:cubicBezTo>
                    <a:pt x="1996" y="2364"/>
                    <a:pt x="2025" y="2066"/>
                    <a:pt x="2085" y="1768"/>
                  </a:cubicBezTo>
                  <a:cubicBezTo>
                    <a:pt x="2144" y="1530"/>
                    <a:pt x="2234" y="1292"/>
                    <a:pt x="2353" y="1084"/>
                  </a:cubicBezTo>
                  <a:cubicBezTo>
                    <a:pt x="2412" y="905"/>
                    <a:pt x="2472" y="786"/>
                    <a:pt x="2383" y="607"/>
                  </a:cubicBezTo>
                  <a:cubicBezTo>
                    <a:pt x="2200" y="189"/>
                    <a:pt x="1674" y="1"/>
                    <a:pt x="1226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7"/>
            <p:cNvSpPr/>
            <p:nvPr/>
          </p:nvSpPr>
          <p:spPr>
            <a:xfrm>
              <a:off x="2467170" y="4279810"/>
              <a:ext cx="16100" cy="4720"/>
            </a:xfrm>
            <a:custGeom>
              <a:avLst/>
              <a:gdLst/>
              <a:ahLst/>
              <a:cxnLst/>
              <a:rect l="l" t="t" r="r" b="b"/>
              <a:pathLst>
                <a:path w="805" h="236" extrusionOk="0">
                  <a:moveTo>
                    <a:pt x="310" y="1"/>
                  </a:moveTo>
                  <a:cubicBezTo>
                    <a:pt x="275" y="1"/>
                    <a:pt x="241" y="5"/>
                    <a:pt x="209" y="13"/>
                  </a:cubicBezTo>
                  <a:cubicBezTo>
                    <a:pt x="150" y="13"/>
                    <a:pt x="60" y="72"/>
                    <a:pt x="90" y="132"/>
                  </a:cubicBezTo>
                  <a:cubicBezTo>
                    <a:pt x="60" y="161"/>
                    <a:pt x="1" y="161"/>
                    <a:pt x="1" y="191"/>
                  </a:cubicBezTo>
                  <a:cubicBezTo>
                    <a:pt x="44" y="200"/>
                    <a:pt x="85" y="204"/>
                    <a:pt x="125" y="204"/>
                  </a:cubicBezTo>
                  <a:cubicBezTo>
                    <a:pt x="222" y="204"/>
                    <a:pt x="312" y="182"/>
                    <a:pt x="418" y="161"/>
                  </a:cubicBezTo>
                  <a:cubicBezTo>
                    <a:pt x="429" y="159"/>
                    <a:pt x="440" y="157"/>
                    <a:pt x="453" y="157"/>
                  </a:cubicBezTo>
                  <a:cubicBezTo>
                    <a:pt x="551" y="157"/>
                    <a:pt x="687" y="235"/>
                    <a:pt x="763" y="235"/>
                  </a:cubicBezTo>
                  <a:cubicBezTo>
                    <a:pt x="780" y="235"/>
                    <a:pt x="795" y="231"/>
                    <a:pt x="805" y="221"/>
                  </a:cubicBezTo>
                  <a:cubicBezTo>
                    <a:pt x="805" y="221"/>
                    <a:pt x="596" y="72"/>
                    <a:pt x="566" y="72"/>
                  </a:cubicBezTo>
                  <a:cubicBezTo>
                    <a:pt x="501" y="28"/>
                    <a:pt x="404" y="1"/>
                    <a:pt x="31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7"/>
            <p:cNvSpPr/>
            <p:nvPr/>
          </p:nvSpPr>
          <p:spPr>
            <a:xfrm>
              <a:off x="2481930" y="4263510"/>
              <a:ext cx="9080" cy="5240"/>
            </a:xfrm>
            <a:custGeom>
              <a:avLst/>
              <a:gdLst/>
              <a:ahLst/>
              <a:cxnLst/>
              <a:rect l="l" t="t" r="r" b="b"/>
              <a:pathLst>
                <a:path w="454" h="262" extrusionOk="0">
                  <a:moveTo>
                    <a:pt x="338" y="1"/>
                  </a:moveTo>
                  <a:cubicBezTo>
                    <a:pt x="196" y="1"/>
                    <a:pt x="0" y="62"/>
                    <a:pt x="67" y="172"/>
                  </a:cubicBezTo>
                  <a:cubicBezTo>
                    <a:pt x="73" y="179"/>
                    <a:pt x="81" y="181"/>
                    <a:pt x="89" y="181"/>
                  </a:cubicBezTo>
                  <a:cubicBezTo>
                    <a:pt x="111" y="181"/>
                    <a:pt x="137" y="164"/>
                    <a:pt x="149" y="164"/>
                  </a:cubicBezTo>
                  <a:cubicBezTo>
                    <a:pt x="153" y="164"/>
                    <a:pt x="156" y="166"/>
                    <a:pt x="156" y="172"/>
                  </a:cubicBezTo>
                  <a:cubicBezTo>
                    <a:pt x="216" y="202"/>
                    <a:pt x="216" y="262"/>
                    <a:pt x="275" y="262"/>
                  </a:cubicBezTo>
                  <a:cubicBezTo>
                    <a:pt x="394" y="232"/>
                    <a:pt x="275" y="202"/>
                    <a:pt x="305" y="143"/>
                  </a:cubicBezTo>
                  <a:cubicBezTo>
                    <a:pt x="335" y="53"/>
                    <a:pt x="424" y="83"/>
                    <a:pt x="454" y="24"/>
                  </a:cubicBezTo>
                  <a:cubicBezTo>
                    <a:pt x="431" y="8"/>
                    <a:pt x="388" y="1"/>
                    <a:pt x="33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7"/>
            <p:cNvSpPr/>
            <p:nvPr/>
          </p:nvSpPr>
          <p:spPr>
            <a:xfrm>
              <a:off x="2475510" y="4270530"/>
              <a:ext cx="7160" cy="5380"/>
            </a:xfrm>
            <a:custGeom>
              <a:avLst/>
              <a:gdLst/>
              <a:ahLst/>
              <a:cxnLst/>
              <a:rect l="l" t="t" r="r" b="b"/>
              <a:pathLst>
                <a:path w="358" h="269" extrusionOk="0">
                  <a:moveTo>
                    <a:pt x="328" y="0"/>
                  </a:moveTo>
                  <a:cubicBezTo>
                    <a:pt x="239" y="0"/>
                    <a:pt x="179" y="119"/>
                    <a:pt x="60" y="119"/>
                  </a:cubicBezTo>
                  <a:cubicBezTo>
                    <a:pt x="60" y="179"/>
                    <a:pt x="1" y="209"/>
                    <a:pt x="30" y="268"/>
                  </a:cubicBezTo>
                  <a:cubicBezTo>
                    <a:pt x="120" y="238"/>
                    <a:pt x="328" y="119"/>
                    <a:pt x="358" y="0"/>
                  </a:cubicBezTo>
                  <a:lnTo>
                    <a:pt x="358" y="0"/>
                  </a:lnTo>
                  <a:lnTo>
                    <a:pt x="349" y="9"/>
                  </a:lnTo>
                  <a:lnTo>
                    <a:pt x="349" y="9"/>
                  </a:lnTo>
                  <a:cubicBezTo>
                    <a:pt x="346" y="4"/>
                    <a:pt x="339" y="0"/>
                    <a:pt x="32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7"/>
            <p:cNvSpPr/>
            <p:nvPr/>
          </p:nvSpPr>
          <p:spPr>
            <a:xfrm>
              <a:off x="2457650" y="4191430"/>
              <a:ext cx="34560" cy="89240"/>
            </a:xfrm>
            <a:custGeom>
              <a:avLst/>
              <a:gdLst/>
              <a:ahLst/>
              <a:cxnLst/>
              <a:rect l="l" t="t" r="r" b="b"/>
              <a:pathLst>
                <a:path w="1728" h="4462" extrusionOk="0">
                  <a:moveTo>
                    <a:pt x="1127" y="0"/>
                  </a:moveTo>
                  <a:cubicBezTo>
                    <a:pt x="980" y="0"/>
                    <a:pt x="833" y="42"/>
                    <a:pt x="685" y="85"/>
                  </a:cubicBezTo>
                  <a:cubicBezTo>
                    <a:pt x="477" y="144"/>
                    <a:pt x="328" y="263"/>
                    <a:pt x="179" y="412"/>
                  </a:cubicBezTo>
                  <a:cubicBezTo>
                    <a:pt x="119" y="472"/>
                    <a:pt x="0" y="561"/>
                    <a:pt x="0" y="650"/>
                  </a:cubicBezTo>
                  <a:cubicBezTo>
                    <a:pt x="30" y="620"/>
                    <a:pt x="60" y="620"/>
                    <a:pt x="119" y="591"/>
                  </a:cubicBezTo>
                  <a:lnTo>
                    <a:pt x="119" y="591"/>
                  </a:lnTo>
                  <a:cubicBezTo>
                    <a:pt x="149" y="650"/>
                    <a:pt x="119" y="710"/>
                    <a:pt x="90" y="769"/>
                  </a:cubicBezTo>
                  <a:lnTo>
                    <a:pt x="30" y="769"/>
                  </a:lnTo>
                  <a:cubicBezTo>
                    <a:pt x="30" y="769"/>
                    <a:pt x="30" y="829"/>
                    <a:pt x="30" y="859"/>
                  </a:cubicBezTo>
                  <a:cubicBezTo>
                    <a:pt x="30" y="888"/>
                    <a:pt x="0" y="859"/>
                    <a:pt x="30" y="918"/>
                  </a:cubicBezTo>
                  <a:cubicBezTo>
                    <a:pt x="30" y="948"/>
                    <a:pt x="90" y="978"/>
                    <a:pt x="90" y="1037"/>
                  </a:cubicBezTo>
                  <a:cubicBezTo>
                    <a:pt x="149" y="1156"/>
                    <a:pt x="179" y="1305"/>
                    <a:pt x="209" y="1454"/>
                  </a:cubicBezTo>
                  <a:cubicBezTo>
                    <a:pt x="268" y="1752"/>
                    <a:pt x="298" y="2050"/>
                    <a:pt x="358" y="2377"/>
                  </a:cubicBezTo>
                  <a:cubicBezTo>
                    <a:pt x="387" y="2556"/>
                    <a:pt x="387" y="2764"/>
                    <a:pt x="417" y="2943"/>
                  </a:cubicBezTo>
                  <a:cubicBezTo>
                    <a:pt x="417" y="3121"/>
                    <a:pt x="417" y="3211"/>
                    <a:pt x="358" y="3360"/>
                  </a:cubicBezTo>
                  <a:cubicBezTo>
                    <a:pt x="328" y="3449"/>
                    <a:pt x="268" y="3538"/>
                    <a:pt x="209" y="3628"/>
                  </a:cubicBezTo>
                  <a:cubicBezTo>
                    <a:pt x="179" y="3687"/>
                    <a:pt x="119" y="3747"/>
                    <a:pt x="90" y="3836"/>
                  </a:cubicBezTo>
                  <a:cubicBezTo>
                    <a:pt x="90" y="3863"/>
                    <a:pt x="160" y="4054"/>
                    <a:pt x="92" y="4054"/>
                  </a:cubicBezTo>
                  <a:cubicBezTo>
                    <a:pt x="84" y="4054"/>
                    <a:pt x="73" y="4051"/>
                    <a:pt x="60" y="4044"/>
                  </a:cubicBezTo>
                  <a:lnTo>
                    <a:pt x="60" y="4044"/>
                  </a:lnTo>
                  <a:cubicBezTo>
                    <a:pt x="90" y="4164"/>
                    <a:pt x="239" y="4283"/>
                    <a:pt x="239" y="4402"/>
                  </a:cubicBezTo>
                  <a:cubicBezTo>
                    <a:pt x="268" y="4402"/>
                    <a:pt x="298" y="4342"/>
                    <a:pt x="298" y="4312"/>
                  </a:cubicBezTo>
                  <a:cubicBezTo>
                    <a:pt x="298" y="4372"/>
                    <a:pt x="328" y="4402"/>
                    <a:pt x="328" y="4461"/>
                  </a:cubicBezTo>
                  <a:cubicBezTo>
                    <a:pt x="387" y="4461"/>
                    <a:pt x="477" y="4402"/>
                    <a:pt x="507" y="4342"/>
                  </a:cubicBezTo>
                  <a:cubicBezTo>
                    <a:pt x="566" y="4312"/>
                    <a:pt x="596" y="4312"/>
                    <a:pt x="626" y="4283"/>
                  </a:cubicBezTo>
                  <a:cubicBezTo>
                    <a:pt x="626" y="4277"/>
                    <a:pt x="614" y="4274"/>
                    <a:pt x="595" y="4274"/>
                  </a:cubicBezTo>
                  <a:cubicBezTo>
                    <a:pt x="518" y="4274"/>
                    <a:pt x="328" y="4312"/>
                    <a:pt x="328" y="4312"/>
                  </a:cubicBezTo>
                  <a:cubicBezTo>
                    <a:pt x="387" y="4223"/>
                    <a:pt x="387" y="4104"/>
                    <a:pt x="387" y="3985"/>
                  </a:cubicBezTo>
                  <a:lnTo>
                    <a:pt x="387" y="3985"/>
                  </a:lnTo>
                  <a:cubicBezTo>
                    <a:pt x="387" y="4015"/>
                    <a:pt x="358" y="4015"/>
                    <a:pt x="328" y="4044"/>
                  </a:cubicBezTo>
                  <a:cubicBezTo>
                    <a:pt x="268" y="3955"/>
                    <a:pt x="239" y="3747"/>
                    <a:pt x="328" y="3687"/>
                  </a:cubicBezTo>
                  <a:cubicBezTo>
                    <a:pt x="346" y="3650"/>
                    <a:pt x="410" y="3625"/>
                    <a:pt x="463" y="3625"/>
                  </a:cubicBezTo>
                  <a:cubicBezTo>
                    <a:pt x="496" y="3625"/>
                    <a:pt x="525" y="3635"/>
                    <a:pt x="536" y="3657"/>
                  </a:cubicBezTo>
                  <a:cubicBezTo>
                    <a:pt x="522" y="3653"/>
                    <a:pt x="510" y="3651"/>
                    <a:pt x="500" y="3651"/>
                  </a:cubicBezTo>
                  <a:cubicBezTo>
                    <a:pt x="404" y="3651"/>
                    <a:pt x="450" y="3827"/>
                    <a:pt x="541" y="3827"/>
                  </a:cubicBezTo>
                  <a:cubicBezTo>
                    <a:pt x="566" y="3827"/>
                    <a:pt x="595" y="3813"/>
                    <a:pt x="626" y="3776"/>
                  </a:cubicBezTo>
                  <a:lnTo>
                    <a:pt x="626" y="3776"/>
                  </a:lnTo>
                  <a:cubicBezTo>
                    <a:pt x="596" y="3866"/>
                    <a:pt x="655" y="3866"/>
                    <a:pt x="715" y="3866"/>
                  </a:cubicBezTo>
                  <a:cubicBezTo>
                    <a:pt x="804" y="3836"/>
                    <a:pt x="834" y="3747"/>
                    <a:pt x="834" y="3657"/>
                  </a:cubicBezTo>
                  <a:cubicBezTo>
                    <a:pt x="834" y="3717"/>
                    <a:pt x="864" y="3806"/>
                    <a:pt x="864" y="3866"/>
                  </a:cubicBezTo>
                  <a:cubicBezTo>
                    <a:pt x="834" y="3925"/>
                    <a:pt x="775" y="4015"/>
                    <a:pt x="804" y="4074"/>
                  </a:cubicBezTo>
                  <a:cubicBezTo>
                    <a:pt x="953" y="4015"/>
                    <a:pt x="1042" y="3687"/>
                    <a:pt x="953" y="3568"/>
                  </a:cubicBezTo>
                  <a:cubicBezTo>
                    <a:pt x="1013" y="3538"/>
                    <a:pt x="1013" y="3479"/>
                    <a:pt x="1013" y="3419"/>
                  </a:cubicBezTo>
                  <a:cubicBezTo>
                    <a:pt x="1029" y="3427"/>
                    <a:pt x="1045" y="3431"/>
                    <a:pt x="1059" y="3431"/>
                  </a:cubicBezTo>
                  <a:cubicBezTo>
                    <a:pt x="1100" y="3431"/>
                    <a:pt x="1132" y="3403"/>
                    <a:pt x="1132" y="3360"/>
                  </a:cubicBezTo>
                  <a:cubicBezTo>
                    <a:pt x="1042" y="3300"/>
                    <a:pt x="1102" y="3211"/>
                    <a:pt x="1132" y="3121"/>
                  </a:cubicBezTo>
                  <a:cubicBezTo>
                    <a:pt x="1162" y="2973"/>
                    <a:pt x="1162" y="2883"/>
                    <a:pt x="1102" y="2764"/>
                  </a:cubicBezTo>
                  <a:cubicBezTo>
                    <a:pt x="983" y="2556"/>
                    <a:pt x="1042" y="2198"/>
                    <a:pt x="1042" y="1960"/>
                  </a:cubicBezTo>
                  <a:cubicBezTo>
                    <a:pt x="923" y="1931"/>
                    <a:pt x="923" y="1752"/>
                    <a:pt x="953" y="1663"/>
                  </a:cubicBezTo>
                  <a:cubicBezTo>
                    <a:pt x="953" y="1484"/>
                    <a:pt x="983" y="1275"/>
                    <a:pt x="983" y="1097"/>
                  </a:cubicBezTo>
                  <a:lnTo>
                    <a:pt x="983" y="1097"/>
                  </a:lnTo>
                  <a:cubicBezTo>
                    <a:pt x="967" y="1105"/>
                    <a:pt x="953" y="1109"/>
                    <a:pt x="941" y="1109"/>
                  </a:cubicBezTo>
                  <a:cubicBezTo>
                    <a:pt x="910" y="1109"/>
                    <a:pt x="894" y="1081"/>
                    <a:pt x="894" y="1037"/>
                  </a:cubicBezTo>
                  <a:cubicBezTo>
                    <a:pt x="894" y="978"/>
                    <a:pt x="953" y="948"/>
                    <a:pt x="983" y="918"/>
                  </a:cubicBezTo>
                  <a:cubicBezTo>
                    <a:pt x="1042" y="859"/>
                    <a:pt x="1013" y="888"/>
                    <a:pt x="1042" y="829"/>
                  </a:cubicBezTo>
                  <a:cubicBezTo>
                    <a:pt x="1042" y="740"/>
                    <a:pt x="1042" y="561"/>
                    <a:pt x="1013" y="501"/>
                  </a:cubicBezTo>
                  <a:cubicBezTo>
                    <a:pt x="983" y="591"/>
                    <a:pt x="894" y="740"/>
                    <a:pt x="804" y="769"/>
                  </a:cubicBezTo>
                  <a:cubicBezTo>
                    <a:pt x="792" y="772"/>
                    <a:pt x="781" y="774"/>
                    <a:pt x="771" y="774"/>
                  </a:cubicBezTo>
                  <a:cubicBezTo>
                    <a:pt x="692" y="774"/>
                    <a:pt x="718" y="670"/>
                    <a:pt x="745" y="591"/>
                  </a:cubicBezTo>
                  <a:cubicBezTo>
                    <a:pt x="745" y="501"/>
                    <a:pt x="715" y="442"/>
                    <a:pt x="715" y="382"/>
                  </a:cubicBezTo>
                  <a:cubicBezTo>
                    <a:pt x="715" y="263"/>
                    <a:pt x="834" y="263"/>
                    <a:pt x="923" y="263"/>
                  </a:cubicBezTo>
                  <a:cubicBezTo>
                    <a:pt x="953" y="263"/>
                    <a:pt x="983" y="293"/>
                    <a:pt x="1013" y="293"/>
                  </a:cubicBezTo>
                  <a:cubicBezTo>
                    <a:pt x="1072" y="293"/>
                    <a:pt x="1042" y="293"/>
                    <a:pt x="1072" y="263"/>
                  </a:cubicBezTo>
                  <a:cubicBezTo>
                    <a:pt x="1072" y="263"/>
                    <a:pt x="1102" y="233"/>
                    <a:pt x="1132" y="204"/>
                  </a:cubicBezTo>
                  <a:cubicBezTo>
                    <a:pt x="1162" y="204"/>
                    <a:pt x="1221" y="174"/>
                    <a:pt x="1251" y="174"/>
                  </a:cubicBezTo>
                  <a:cubicBezTo>
                    <a:pt x="1370" y="174"/>
                    <a:pt x="1459" y="233"/>
                    <a:pt x="1578" y="263"/>
                  </a:cubicBezTo>
                  <a:cubicBezTo>
                    <a:pt x="1608" y="263"/>
                    <a:pt x="1668" y="233"/>
                    <a:pt x="1727" y="233"/>
                  </a:cubicBezTo>
                  <a:cubicBezTo>
                    <a:pt x="1578" y="174"/>
                    <a:pt x="1459" y="55"/>
                    <a:pt x="1310" y="25"/>
                  </a:cubicBezTo>
                  <a:cubicBezTo>
                    <a:pt x="1249" y="8"/>
                    <a:pt x="1188" y="0"/>
                    <a:pt x="112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7"/>
            <p:cNvSpPr/>
            <p:nvPr/>
          </p:nvSpPr>
          <p:spPr>
            <a:xfrm>
              <a:off x="2449310" y="4278870"/>
              <a:ext cx="46460" cy="75780"/>
            </a:xfrm>
            <a:custGeom>
              <a:avLst/>
              <a:gdLst/>
              <a:ahLst/>
              <a:cxnLst/>
              <a:rect l="l" t="t" r="r" b="b"/>
              <a:pathLst>
                <a:path w="2323" h="3789" extrusionOk="0">
                  <a:moveTo>
                    <a:pt x="1304" y="0"/>
                  </a:moveTo>
                  <a:cubicBezTo>
                    <a:pt x="1078" y="0"/>
                    <a:pt x="942" y="204"/>
                    <a:pt x="745" y="327"/>
                  </a:cubicBezTo>
                  <a:cubicBezTo>
                    <a:pt x="566" y="417"/>
                    <a:pt x="358" y="327"/>
                    <a:pt x="179" y="536"/>
                  </a:cubicBezTo>
                  <a:cubicBezTo>
                    <a:pt x="1" y="715"/>
                    <a:pt x="1" y="953"/>
                    <a:pt x="149" y="1131"/>
                  </a:cubicBezTo>
                  <a:cubicBezTo>
                    <a:pt x="209" y="1161"/>
                    <a:pt x="269" y="1161"/>
                    <a:pt x="328" y="1250"/>
                  </a:cubicBezTo>
                  <a:cubicBezTo>
                    <a:pt x="388" y="1280"/>
                    <a:pt x="447" y="1399"/>
                    <a:pt x="507" y="1459"/>
                  </a:cubicBezTo>
                  <a:cubicBezTo>
                    <a:pt x="626" y="1667"/>
                    <a:pt x="626" y="2025"/>
                    <a:pt x="626" y="2263"/>
                  </a:cubicBezTo>
                  <a:cubicBezTo>
                    <a:pt x="626" y="2322"/>
                    <a:pt x="685" y="2561"/>
                    <a:pt x="566" y="2561"/>
                  </a:cubicBezTo>
                  <a:cubicBezTo>
                    <a:pt x="550" y="2567"/>
                    <a:pt x="536" y="2570"/>
                    <a:pt x="524" y="2570"/>
                  </a:cubicBezTo>
                  <a:cubicBezTo>
                    <a:pt x="429" y="2570"/>
                    <a:pt x="467" y="2382"/>
                    <a:pt x="388" y="2382"/>
                  </a:cubicBezTo>
                  <a:cubicBezTo>
                    <a:pt x="377" y="2379"/>
                    <a:pt x="367" y="2378"/>
                    <a:pt x="357" y="2378"/>
                  </a:cubicBezTo>
                  <a:cubicBezTo>
                    <a:pt x="155" y="2378"/>
                    <a:pt x="210" y="2953"/>
                    <a:pt x="239" y="3067"/>
                  </a:cubicBezTo>
                  <a:cubicBezTo>
                    <a:pt x="269" y="3126"/>
                    <a:pt x="328" y="3186"/>
                    <a:pt x="358" y="3245"/>
                  </a:cubicBezTo>
                  <a:cubicBezTo>
                    <a:pt x="358" y="3275"/>
                    <a:pt x="417" y="3275"/>
                    <a:pt x="417" y="3305"/>
                  </a:cubicBezTo>
                  <a:cubicBezTo>
                    <a:pt x="447" y="3335"/>
                    <a:pt x="417" y="3394"/>
                    <a:pt x="417" y="3424"/>
                  </a:cubicBezTo>
                  <a:cubicBezTo>
                    <a:pt x="477" y="3543"/>
                    <a:pt x="507" y="3662"/>
                    <a:pt x="626" y="3722"/>
                  </a:cubicBezTo>
                  <a:cubicBezTo>
                    <a:pt x="685" y="3752"/>
                    <a:pt x="857" y="3789"/>
                    <a:pt x="1005" y="3789"/>
                  </a:cubicBezTo>
                  <a:cubicBezTo>
                    <a:pt x="1154" y="3789"/>
                    <a:pt x="1281" y="3752"/>
                    <a:pt x="1251" y="3632"/>
                  </a:cubicBezTo>
                  <a:lnTo>
                    <a:pt x="1251" y="3632"/>
                  </a:lnTo>
                  <a:cubicBezTo>
                    <a:pt x="1280" y="3642"/>
                    <a:pt x="1307" y="3647"/>
                    <a:pt x="1333" y="3647"/>
                  </a:cubicBezTo>
                  <a:cubicBezTo>
                    <a:pt x="1539" y="3647"/>
                    <a:pt x="1621" y="3351"/>
                    <a:pt x="1727" y="3245"/>
                  </a:cubicBezTo>
                  <a:cubicBezTo>
                    <a:pt x="1787" y="3156"/>
                    <a:pt x="2055" y="3007"/>
                    <a:pt x="1817" y="2888"/>
                  </a:cubicBezTo>
                  <a:cubicBezTo>
                    <a:pt x="1936" y="2769"/>
                    <a:pt x="1995" y="2531"/>
                    <a:pt x="1906" y="2382"/>
                  </a:cubicBezTo>
                  <a:cubicBezTo>
                    <a:pt x="1865" y="2300"/>
                    <a:pt x="1835" y="2270"/>
                    <a:pt x="1811" y="2270"/>
                  </a:cubicBezTo>
                  <a:cubicBezTo>
                    <a:pt x="1746" y="2270"/>
                    <a:pt x="1716" y="2479"/>
                    <a:pt x="1608" y="2501"/>
                  </a:cubicBezTo>
                  <a:cubicBezTo>
                    <a:pt x="1549" y="2054"/>
                    <a:pt x="1698" y="1608"/>
                    <a:pt x="1876" y="1221"/>
                  </a:cubicBezTo>
                  <a:cubicBezTo>
                    <a:pt x="1966" y="1042"/>
                    <a:pt x="2204" y="923"/>
                    <a:pt x="2263" y="744"/>
                  </a:cubicBezTo>
                  <a:cubicBezTo>
                    <a:pt x="2323" y="595"/>
                    <a:pt x="2323" y="655"/>
                    <a:pt x="2263" y="595"/>
                  </a:cubicBezTo>
                  <a:lnTo>
                    <a:pt x="2263" y="595"/>
                  </a:lnTo>
                  <a:cubicBezTo>
                    <a:pt x="2266" y="598"/>
                    <a:pt x="2267" y="599"/>
                    <a:pt x="2266" y="599"/>
                  </a:cubicBezTo>
                  <a:cubicBezTo>
                    <a:pt x="2263" y="599"/>
                    <a:pt x="2115" y="473"/>
                    <a:pt x="2112" y="473"/>
                  </a:cubicBezTo>
                  <a:lnTo>
                    <a:pt x="2112" y="473"/>
                  </a:lnTo>
                  <a:cubicBezTo>
                    <a:pt x="2111" y="473"/>
                    <a:pt x="2112" y="474"/>
                    <a:pt x="2114" y="476"/>
                  </a:cubicBezTo>
                  <a:cubicBezTo>
                    <a:pt x="2058" y="439"/>
                    <a:pt x="2037" y="401"/>
                    <a:pt x="1999" y="401"/>
                  </a:cubicBezTo>
                  <a:cubicBezTo>
                    <a:pt x="1978" y="401"/>
                    <a:pt x="1950" y="414"/>
                    <a:pt x="1906" y="447"/>
                  </a:cubicBezTo>
                  <a:cubicBezTo>
                    <a:pt x="1757" y="268"/>
                    <a:pt x="1668" y="89"/>
                    <a:pt x="1459" y="30"/>
                  </a:cubicBezTo>
                  <a:cubicBezTo>
                    <a:pt x="1403" y="9"/>
                    <a:pt x="1351" y="0"/>
                    <a:pt x="1304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7"/>
            <p:cNvSpPr/>
            <p:nvPr/>
          </p:nvSpPr>
          <p:spPr>
            <a:xfrm>
              <a:off x="2452290" y="4280650"/>
              <a:ext cx="43480" cy="22040"/>
            </a:xfrm>
            <a:custGeom>
              <a:avLst/>
              <a:gdLst/>
              <a:ahLst/>
              <a:cxnLst/>
              <a:rect l="l" t="t" r="r" b="b"/>
              <a:pathLst>
                <a:path w="2174" h="1102" extrusionOk="0">
                  <a:moveTo>
                    <a:pt x="1102" y="0"/>
                  </a:moveTo>
                  <a:cubicBezTo>
                    <a:pt x="983" y="30"/>
                    <a:pt x="834" y="119"/>
                    <a:pt x="745" y="179"/>
                  </a:cubicBezTo>
                  <a:cubicBezTo>
                    <a:pt x="715" y="209"/>
                    <a:pt x="685" y="328"/>
                    <a:pt x="626" y="328"/>
                  </a:cubicBezTo>
                  <a:cubicBezTo>
                    <a:pt x="620" y="334"/>
                    <a:pt x="611" y="336"/>
                    <a:pt x="601" y="336"/>
                  </a:cubicBezTo>
                  <a:cubicBezTo>
                    <a:pt x="561" y="336"/>
                    <a:pt x="495" y="298"/>
                    <a:pt x="447" y="298"/>
                  </a:cubicBezTo>
                  <a:cubicBezTo>
                    <a:pt x="298" y="328"/>
                    <a:pt x="149" y="387"/>
                    <a:pt x="60" y="506"/>
                  </a:cubicBezTo>
                  <a:cubicBezTo>
                    <a:pt x="0" y="596"/>
                    <a:pt x="0" y="685"/>
                    <a:pt x="0" y="774"/>
                  </a:cubicBezTo>
                  <a:cubicBezTo>
                    <a:pt x="0" y="834"/>
                    <a:pt x="0" y="923"/>
                    <a:pt x="0" y="983"/>
                  </a:cubicBezTo>
                  <a:cubicBezTo>
                    <a:pt x="90" y="953"/>
                    <a:pt x="120" y="834"/>
                    <a:pt x="149" y="774"/>
                  </a:cubicBezTo>
                  <a:cubicBezTo>
                    <a:pt x="209" y="655"/>
                    <a:pt x="358" y="447"/>
                    <a:pt x="507" y="447"/>
                  </a:cubicBezTo>
                  <a:cubicBezTo>
                    <a:pt x="626" y="447"/>
                    <a:pt x="685" y="596"/>
                    <a:pt x="626" y="685"/>
                  </a:cubicBezTo>
                  <a:cubicBezTo>
                    <a:pt x="606" y="725"/>
                    <a:pt x="589" y="738"/>
                    <a:pt x="573" y="738"/>
                  </a:cubicBezTo>
                  <a:cubicBezTo>
                    <a:pt x="540" y="738"/>
                    <a:pt x="507" y="685"/>
                    <a:pt x="447" y="685"/>
                  </a:cubicBezTo>
                  <a:cubicBezTo>
                    <a:pt x="447" y="745"/>
                    <a:pt x="507" y="834"/>
                    <a:pt x="447" y="894"/>
                  </a:cubicBezTo>
                  <a:cubicBezTo>
                    <a:pt x="477" y="923"/>
                    <a:pt x="477" y="1013"/>
                    <a:pt x="447" y="1072"/>
                  </a:cubicBezTo>
                  <a:cubicBezTo>
                    <a:pt x="507" y="983"/>
                    <a:pt x="536" y="953"/>
                    <a:pt x="536" y="864"/>
                  </a:cubicBezTo>
                  <a:cubicBezTo>
                    <a:pt x="536" y="804"/>
                    <a:pt x="507" y="804"/>
                    <a:pt x="536" y="745"/>
                  </a:cubicBezTo>
                  <a:lnTo>
                    <a:pt x="626" y="745"/>
                  </a:lnTo>
                  <a:cubicBezTo>
                    <a:pt x="626" y="715"/>
                    <a:pt x="655" y="685"/>
                    <a:pt x="655" y="685"/>
                  </a:cubicBezTo>
                  <a:cubicBezTo>
                    <a:pt x="715" y="715"/>
                    <a:pt x="685" y="774"/>
                    <a:pt x="715" y="804"/>
                  </a:cubicBezTo>
                  <a:cubicBezTo>
                    <a:pt x="730" y="819"/>
                    <a:pt x="737" y="827"/>
                    <a:pt x="745" y="827"/>
                  </a:cubicBezTo>
                  <a:cubicBezTo>
                    <a:pt x="752" y="827"/>
                    <a:pt x="760" y="819"/>
                    <a:pt x="775" y="804"/>
                  </a:cubicBezTo>
                  <a:cubicBezTo>
                    <a:pt x="745" y="745"/>
                    <a:pt x="775" y="655"/>
                    <a:pt x="745" y="596"/>
                  </a:cubicBezTo>
                  <a:cubicBezTo>
                    <a:pt x="745" y="596"/>
                    <a:pt x="715" y="566"/>
                    <a:pt x="685" y="566"/>
                  </a:cubicBezTo>
                  <a:cubicBezTo>
                    <a:pt x="685" y="506"/>
                    <a:pt x="626" y="447"/>
                    <a:pt x="626" y="387"/>
                  </a:cubicBezTo>
                  <a:lnTo>
                    <a:pt x="626" y="387"/>
                  </a:lnTo>
                  <a:cubicBezTo>
                    <a:pt x="655" y="417"/>
                    <a:pt x="715" y="447"/>
                    <a:pt x="745" y="447"/>
                  </a:cubicBezTo>
                  <a:cubicBezTo>
                    <a:pt x="710" y="325"/>
                    <a:pt x="918" y="265"/>
                    <a:pt x="1086" y="265"/>
                  </a:cubicBezTo>
                  <a:cubicBezTo>
                    <a:pt x="1206" y="265"/>
                    <a:pt x="1306" y="296"/>
                    <a:pt x="1281" y="358"/>
                  </a:cubicBezTo>
                  <a:cubicBezTo>
                    <a:pt x="1332" y="332"/>
                    <a:pt x="1407" y="311"/>
                    <a:pt x="1479" y="311"/>
                  </a:cubicBezTo>
                  <a:cubicBezTo>
                    <a:pt x="1573" y="311"/>
                    <a:pt x="1664" y="346"/>
                    <a:pt x="1698" y="447"/>
                  </a:cubicBezTo>
                  <a:cubicBezTo>
                    <a:pt x="1727" y="566"/>
                    <a:pt x="1608" y="626"/>
                    <a:pt x="1608" y="715"/>
                  </a:cubicBezTo>
                  <a:cubicBezTo>
                    <a:pt x="1668" y="715"/>
                    <a:pt x="1698" y="685"/>
                    <a:pt x="1727" y="655"/>
                  </a:cubicBezTo>
                  <a:cubicBezTo>
                    <a:pt x="1678" y="533"/>
                    <a:pt x="1730" y="431"/>
                    <a:pt x="1815" y="431"/>
                  </a:cubicBezTo>
                  <a:cubicBezTo>
                    <a:pt x="1834" y="431"/>
                    <a:pt x="1855" y="436"/>
                    <a:pt x="1876" y="447"/>
                  </a:cubicBezTo>
                  <a:cubicBezTo>
                    <a:pt x="1995" y="506"/>
                    <a:pt x="1995" y="536"/>
                    <a:pt x="1995" y="626"/>
                  </a:cubicBezTo>
                  <a:cubicBezTo>
                    <a:pt x="1995" y="670"/>
                    <a:pt x="1962" y="747"/>
                    <a:pt x="1994" y="747"/>
                  </a:cubicBezTo>
                  <a:cubicBezTo>
                    <a:pt x="2005" y="747"/>
                    <a:pt x="2024" y="738"/>
                    <a:pt x="2055" y="715"/>
                  </a:cubicBezTo>
                  <a:cubicBezTo>
                    <a:pt x="2174" y="626"/>
                    <a:pt x="2085" y="536"/>
                    <a:pt x="1995" y="477"/>
                  </a:cubicBezTo>
                  <a:cubicBezTo>
                    <a:pt x="1965" y="447"/>
                    <a:pt x="1936" y="387"/>
                    <a:pt x="1876" y="387"/>
                  </a:cubicBezTo>
                  <a:cubicBezTo>
                    <a:pt x="1861" y="372"/>
                    <a:pt x="1839" y="372"/>
                    <a:pt x="1817" y="372"/>
                  </a:cubicBezTo>
                  <a:cubicBezTo>
                    <a:pt x="1794" y="372"/>
                    <a:pt x="1772" y="372"/>
                    <a:pt x="1757" y="358"/>
                  </a:cubicBezTo>
                  <a:cubicBezTo>
                    <a:pt x="1668" y="328"/>
                    <a:pt x="1578" y="209"/>
                    <a:pt x="1489" y="149"/>
                  </a:cubicBezTo>
                  <a:cubicBezTo>
                    <a:pt x="1370" y="60"/>
                    <a:pt x="1251" y="0"/>
                    <a:pt x="1102" y="0"/>
                  </a:cubicBezTo>
                  <a:close/>
                  <a:moveTo>
                    <a:pt x="328" y="804"/>
                  </a:moveTo>
                  <a:cubicBezTo>
                    <a:pt x="298" y="923"/>
                    <a:pt x="268" y="983"/>
                    <a:pt x="328" y="1102"/>
                  </a:cubicBezTo>
                  <a:cubicBezTo>
                    <a:pt x="298" y="1042"/>
                    <a:pt x="298" y="983"/>
                    <a:pt x="328" y="953"/>
                  </a:cubicBezTo>
                  <a:cubicBezTo>
                    <a:pt x="328" y="953"/>
                    <a:pt x="328" y="983"/>
                    <a:pt x="328" y="983"/>
                  </a:cubicBezTo>
                  <a:cubicBezTo>
                    <a:pt x="387" y="953"/>
                    <a:pt x="417" y="923"/>
                    <a:pt x="447" y="894"/>
                  </a:cubicBezTo>
                  <a:lnTo>
                    <a:pt x="447" y="894"/>
                  </a:lnTo>
                  <a:cubicBezTo>
                    <a:pt x="439" y="898"/>
                    <a:pt x="430" y="900"/>
                    <a:pt x="422" y="900"/>
                  </a:cubicBezTo>
                  <a:cubicBezTo>
                    <a:pt x="372" y="900"/>
                    <a:pt x="328" y="830"/>
                    <a:pt x="328" y="80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7"/>
            <p:cNvSpPr/>
            <p:nvPr/>
          </p:nvSpPr>
          <p:spPr>
            <a:xfrm>
              <a:off x="2452290" y="4302090"/>
              <a:ext cx="32760" cy="50040"/>
            </a:xfrm>
            <a:custGeom>
              <a:avLst/>
              <a:gdLst/>
              <a:ahLst/>
              <a:cxnLst/>
              <a:rect l="l" t="t" r="r" b="b"/>
              <a:pathLst>
                <a:path w="1638" h="2502" extrusionOk="0">
                  <a:moveTo>
                    <a:pt x="1638" y="1251"/>
                  </a:moveTo>
                  <a:cubicBezTo>
                    <a:pt x="1621" y="1268"/>
                    <a:pt x="1608" y="1288"/>
                    <a:pt x="1599" y="1308"/>
                  </a:cubicBezTo>
                  <a:lnTo>
                    <a:pt x="1599" y="1308"/>
                  </a:lnTo>
                  <a:cubicBezTo>
                    <a:pt x="1611" y="1293"/>
                    <a:pt x="1624" y="1274"/>
                    <a:pt x="1638" y="1251"/>
                  </a:cubicBezTo>
                  <a:close/>
                  <a:moveTo>
                    <a:pt x="566" y="0"/>
                  </a:moveTo>
                  <a:cubicBezTo>
                    <a:pt x="536" y="30"/>
                    <a:pt x="417" y="119"/>
                    <a:pt x="387" y="179"/>
                  </a:cubicBezTo>
                  <a:cubicBezTo>
                    <a:pt x="387" y="238"/>
                    <a:pt x="507" y="357"/>
                    <a:pt x="536" y="447"/>
                  </a:cubicBezTo>
                  <a:cubicBezTo>
                    <a:pt x="596" y="566"/>
                    <a:pt x="596" y="685"/>
                    <a:pt x="596" y="834"/>
                  </a:cubicBezTo>
                  <a:cubicBezTo>
                    <a:pt x="626" y="1012"/>
                    <a:pt x="655" y="1191"/>
                    <a:pt x="596" y="1340"/>
                  </a:cubicBezTo>
                  <a:cubicBezTo>
                    <a:pt x="576" y="1419"/>
                    <a:pt x="516" y="1472"/>
                    <a:pt x="453" y="1472"/>
                  </a:cubicBezTo>
                  <a:cubicBezTo>
                    <a:pt x="421" y="1472"/>
                    <a:pt x="387" y="1459"/>
                    <a:pt x="358" y="1429"/>
                  </a:cubicBezTo>
                  <a:cubicBezTo>
                    <a:pt x="289" y="1384"/>
                    <a:pt x="256" y="1232"/>
                    <a:pt x="203" y="1232"/>
                  </a:cubicBezTo>
                  <a:cubicBezTo>
                    <a:pt x="187" y="1232"/>
                    <a:pt x="170" y="1246"/>
                    <a:pt x="149" y="1280"/>
                  </a:cubicBezTo>
                  <a:cubicBezTo>
                    <a:pt x="0" y="1489"/>
                    <a:pt x="149" y="1906"/>
                    <a:pt x="298" y="2084"/>
                  </a:cubicBezTo>
                  <a:cubicBezTo>
                    <a:pt x="259" y="1947"/>
                    <a:pt x="336" y="1848"/>
                    <a:pt x="427" y="1848"/>
                  </a:cubicBezTo>
                  <a:cubicBezTo>
                    <a:pt x="475" y="1848"/>
                    <a:pt x="526" y="1875"/>
                    <a:pt x="566" y="1935"/>
                  </a:cubicBezTo>
                  <a:cubicBezTo>
                    <a:pt x="626" y="2055"/>
                    <a:pt x="536" y="1995"/>
                    <a:pt x="536" y="2084"/>
                  </a:cubicBezTo>
                  <a:cubicBezTo>
                    <a:pt x="536" y="2114"/>
                    <a:pt x="551" y="2122"/>
                    <a:pt x="574" y="2122"/>
                  </a:cubicBezTo>
                  <a:cubicBezTo>
                    <a:pt x="596" y="2122"/>
                    <a:pt x="626" y="2114"/>
                    <a:pt x="655" y="2114"/>
                  </a:cubicBezTo>
                  <a:cubicBezTo>
                    <a:pt x="655" y="2233"/>
                    <a:pt x="655" y="2293"/>
                    <a:pt x="536" y="2382"/>
                  </a:cubicBezTo>
                  <a:cubicBezTo>
                    <a:pt x="477" y="2412"/>
                    <a:pt x="328" y="2471"/>
                    <a:pt x="507" y="2501"/>
                  </a:cubicBezTo>
                  <a:cubicBezTo>
                    <a:pt x="566" y="2382"/>
                    <a:pt x="655" y="2293"/>
                    <a:pt x="715" y="2203"/>
                  </a:cubicBezTo>
                  <a:cubicBezTo>
                    <a:pt x="738" y="2157"/>
                    <a:pt x="835" y="2018"/>
                    <a:pt x="890" y="2018"/>
                  </a:cubicBezTo>
                  <a:cubicBezTo>
                    <a:pt x="905" y="2018"/>
                    <a:pt x="917" y="2029"/>
                    <a:pt x="923" y="2055"/>
                  </a:cubicBezTo>
                  <a:cubicBezTo>
                    <a:pt x="940" y="2045"/>
                    <a:pt x="954" y="2040"/>
                    <a:pt x="965" y="2040"/>
                  </a:cubicBezTo>
                  <a:cubicBezTo>
                    <a:pt x="1060" y="2040"/>
                    <a:pt x="1013" y="2329"/>
                    <a:pt x="1013" y="2382"/>
                  </a:cubicBezTo>
                  <a:cubicBezTo>
                    <a:pt x="1132" y="2352"/>
                    <a:pt x="1132" y="2203"/>
                    <a:pt x="1251" y="2144"/>
                  </a:cubicBezTo>
                  <a:cubicBezTo>
                    <a:pt x="1340" y="2025"/>
                    <a:pt x="1489" y="1965"/>
                    <a:pt x="1549" y="1816"/>
                  </a:cubicBezTo>
                  <a:lnTo>
                    <a:pt x="1549" y="1816"/>
                  </a:lnTo>
                  <a:cubicBezTo>
                    <a:pt x="1489" y="1846"/>
                    <a:pt x="1430" y="1906"/>
                    <a:pt x="1370" y="1935"/>
                  </a:cubicBezTo>
                  <a:cubicBezTo>
                    <a:pt x="1370" y="1846"/>
                    <a:pt x="1430" y="1816"/>
                    <a:pt x="1430" y="1757"/>
                  </a:cubicBezTo>
                  <a:cubicBezTo>
                    <a:pt x="1430" y="1697"/>
                    <a:pt x="1370" y="1638"/>
                    <a:pt x="1400" y="1578"/>
                  </a:cubicBezTo>
                  <a:cubicBezTo>
                    <a:pt x="1430" y="1489"/>
                    <a:pt x="1489" y="1489"/>
                    <a:pt x="1549" y="1429"/>
                  </a:cubicBezTo>
                  <a:cubicBezTo>
                    <a:pt x="1570" y="1408"/>
                    <a:pt x="1576" y="1357"/>
                    <a:pt x="1599" y="1308"/>
                  </a:cubicBezTo>
                  <a:lnTo>
                    <a:pt x="1599" y="1308"/>
                  </a:lnTo>
                  <a:cubicBezTo>
                    <a:pt x="1570" y="1345"/>
                    <a:pt x="1545" y="1360"/>
                    <a:pt x="1525" y="1360"/>
                  </a:cubicBezTo>
                  <a:cubicBezTo>
                    <a:pt x="1444" y="1360"/>
                    <a:pt x="1422" y="1122"/>
                    <a:pt x="1400" y="1012"/>
                  </a:cubicBezTo>
                  <a:cubicBezTo>
                    <a:pt x="1370" y="1161"/>
                    <a:pt x="1400" y="1370"/>
                    <a:pt x="1340" y="1489"/>
                  </a:cubicBezTo>
                  <a:cubicBezTo>
                    <a:pt x="1281" y="1578"/>
                    <a:pt x="1221" y="1519"/>
                    <a:pt x="1281" y="1638"/>
                  </a:cubicBezTo>
                  <a:cubicBezTo>
                    <a:pt x="1310" y="1727"/>
                    <a:pt x="1370" y="1787"/>
                    <a:pt x="1251" y="1876"/>
                  </a:cubicBezTo>
                  <a:cubicBezTo>
                    <a:pt x="1233" y="1885"/>
                    <a:pt x="1221" y="1888"/>
                    <a:pt x="1211" y="1888"/>
                  </a:cubicBezTo>
                  <a:cubicBezTo>
                    <a:pt x="1186" y="1888"/>
                    <a:pt x="1174" y="1867"/>
                    <a:pt x="1132" y="1846"/>
                  </a:cubicBezTo>
                  <a:cubicBezTo>
                    <a:pt x="1102" y="1876"/>
                    <a:pt x="1072" y="1935"/>
                    <a:pt x="1072" y="1965"/>
                  </a:cubicBezTo>
                  <a:cubicBezTo>
                    <a:pt x="1095" y="1958"/>
                    <a:pt x="1115" y="1954"/>
                    <a:pt x="1133" y="1954"/>
                  </a:cubicBezTo>
                  <a:cubicBezTo>
                    <a:pt x="1188" y="1954"/>
                    <a:pt x="1221" y="1988"/>
                    <a:pt x="1221" y="2055"/>
                  </a:cubicBezTo>
                  <a:cubicBezTo>
                    <a:pt x="1184" y="2128"/>
                    <a:pt x="1136" y="2179"/>
                    <a:pt x="1098" y="2179"/>
                  </a:cubicBezTo>
                  <a:cubicBezTo>
                    <a:pt x="1074" y="2179"/>
                    <a:pt x="1054" y="2160"/>
                    <a:pt x="1043" y="2114"/>
                  </a:cubicBezTo>
                  <a:cubicBezTo>
                    <a:pt x="1013" y="2084"/>
                    <a:pt x="1043" y="2055"/>
                    <a:pt x="1013" y="2025"/>
                  </a:cubicBezTo>
                  <a:cubicBezTo>
                    <a:pt x="983" y="1995"/>
                    <a:pt x="923" y="1995"/>
                    <a:pt x="894" y="1995"/>
                  </a:cubicBezTo>
                  <a:cubicBezTo>
                    <a:pt x="834" y="1965"/>
                    <a:pt x="834" y="1935"/>
                    <a:pt x="804" y="1846"/>
                  </a:cubicBezTo>
                  <a:cubicBezTo>
                    <a:pt x="804" y="1757"/>
                    <a:pt x="775" y="1638"/>
                    <a:pt x="834" y="1548"/>
                  </a:cubicBezTo>
                  <a:cubicBezTo>
                    <a:pt x="834" y="1489"/>
                    <a:pt x="894" y="1459"/>
                    <a:pt x="894" y="1400"/>
                  </a:cubicBezTo>
                  <a:cubicBezTo>
                    <a:pt x="894" y="1370"/>
                    <a:pt x="864" y="1280"/>
                    <a:pt x="864" y="1221"/>
                  </a:cubicBezTo>
                  <a:cubicBezTo>
                    <a:pt x="834" y="983"/>
                    <a:pt x="775" y="774"/>
                    <a:pt x="775" y="536"/>
                  </a:cubicBezTo>
                  <a:cubicBezTo>
                    <a:pt x="775" y="447"/>
                    <a:pt x="685" y="268"/>
                    <a:pt x="804" y="209"/>
                  </a:cubicBezTo>
                  <a:lnTo>
                    <a:pt x="775" y="209"/>
                  </a:lnTo>
                  <a:cubicBezTo>
                    <a:pt x="685" y="179"/>
                    <a:pt x="596" y="119"/>
                    <a:pt x="56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7"/>
            <p:cNvSpPr/>
            <p:nvPr/>
          </p:nvSpPr>
          <p:spPr>
            <a:xfrm>
              <a:off x="2524930" y="3764290"/>
              <a:ext cx="118520" cy="113940"/>
            </a:xfrm>
            <a:custGeom>
              <a:avLst/>
              <a:gdLst/>
              <a:ahLst/>
              <a:cxnLst/>
              <a:rect l="l" t="t" r="r" b="b"/>
              <a:pathLst>
                <a:path w="5926" h="5697" extrusionOk="0">
                  <a:moveTo>
                    <a:pt x="1150" y="0"/>
                  </a:moveTo>
                  <a:cubicBezTo>
                    <a:pt x="1008" y="0"/>
                    <a:pt x="873" y="20"/>
                    <a:pt x="775" y="64"/>
                  </a:cubicBezTo>
                  <a:cubicBezTo>
                    <a:pt x="686" y="93"/>
                    <a:pt x="567" y="213"/>
                    <a:pt x="507" y="302"/>
                  </a:cubicBezTo>
                  <a:cubicBezTo>
                    <a:pt x="447" y="481"/>
                    <a:pt x="507" y="719"/>
                    <a:pt x="447" y="897"/>
                  </a:cubicBezTo>
                  <a:cubicBezTo>
                    <a:pt x="388" y="1046"/>
                    <a:pt x="239" y="1076"/>
                    <a:pt x="150" y="1165"/>
                  </a:cubicBezTo>
                  <a:cubicBezTo>
                    <a:pt x="120" y="1225"/>
                    <a:pt x="90" y="1314"/>
                    <a:pt x="90" y="1374"/>
                  </a:cubicBezTo>
                  <a:cubicBezTo>
                    <a:pt x="31" y="1463"/>
                    <a:pt x="1" y="1433"/>
                    <a:pt x="31" y="1552"/>
                  </a:cubicBezTo>
                  <a:cubicBezTo>
                    <a:pt x="90" y="1761"/>
                    <a:pt x="209" y="1850"/>
                    <a:pt x="358" y="1939"/>
                  </a:cubicBezTo>
                  <a:cubicBezTo>
                    <a:pt x="567" y="2088"/>
                    <a:pt x="775" y="2148"/>
                    <a:pt x="1013" y="2237"/>
                  </a:cubicBezTo>
                  <a:cubicBezTo>
                    <a:pt x="1192" y="2297"/>
                    <a:pt x="1341" y="2446"/>
                    <a:pt x="1490" y="2535"/>
                  </a:cubicBezTo>
                  <a:cubicBezTo>
                    <a:pt x="1817" y="2743"/>
                    <a:pt x="2204" y="2833"/>
                    <a:pt x="2502" y="3041"/>
                  </a:cubicBezTo>
                  <a:cubicBezTo>
                    <a:pt x="2859" y="3309"/>
                    <a:pt x="3157" y="3696"/>
                    <a:pt x="3455" y="3964"/>
                  </a:cubicBezTo>
                  <a:cubicBezTo>
                    <a:pt x="3723" y="4202"/>
                    <a:pt x="3931" y="4500"/>
                    <a:pt x="3931" y="4857"/>
                  </a:cubicBezTo>
                  <a:cubicBezTo>
                    <a:pt x="3931" y="5185"/>
                    <a:pt x="3842" y="5334"/>
                    <a:pt x="4199" y="5542"/>
                  </a:cubicBezTo>
                  <a:cubicBezTo>
                    <a:pt x="4354" y="5620"/>
                    <a:pt x="4486" y="5697"/>
                    <a:pt x="4654" y="5697"/>
                  </a:cubicBezTo>
                  <a:cubicBezTo>
                    <a:pt x="4680" y="5697"/>
                    <a:pt x="4707" y="5695"/>
                    <a:pt x="4735" y="5691"/>
                  </a:cubicBezTo>
                  <a:cubicBezTo>
                    <a:pt x="5092" y="5631"/>
                    <a:pt x="5569" y="5334"/>
                    <a:pt x="5777" y="5006"/>
                  </a:cubicBezTo>
                  <a:cubicBezTo>
                    <a:pt x="5866" y="4828"/>
                    <a:pt x="5926" y="4589"/>
                    <a:pt x="5926" y="4411"/>
                  </a:cubicBezTo>
                  <a:cubicBezTo>
                    <a:pt x="5896" y="4113"/>
                    <a:pt x="5807" y="3994"/>
                    <a:pt x="5598" y="3785"/>
                  </a:cubicBezTo>
                  <a:cubicBezTo>
                    <a:pt x="5390" y="3577"/>
                    <a:pt x="5152" y="3309"/>
                    <a:pt x="4914" y="3190"/>
                  </a:cubicBezTo>
                  <a:cubicBezTo>
                    <a:pt x="4646" y="3011"/>
                    <a:pt x="4497" y="2833"/>
                    <a:pt x="4288" y="2595"/>
                  </a:cubicBezTo>
                  <a:cubicBezTo>
                    <a:pt x="3991" y="2237"/>
                    <a:pt x="3723" y="1969"/>
                    <a:pt x="3365" y="1642"/>
                  </a:cubicBezTo>
                  <a:cubicBezTo>
                    <a:pt x="3216" y="1523"/>
                    <a:pt x="3127" y="1493"/>
                    <a:pt x="2978" y="1374"/>
                  </a:cubicBezTo>
                  <a:cubicBezTo>
                    <a:pt x="2621" y="1136"/>
                    <a:pt x="2442" y="719"/>
                    <a:pt x="2145" y="421"/>
                  </a:cubicBezTo>
                  <a:cubicBezTo>
                    <a:pt x="2025" y="332"/>
                    <a:pt x="1936" y="242"/>
                    <a:pt x="1817" y="153"/>
                  </a:cubicBezTo>
                  <a:cubicBezTo>
                    <a:pt x="1666" y="59"/>
                    <a:pt x="1396" y="0"/>
                    <a:pt x="1150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7"/>
            <p:cNvSpPr/>
            <p:nvPr/>
          </p:nvSpPr>
          <p:spPr>
            <a:xfrm>
              <a:off x="2526810" y="3765890"/>
              <a:ext cx="113680" cy="111260"/>
            </a:xfrm>
            <a:custGeom>
              <a:avLst/>
              <a:gdLst/>
              <a:ahLst/>
              <a:cxnLst/>
              <a:rect l="l" t="t" r="r" b="b"/>
              <a:pathLst>
                <a:path w="5684" h="5563" extrusionOk="0">
                  <a:moveTo>
                    <a:pt x="1179" y="0"/>
                  </a:moveTo>
                  <a:cubicBezTo>
                    <a:pt x="1131" y="0"/>
                    <a:pt x="1078" y="13"/>
                    <a:pt x="1038" y="13"/>
                  </a:cubicBezTo>
                  <a:cubicBezTo>
                    <a:pt x="989" y="13"/>
                    <a:pt x="932" y="10"/>
                    <a:pt x="875" y="10"/>
                  </a:cubicBezTo>
                  <a:cubicBezTo>
                    <a:pt x="760" y="10"/>
                    <a:pt x="641" y="23"/>
                    <a:pt x="562" y="103"/>
                  </a:cubicBezTo>
                  <a:cubicBezTo>
                    <a:pt x="502" y="192"/>
                    <a:pt x="473" y="490"/>
                    <a:pt x="473" y="609"/>
                  </a:cubicBezTo>
                  <a:cubicBezTo>
                    <a:pt x="443" y="788"/>
                    <a:pt x="443" y="966"/>
                    <a:pt x="443" y="1145"/>
                  </a:cubicBezTo>
                  <a:cubicBezTo>
                    <a:pt x="443" y="1085"/>
                    <a:pt x="443" y="996"/>
                    <a:pt x="413" y="936"/>
                  </a:cubicBezTo>
                  <a:cubicBezTo>
                    <a:pt x="234" y="996"/>
                    <a:pt x="56" y="1175"/>
                    <a:pt x="26" y="1324"/>
                  </a:cubicBezTo>
                  <a:cubicBezTo>
                    <a:pt x="0" y="1490"/>
                    <a:pt x="68" y="1552"/>
                    <a:pt x="161" y="1552"/>
                  </a:cubicBezTo>
                  <a:cubicBezTo>
                    <a:pt x="284" y="1552"/>
                    <a:pt x="451" y="1442"/>
                    <a:pt x="502" y="1324"/>
                  </a:cubicBezTo>
                  <a:lnTo>
                    <a:pt x="502" y="1324"/>
                  </a:lnTo>
                  <a:cubicBezTo>
                    <a:pt x="479" y="1532"/>
                    <a:pt x="384" y="1651"/>
                    <a:pt x="216" y="1651"/>
                  </a:cubicBezTo>
                  <a:cubicBezTo>
                    <a:pt x="168" y="1651"/>
                    <a:pt x="115" y="1641"/>
                    <a:pt x="56" y="1621"/>
                  </a:cubicBezTo>
                  <a:lnTo>
                    <a:pt x="56" y="1621"/>
                  </a:lnTo>
                  <a:cubicBezTo>
                    <a:pt x="85" y="1711"/>
                    <a:pt x="294" y="1889"/>
                    <a:pt x="383" y="1919"/>
                  </a:cubicBezTo>
                  <a:cubicBezTo>
                    <a:pt x="502" y="1979"/>
                    <a:pt x="651" y="2038"/>
                    <a:pt x="770" y="2068"/>
                  </a:cubicBezTo>
                  <a:cubicBezTo>
                    <a:pt x="1008" y="2187"/>
                    <a:pt x="1306" y="2306"/>
                    <a:pt x="1515" y="2485"/>
                  </a:cubicBezTo>
                  <a:cubicBezTo>
                    <a:pt x="1693" y="2604"/>
                    <a:pt x="1902" y="2634"/>
                    <a:pt x="2110" y="2753"/>
                  </a:cubicBezTo>
                  <a:cubicBezTo>
                    <a:pt x="2229" y="2842"/>
                    <a:pt x="2348" y="2931"/>
                    <a:pt x="2467" y="3021"/>
                  </a:cubicBezTo>
                  <a:cubicBezTo>
                    <a:pt x="2676" y="3199"/>
                    <a:pt x="2944" y="3378"/>
                    <a:pt x="3152" y="3586"/>
                  </a:cubicBezTo>
                  <a:cubicBezTo>
                    <a:pt x="3390" y="3765"/>
                    <a:pt x="3599" y="4033"/>
                    <a:pt x="3718" y="4301"/>
                  </a:cubicBezTo>
                  <a:cubicBezTo>
                    <a:pt x="3807" y="4450"/>
                    <a:pt x="3837" y="4599"/>
                    <a:pt x="3867" y="4777"/>
                  </a:cubicBezTo>
                  <a:cubicBezTo>
                    <a:pt x="3867" y="4837"/>
                    <a:pt x="3897" y="4926"/>
                    <a:pt x="3897" y="5016"/>
                  </a:cubicBezTo>
                  <a:cubicBezTo>
                    <a:pt x="3897" y="5045"/>
                    <a:pt x="3867" y="5105"/>
                    <a:pt x="3867" y="5135"/>
                  </a:cubicBezTo>
                  <a:cubicBezTo>
                    <a:pt x="3897" y="5254"/>
                    <a:pt x="4075" y="5373"/>
                    <a:pt x="4165" y="5432"/>
                  </a:cubicBezTo>
                  <a:cubicBezTo>
                    <a:pt x="4301" y="5523"/>
                    <a:pt x="4490" y="5562"/>
                    <a:pt x="4664" y="5562"/>
                  </a:cubicBezTo>
                  <a:cubicBezTo>
                    <a:pt x="4718" y="5562"/>
                    <a:pt x="4770" y="5558"/>
                    <a:pt x="4820" y="5551"/>
                  </a:cubicBezTo>
                  <a:cubicBezTo>
                    <a:pt x="4909" y="5522"/>
                    <a:pt x="4998" y="5462"/>
                    <a:pt x="5058" y="5403"/>
                  </a:cubicBezTo>
                  <a:cubicBezTo>
                    <a:pt x="5147" y="5343"/>
                    <a:pt x="5236" y="5224"/>
                    <a:pt x="5326" y="5224"/>
                  </a:cubicBezTo>
                  <a:cubicBezTo>
                    <a:pt x="5306" y="5219"/>
                    <a:pt x="5286" y="5217"/>
                    <a:pt x="5267" y="5217"/>
                  </a:cubicBezTo>
                  <a:cubicBezTo>
                    <a:pt x="5089" y="5217"/>
                    <a:pt x="4960" y="5418"/>
                    <a:pt x="4804" y="5418"/>
                  </a:cubicBezTo>
                  <a:cubicBezTo>
                    <a:pt x="4780" y="5418"/>
                    <a:pt x="4756" y="5413"/>
                    <a:pt x="4730" y="5403"/>
                  </a:cubicBezTo>
                  <a:cubicBezTo>
                    <a:pt x="4760" y="5343"/>
                    <a:pt x="4820" y="5284"/>
                    <a:pt x="4879" y="5224"/>
                  </a:cubicBezTo>
                  <a:cubicBezTo>
                    <a:pt x="4939" y="5135"/>
                    <a:pt x="4939" y="5016"/>
                    <a:pt x="4998" y="4926"/>
                  </a:cubicBezTo>
                  <a:cubicBezTo>
                    <a:pt x="5034" y="4866"/>
                    <a:pt x="5066" y="4850"/>
                    <a:pt x="5100" y="4850"/>
                  </a:cubicBezTo>
                  <a:cubicBezTo>
                    <a:pt x="5140" y="4850"/>
                    <a:pt x="5185" y="4872"/>
                    <a:pt x="5246" y="4872"/>
                  </a:cubicBezTo>
                  <a:cubicBezTo>
                    <a:pt x="5261" y="4872"/>
                    <a:pt x="5278" y="4870"/>
                    <a:pt x="5296" y="4867"/>
                  </a:cubicBezTo>
                  <a:cubicBezTo>
                    <a:pt x="5296" y="4748"/>
                    <a:pt x="5385" y="4807"/>
                    <a:pt x="5445" y="4718"/>
                  </a:cubicBezTo>
                  <a:cubicBezTo>
                    <a:pt x="5475" y="4658"/>
                    <a:pt x="5445" y="4599"/>
                    <a:pt x="5504" y="4539"/>
                  </a:cubicBezTo>
                  <a:cubicBezTo>
                    <a:pt x="5519" y="4524"/>
                    <a:pt x="5542" y="4524"/>
                    <a:pt x="5564" y="4524"/>
                  </a:cubicBezTo>
                  <a:cubicBezTo>
                    <a:pt x="5586" y="4524"/>
                    <a:pt x="5609" y="4524"/>
                    <a:pt x="5623" y="4509"/>
                  </a:cubicBezTo>
                  <a:cubicBezTo>
                    <a:pt x="5653" y="4480"/>
                    <a:pt x="5623" y="4420"/>
                    <a:pt x="5653" y="4361"/>
                  </a:cubicBezTo>
                  <a:cubicBezTo>
                    <a:pt x="5653" y="4271"/>
                    <a:pt x="5653" y="4212"/>
                    <a:pt x="5683" y="4122"/>
                  </a:cubicBezTo>
                  <a:lnTo>
                    <a:pt x="5683" y="4122"/>
                  </a:lnTo>
                  <a:cubicBezTo>
                    <a:pt x="5594" y="4212"/>
                    <a:pt x="5653" y="4509"/>
                    <a:pt x="5475" y="4509"/>
                  </a:cubicBezTo>
                  <a:cubicBezTo>
                    <a:pt x="5415" y="4509"/>
                    <a:pt x="5445" y="4450"/>
                    <a:pt x="5415" y="4450"/>
                  </a:cubicBezTo>
                  <a:cubicBezTo>
                    <a:pt x="5378" y="4437"/>
                    <a:pt x="5331" y="4430"/>
                    <a:pt x="5282" y="4430"/>
                  </a:cubicBezTo>
                  <a:cubicBezTo>
                    <a:pt x="5213" y="4430"/>
                    <a:pt x="5140" y="4445"/>
                    <a:pt x="5088" y="4480"/>
                  </a:cubicBezTo>
                  <a:cubicBezTo>
                    <a:pt x="5147" y="4539"/>
                    <a:pt x="5296" y="4628"/>
                    <a:pt x="5207" y="4748"/>
                  </a:cubicBezTo>
                  <a:cubicBezTo>
                    <a:pt x="5188" y="4729"/>
                    <a:pt x="5160" y="4721"/>
                    <a:pt x="5127" y="4721"/>
                  </a:cubicBezTo>
                  <a:cubicBezTo>
                    <a:pt x="4999" y="4721"/>
                    <a:pt x="4802" y="4844"/>
                    <a:pt x="4849" y="4986"/>
                  </a:cubicBezTo>
                  <a:cubicBezTo>
                    <a:pt x="4837" y="4989"/>
                    <a:pt x="4825" y="4990"/>
                    <a:pt x="4813" y="4990"/>
                  </a:cubicBezTo>
                  <a:cubicBezTo>
                    <a:pt x="4718" y="4990"/>
                    <a:pt x="4668" y="4887"/>
                    <a:pt x="4641" y="4807"/>
                  </a:cubicBezTo>
                  <a:cubicBezTo>
                    <a:pt x="4611" y="4628"/>
                    <a:pt x="4641" y="4569"/>
                    <a:pt x="4790" y="4509"/>
                  </a:cubicBezTo>
                  <a:cubicBezTo>
                    <a:pt x="4769" y="4504"/>
                    <a:pt x="4748" y="4502"/>
                    <a:pt x="4729" y="4502"/>
                  </a:cubicBezTo>
                  <a:cubicBezTo>
                    <a:pt x="4528" y="4502"/>
                    <a:pt x="4416" y="4763"/>
                    <a:pt x="4552" y="4926"/>
                  </a:cubicBezTo>
                  <a:cubicBezTo>
                    <a:pt x="4530" y="4937"/>
                    <a:pt x="4492" y="4944"/>
                    <a:pt x="4451" y="4944"/>
                  </a:cubicBezTo>
                  <a:cubicBezTo>
                    <a:pt x="4381" y="4944"/>
                    <a:pt x="4303" y="4923"/>
                    <a:pt x="4284" y="4867"/>
                  </a:cubicBezTo>
                  <a:cubicBezTo>
                    <a:pt x="4254" y="4837"/>
                    <a:pt x="4313" y="4777"/>
                    <a:pt x="4313" y="4688"/>
                  </a:cubicBezTo>
                  <a:cubicBezTo>
                    <a:pt x="4313" y="4599"/>
                    <a:pt x="4254" y="4509"/>
                    <a:pt x="4224" y="4450"/>
                  </a:cubicBezTo>
                  <a:cubicBezTo>
                    <a:pt x="4165" y="4271"/>
                    <a:pt x="4045" y="4122"/>
                    <a:pt x="3926" y="4003"/>
                  </a:cubicBezTo>
                  <a:cubicBezTo>
                    <a:pt x="3688" y="3765"/>
                    <a:pt x="3480" y="3527"/>
                    <a:pt x="3212" y="3318"/>
                  </a:cubicBezTo>
                  <a:cubicBezTo>
                    <a:pt x="2914" y="3050"/>
                    <a:pt x="2616" y="2812"/>
                    <a:pt x="2289" y="2574"/>
                  </a:cubicBezTo>
                  <a:cubicBezTo>
                    <a:pt x="2110" y="2425"/>
                    <a:pt x="1872" y="2306"/>
                    <a:pt x="1723" y="2098"/>
                  </a:cubicBezTo>
                  <a:cubicBezTo>
                    <a:pt x="1664" y="1979"/>
                    <a:pt x="1634" y="1830"/>
                    <a:pt x="1544" y="1711"/>
                  </a:cubicBezTo>
                  <a:cubicBezTo>
                    <a:pt x="1455" y="1562"/>
                    <a:pt x="1306" y="1443"/>
                    <a:pt x="1187" y="1324"/>
                  </a:cubicBezTo>
                  <a:lnTo>
                    <a:pt x="1187" y="1324"/>
                  </a:lnTo>
                  <a:cubicBezTo>
                    <a:pt x="1247" y="1443"/>
                    <a:pt x="1515" y="1592"/>
                    <a:pt x="1455" y="1740"/>
                  </a:cubicBezTo>
                  <a:cubicBezTo>
                    <a:pt x="1187" y="1711"/>
                    <a:pt x="949" y="1532"/>
                    <a:pt x="741" y="1324"/>
                  </a:cubicBezTo>
                  <a:cubicBezTo>
                    <a:pt x="889" y="1085"/>
                    <a:pt x="681" y="758"/>
                    <a:pt x="800" y="490"/>
                  </a:cubicBezTo>
                  <a:cubicBezTo>
                    <a:pt x="889" y="252"/>
                    <a:pt x="1098" y="192"/>
                    <a:pt x="1306" y="162"/>
                  </a:cubicBezTo>
                  <a:cubicBezTo>
                    <a:pt x="1306" y="162"/>
                    <a:pt x="1247" y="13"/>
                    <a:pt x="1247" y="13"/>
                  </a:cubicBezTo>
                  <a:cubicBezTo>
                    <a:pt x="1227" y="4"/>
                    <a:pt x="1204" y="0"/>
                    <a:pt x="117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7"/>
            <p:cNvSpPr/>
            <p:nvPr/>
          </p:nvSpPr>
          <p:spPr>
            <a:xfrm>
              <a:off x="2458830" y="3808510"/>
              <a:ext cx="128660" cy="222380"/>
            </a:xfrm>
            <a:custGeom>
              <a:avLst/>
              <a:gdLst/>
              <a:ahLst/>
              <a:cxnLst/>
              <a:rect l="l" t="t" r="r" b="b"/>
              <a:pathLst>
                <a:path w="6433" h="11119" extrusionOk="0">
                  <a:moveTo>
                    <a:pt x="2118" y="0"/>
                  </a:moveTo>
                  <a:cubicBezTo>
                    <a:pt x="2054" y="0"/>
                    <a:pt x="1984" y="26"/>
                    <a:pt x="1906" y="86"/>
                  </a:cubicBezTo>
                  <a:cubicBezTo>
                    <a:pt x="1758" y="205"/>
                    <a:pt x="1638" y="354"/>
                    <a:pt x="1460" y="473"/>
                  </a:cubicBezTo>
                  <a:cubicBezTo>
                    <a:pt x="1311" y="562"/>
                    <a:pt x="1043" y="681"/>
                    <a:pt x="835" y="711"/>
                  </a:cubicBezTo>
                  <a:cubicBezTo>
                    <a:pt x="823" y="713"/>
                    <a:pt x="810" y="714"/>
                    <a:pt x="796" y="714"/>
                  </a:cubicBezTo>
                  <a:cubicBezTo>
                    <a:pt x="648" y="714"/>
                    <a:pt x="427" y="599"/>
                    <a:pt x="275" y="599"/>
                  </a:cubicBezTo>
                  <a:cubicBezTo>
                    <a:pt x="239" y="599"/>
                    <a:pt x="206" y="606"/>
                    <a:pt x="180" y="622"/>
                  </a:cubicBezTo>
                  <a:cubicBezTo>
                    <a:pt x="1" y="741"/>
                    <a:pt x="209" y="1366"/>
                    <a:pt x="269" y="1515"/>
                  </a:cubicBezTo>
                  <a:cubicBezTo>
                    <a:pt x="328" y="1664"/>
                    <a:pt x="388" y="1723"/>
                    <a:pt x="477" y="1842"/>
                  </a:cubicBezTo>
                  <a:cubicBezTo>
                    <a:pt x="596" y="1962"/>
                    <a:pt x="596" y="2110"/>
                    <a:pt x="686" y="2200"/>
                  </a:cubicBezTo>
                  <a:cubicBezTo>
                    <a:pt x="745" y="2319"/>
                    <a:pt x="864" y="2349"/>
                    <a:pt x="924" y="2438"/>
                  </a:cubicBezTo>
                  <a:cubicBezTo>
                    <a:pt x="983" y="2527"/>
                    <a:pt x="983" y="2617"/>
                    <a:pt x="1043" y="2706"/>
                  </a:cubicBezTo>
                  <a:cubicBezTo>
                    <a:pt x="1192" y="2885"/>
                    <a:pt x="1371" y="3033"/>
                    <a:pt x="1519" y="3242"/>
                  </a:cubicBezTo>
                  <a:cubicBezTo>
                    <a:pt x="1787" y="3688"/>
                    <a:pt x="1996" y="4105"/>
                    <a:pt x="2174" y="4552"/>
                  </a:cubicBezTo>
                  <a:cubicBezTo>
                    <a:pt x="2383" y="5058"/>
                    <a:pt x="2681" y="5475"/>
                    <a:pt x="2829" y="6011"/>
                  </a:cubicBezTo>
                  <a:cubicBezTo>
                    <a:pt x="3097" y="6815"/>
                    <a:pt x="3336" y="7648"/>
                    <a:pt x="3455" y="8482"/>
                  </a:cubicBezTo>
                  <a:cubicBezTo>
                    <a:pt x="3514" y="8810"/>
                    <a:pt x="3514" y="9167"/>
                    <a:pt x="3514" y="9494"/>
                  </a:cubicBezTo>
                  <a:cubicBezTo>
                    <a:pt x="3544" y="9643"/>
                    <a:pt x="3455" y="9852"/>
                    <a:pt x="3514" y="9971"/>
                  </a:cubicBezTo>
                  <a:cubicBezTo>
                    <a:pt x="3544" y="10120"/>
                    <a:pt x="3812" y="10328"/>
                    <a:pt x="3931" y="10447"/>
                  </a:cubicBezTo>
                  <a:cubicBezTo>
                    <a:pt x="4080" y="10626"/>
                    <a:pt x="4199" y="10894"/>
                    <a:pt x="4407" y="11043"/>
                  </a:cubicBezTo>
                  <a:cubicBezTo>
                    <a:pt x="4489" y="11097"/>
                    <a:pt x="4579" y="11118"/>
                    <a:pt x="4671" y="11118"/>
                  </a:cubicBezTo>
                  <a:cubicBezTo>
                    <a:pt x="4884" y="11118"/>
                    <a:pt x="5114" y="11006"/>
                    <a:pt x="5301" y="10924"/>
                  </a:cubicBezTo>
                  <a:cubicBezTo>
                    <a:pt x="5688" y="10745"/>
                    <a:pt x="5986" y="10685"/>
                    <a:pt x="6194" y="10328"/>
                  </a:cubicBezTo>
                  <a:cubicBezTo>
                    <a:pt x="6373" y="10030"/>
                    <a:pt x="6373" y="9762"/>
                    <a:pt x="6373" y="9435"/>
                  </a:cubicBezTo>
                  <a:cubicBezTo>
                    <a:pt x="6402" y="9167"/>
                    <a:pt x="6432" y="8780"/>
                    <a:pt x="6283" y="8542"/>
                  </a:cubicBezTo>
                  <a:cubicBezTo>
                    <a:pt x="6239" y="8482"/>
                    <a:pt x="6209" y="8475"/>
                    <a:pt x="6175" y="8475"/>
                  </a:cubicBezTo>
                  <a:cubicBezTo>
                    <a:pt x="6164" y="8475"/>
                    <a:pt x="6153" y="8475"/>
                    <a:pt x="6140" y="8475"/>
                  </a:cubicBezTo>
                  <a:cubicBezTo>
                    <a:pt x="6115" y="8475"/>
                    <a:pt x="6085" y="8472"/>
                    <a:pt x="6045" y="8452"/>
                  </a:cubicBezTo>
                  <a:cubicBezTo>
                    <a:pt x="5956" y="8393"/>
                    <a:pt x="5956" y="8363"/>
                    <a:pt x="5926" y="8244"/>
                  </a:cubicBezTo>
                  <a:cubicBezTo>
                    <a:pt x="5866" y="7946"/>
                    <a:pt x="5718" y="7767"/>
                    <a:pt x="5509" y="7559"/>
                  </a:cubicBezTo>
                  <a:cubicBezTo>
                    <a:pt x="5063" y="7142"/>
                    <a:pt x="4795" y="6547"/>
                    <a:pt x="4497" y="6011"/>
                  </a:cubicBezTo>
                  <a:cubicBezTo>
                    <a:pt x="4259" y="5534"/>
                    <a:pt x="4050" y="5058"/>
                    <a:pt x="3812" y="4582"/>
                  </a:cubicBezTo>
                  <a:cubicBezTo>
                    <a:pt x="3604" y="4105"/>
                    <a:pt x="3336" y="3659"/>
                    <a:pt x="3217" y="3182"/>
                  </a:cubicBezTo>
                  <a:cubicBezTo>
                    <a:pt x="3038" y="2646"/>
                    <a:pt x="3038" y="2140"/>
                    <a:pt x="3097" y="1574"/>
                  </a:cubicBezTo>
                  <a:cubicBezTo>
                    <a:pt x="3157" y="1187"/>
                    <a:pt x="3187" y="771"/>
                    <a:pt x="2800" y="532"/>
                  </a:cubicBezTo>
                  <a:cubicBezTo>
                    <a:pt x="2681" y="473"/>
                    <a:pt x="2621" y="413"/>
                    <a:pt x="2532" y="324"/>
                  </a:cubicBezTo>
                  <a:cubicBezTo>
                    <a:pt x="2405" y="155"/>
                    <a:pt x="2278" y="0"/>
                    <a:pt x="2118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7"/>
            <p:cNvSpPr/>
            <p:nvPr/>
          </p:nvSpPr>
          <p:spPr>
            <a:xfrm>
              <a:off x="2575550" y="3978730"/>
              <a:ext cx="10140" cy="37540"/>
            </a:xfrm>
            <a:custGeom>
              <a:avLst/>
              <a:gdLst/>
              <a:ahLst/>
              <a:cxnLst/>
              <a:rect l="l" t="t" r="r" b="b"/>
              <a:pathLst>
                <a:path w="507" h="1877" extrusionOk="0">
                  <a:moveTo>
                    <a:pt x="120" y="1"/>
                  </a:moveTo>
                  <a:cubicBezTo>
                    <a:pt x="122" y="1"/>
                    <a:pt x="124" y="2"/>
                    <a:pt x="126" y="3"/>
                  </a:cubicBezTo>
                  <a:lnTo>
                    <a:pt x="126" y="3"/>
                  </a:lnTo>
                  <a:cubicBezTo>
                    <a:pt x="124" y="2"/>
                    <a:pt x="122" y="1"/>
                    <a:pt x="120" y="1"/>
                  </a:cubicBezTo>
                  <a:close/>
                  <a:moveTo>
                    <a:pt x="126" y="3"/>
                  </a:moveTo>
                  <a:cubicBezTo>
                    <a:pt x="187" y="44"/>
                    <a:pt x="298" y="689"/>
                    <a:pt x="298" y="775"/>
                  </a:cubicBezTo>
                  <a:cubicBezTo>
                    <a:pt x="298" y="775"/>
                    <a:pt x="328" y="745"/>
                    <a:pt x="328" y="715"/>
                  </a:cubicBezTo>
                  <a:cubicBezTo>
                    <a:pt x="507" y="745"/>
                    <a:pt x="388" y="1192"/>
                    <a:pt x="358" y="1281"/>
                  </a:cubicBezTo>
                  <a:cubicBezTo>
                    <a:pt x="269" y="1490"/>
                    <a:pt x="150" y="1698"/>
                    <a:pt x="1" y="1877"/>
                  </a:cubicBezTo>
                  <a:cubicBezTo>
                    <a:pt x="120" y="1847"/>
                    <a:pt x="150" y="1758"/>
                    <a:pt x="209" y="1668"/>
                  </a:cubicBezTo>
                  <a:cubicBezTo>
                    <a:pt x="328" y="1460"/>
                    <a:pt x="417" y="1251"/>
                    <a:pt x="447" y="983"/>
                  </a:cubicBezTo>
                  <a:cubicBezTo>
                    <a:pt x="507" y="715"/>
                    <a:pt x="477" y="388"/>
                    <a:pt x="388" y="120"/>
                  </a:cubicBezTo>
                  <a:cubicBezTo>
                    <a:pt x="271" y="120"/>
                    <a:pt x="212" y="35"/>
                    <a:pt x="126" y="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7"/>
            <p:cNvSpPr/>
            <p:nvPr/>
          </p:nvSpPr>
          <p:spPr>
            <a:xfrm>
              <a:off x="2479690" y="3832250"/>
              <a:ext cx="94700" cy="197720"/>
            </a:xfrm>
            <a:custGeom>
              <a:avLst/>
              <a:gdLst/>
              <a:ahLst/>
              <a:cxnLst/>
              <a:rect l="l" t="t" r="r" b="b"/>
              <a:pathLst>
                <a:path w="4735" h="9886" extrusionOk="0">
                  <a:moveTo>
                    <a:pt x="953" y="0"/>
                  </a:moveTo>
                  <a:cubicBezTo>
                    <a:pt x="953" y="179"/>
                    <a:pt x="715" y="387"/>
                    <a:pt x="566" y="447"/>
                  </a:cubicBezTo>
                  <a:cubicBezTo>
                    <a:pt x="625" y="566"/>
                    <a:pt x="625" y="715"/>
                    <a:pt x="536" y="834"/>
                  </a:cubicBezTo>
                  <a:cubicBezTo>
                    <a:pt x="496" y="874"/>
                    <a:pt x="461" y="890"/>
                    <a:pt x="425" y="890"/>
                  </a:cubicBezTo>
                  <a:cubicBezTo>
                    <a:pt x="381" y="890"/>
                    <a:pt x="333" y="867"/>
                    <a:pt x="268" y="834"/>
                  </a:cubicBezTo>
                  <a:cubicBezTo>
                    <a:pt x="238" y="1013"/>
                    <a:pt x="30" y="1162"/>
                    <a:pt x="30" y="1310"/>
                  </a:cubicBezTo>
                  <a:cubicBezTo>
                    <a:pt x="0" y="1459"/>
                    <a:pt x="60" y="1519"/>
                    <a:pt x="179" y="1608"/>
                  </a:cubicBezTo>
                  <a:cubicBezTo>
                    <a:pt x="357" y="1757"/>
                    <a:pt x="506" y="2025"/>
                    <a:pt x="625" y="2233"/>
                  </a:cubicBezTo>
                  <a:cubicBezTo>
                    <a:pt x="774" y="2472"/>
                    <a:pt x="923" y="2710"/>
                    <a:pt x="1012" y="2948"/>
                  </a:cubicBezTo>
                  <a:cubicBezTo>
                    <a:pt x="1072" y="3067"/>
                    <a:pt x="1102" y="3216"/>
                    <a:pt x="1131" y="3335"/>
                  </a:cubicBezTo>
                  <a:cubicBezTo>
                    <a:pt x="1221" y="3544"/>
                    <a:pt x="1399" y="3692"/>
                    <a:pt x="1489" y="3901"/>
                  </a:cubicBezTo>
                  <a:cubicBezTo>
                    <a:pt x="1608" y="4139"/>
                    <a:pt x="1697" y="4407"/>
                    <a:pt x="1786" y="4645"/>
                  </a:cubicBezTo>
                  <a:cubicBezTo>
                    <a:pt x="2025" y="5122"/>
                    <a:pt x="2144" y="5628"/>
                    <a:pt x="2263" y="6134"/>
                  </a:cubicBezTo>
                  <a:cubicBezTo>
                    <a:pt x="2352" y="6580"/>
                    <a:pt x="2501" y="7027"/>
                    <a:pt x="2501" y="7503"/>
                  </a:cubicBezTo>
                  <a:cubicBezTo>
                    <a:pt x="2531" y="7623"/>
                    <a:pt x="2501" y="7742"/>
                    <a:pt x="2531" y="7891"/>
                  </a:cubicBezTo>
                  <a:cubicBezTo>
                    <a:pt x="2561" y="8039"/>
                    <a:pt x="2531" y="8218"/>
                    <a:pt x="2531" y="8367"/>
                  </a:cubicBezTo>
                  <a:cubicBezTo>
                    <a:pt x="2531" y="8486"/>
                    <a:pt x="2590" y="8575"/>
                    <a:pt x="2531" y="8665"/>
                  </a:cubicBezTo>
                  <a:cubicBezTo>
                    <a:pt x="2620" y="8754"/>
                    <a:pt x="2799" y="8784"/>
                    <a:pt x="2918" y="8843"/>
                  </a:cubicBezTo>
                  <a:cubicBezTo>
                    <a:pt x="3007" y="8873"/>
                    <a:pt x="3484" y="9260"/>
                    <a:pt x="3156" y="9290"/>
                  </a:cubicBezTo>
                  <a:cubicBezTo>
                    <a:pt x="3150" y="9291"/>
                    <a:pt x="3144" y="9292"/>
                    <a:pt x="3137" y="9292"/>
                  </a:cubicBezTo>
                  <a:cubicBezTo>
                    <a:pt x="3022" y="9292"/>
                    <a:pt x="2883" y="9049"/>
                    <a:pt x="2799" y="8992"/>
                  </a:cubicBezTo>
                  <a:cubicBezTo>
                    <a:pt x="2709" y="8873"/>
                    <a:pt x="2620" y="8814"/>
                    <a:pt x="2501" y="8784"/>
                  </a:cubicBezTo>
                  <a:lnTo>
                    <a:pt x="2501" y="8784"/>
                  </a:lnTo>
                  <a:cubicBezTo>
                    <a:pt x="2501" y="8933"/>
                    <a:pt x="2769" y="9022"/>
                    <a:pt x="2858" y="9111"/>
                  </a:cubicBezTo>
                  <a:cubicBezTo>
                    <a:pt x="3037" y="9290"/>
                    <a:pt x="3097" y="9498"/>
                    <a:pt x="3216" y="9677"/>
                  </a:cubicBezTo>
                  <a:cubicBezTo>
                    <a:pt x="3335" y="9826"/>
                    <a:pt x="3484" y="9885"/>
                    <a:pt x="3662" y="9885"/>
                  </a:cubicBezTo>
                  <a:cubicBezTo>
                    <a:pt x="3856" y="9858"/>
                    <a:pt x="3999" y="9701"/>
                    <a:pt x="4161" y="9679"/>
                  </a:cubicBezTo>
                  <a:lnTo>
                    <a:pt x="4161" y="9679"/>
                  </a:lnTo>
                  <a:cubicBezTo>
                    <a:pt x="4163" y="9680"/>
                    <a:pt x="4164" y="9680"/>
                    <a:pt x="4166" y="9680"/>
                  </a:cubicBezTo>
                  <a:cubicBezTo>
                    <a:pt x="4177" y="9680"/>
                    <a:pt x="4188" y="9679"/>
                    <a:pt x="4198" y="9677"/>
                  </a:cubicBezTo>
                  <a:cubicBezTo>
                    <a:pt x="4186" y="9677"/>
                    <a:pt x="4173" y="9678"/>
                    <a:pt x="4161" y="9679"/>
                  </a:cubicBezTo>
                  <a:lnTo>
                    <a:pt x="4161" y="9679"/>
                  </a:lnTo>
                  <a:cubicBezTo>
                    <a:pt x="3975" y="9676"/>
                    <a:pt x="3666" y="9453"/>
                    <a:pt x="3722" y="9230"/>
                  </a:cubicBezTo>
                  <a:cubicBezTo>
                    <a:pt x="3752" y="9111"/>
                    <a:pt x="3960" y="9141"/>
                    <a:pt x="4079" y="9111"/>
                  </a:cubicBezTo>
                  <a:cubicBezTo>
                    <a:pt x="4168" y="9082"/>
                    <a:pt x="4407" y="8962"/>
                    <a:pt x="4466" y="8903"/>
                  </a:cubicBezTo>
                  <a:cubicBezTo>
                    <a:pt x="4377" y="8873"/>
                    <a:pt x="4317" y="8843"/>
                    <a:pt x="4347" y="8754"/>
                  </a:cubicBezTo>
                  <a:lnTo>
                    <a:pt x="4287" y="8754"/>
                  </a:lnTo>
                  <a:cubicBezTo>
                    <a:pt x="4258" y="8724"/>
                    <a:pt x="4258" y="8665"/>
                    <a:pt x="4258" y="8605"/>
                  </a:cubicBezTo>
                  <a:cubicBezTo>
                    <a:pt x="4202" y="8716"/>
                    <a:pt x="4159" y="8743"/>
                    <a:pt x="4112" y="8743"/>
                  </a:cubicBezTo>
                  <a:cubicBezTo>
                    <a:pt x="4067" y="8743"/>
                    <a:pt x="4018" y="8720"/>
                    <a:pt x="3950" y="8720"/>
                  </a:cubicBezTo>
                  <a:cubicBezTo>
                    <a:pt x="3935" y="8720"/>
                    <a:pt x="3918" y="8721"/>
                    <a:pt x="3900" y="8724"/>
                  </a:cubicBezTo>
                  <a:cubicBezTo>
                    <a:pt x="3960" y="8784"/>
                    <a:pt x="4049" y="8784"/>
                    <a:pt x="3990" y="8903"/>
                  </a:cubicBezTo>
                  <a:cubicBezTo>
                    <a:pt x="3950" y="8982"/>
                    <a:pt x="3897" y="8995"/>
                    <a:pt x="3840" y="8995"/>
                  </a:cubicBezTo>
                  <a:cubicBezTo>
                    <a:pt x="3811" y="8995"/>
                    <a:pt x="3781" y="8992"/>
                    <a:pt x="3752" y="8992"/>
                  </a:cubicBezTo>
                  <a:cubicBezTo>
                    <a:pt x="3662" y="8992"/>
                    <a:pt x="3454" y="8962"/>
                    <a:pt x="3394" y="8843"/>
                  </a:cubicBezTo>
                  <a:cubicBezTo>
                    <a:pt x="3370" y="8771"/>
                    <a:pt x="3405" y="8678"/>
                    <a:pt x="3339" y="8678"/>
                  </a:cubicBezTo>
                  <a:cubicBezTo>
                    <a:pt x="3324" y="8678"/>
                    <a:pt x="3303" y="8683"/>
                    <a:pt x="3275" y="8694"/>
                  </a:cubicBezTo>
                  <a:cubicBezTo>
                    <a:pt x="3245" y="8635"/>
                    <a:pt x="3216" y="8575"/>
                    <a:pt x="3245" y="8516"/>
                  </a:cubicBezTo>
                  <a:cubicBezTo>
                    <a:pt x="3126" y="8516"/>
                    <a:pt x="2918" y="8486"/>
                    <a:pt x="2918" y="8337"/>
                  </a:cubicBezTo>
                  <a:cubicBezTo>
                    <a:pt x="2888" y="8188"/>
                    <a:pt x="3245" y="8129"/>
                    <a:pt x="3364" y="8129"/>
                  </a:cubicBezTo>
                  <a:cubicBezTo>
                    <a:pt x="3543" y="8129"/>
                    <a:pt x="4079" y="8218"/>
                    <a:pt x="3781" y="8486"/>
                  </a:cubicBezTo>
                  <a:cubicBezTo>
                    <a:pt x="3930" y="8397"/>
                    <a:pt x="4139" y="8337"/>
                    <a:pt x="4287" y="8248"/>
                  </a:cubicBezTo>
                  <a:cubicBezTo>
                    <a:pt x="4496" y="8159"/>
                    <a:pt x="4734" y="7861"/>
                    <a:pt x="4734" y="7623"/>
                  </a:cubicBezTo>
                  <a:lnTo>
                    <a:pt x="4734" y="7623"/>
                  </a:lnTo>
                  <a:cubicBezTo>
                    <a:pt x="4672" y="7643"/>
                    <a:pt x="4583" y="7678"/>
                    <a:pt x="4503" y="7678"/>
                  </a:cubicBezTo>
                  <a:cubicBezTo>
                    <a:pt x="4468" y="7678"/>
                    <a:pt x="4434" y="7671"/>
                    <a:pt x="4407" y="7652"/>
                  </a:cubicBezTo>
                  <a:cubicBezTo>
                    <a:pt x="4317" y="7593"/>
                    <a:pt x="4377" y="7474"/>
                    <a:pt x="4317" y="7384"/>
                  </a:cubicBezTo>
                  <a:cubicBezTo>
                    <a:pt x="4220" y="7452"/>
                    <a:pt x="4097" y="7479"/>
                    <a:pt x="3966" y="7479"/>
                  </a:cubicBezTo>
                  <a:cubicBezTo>
                    <a:pt x="3695" y="7479"/>
                    <a:pt x="3386" y="7366"/>
                    <a:pt x="3186" y="7265"/>
                  </a:cubicBezTo>
                  <a:cubicBezTo>
                    <a:pt x="2769" y="6997"/>
                    <a:pt x="2620" y="6700"/>
                    <a:pt x="2501" y="6253"/>
                  </a:cubicBezTo>
                  <a:cubicBezTo>
                    <a:pt x="2322" y="5717"/>
                    <a:pt x="2144" y="5211"/>
                    <a:pt x="1995" y="4705"/>
                  </a:cubicBezTo>
                  <a:cubicBezTo>
                    <a:pt x="1935" y="4437"/>
                    <a:pt x="1846" y="4169"/>
                    <a:pt x="1757" y="3901"/>
                  </a:cubicBezTo>
                  <a:cubicBezTo>
                    <a:pt x="1697" y="3573"/>
                    <a:pt x="1638" y="3246"/>
                    <a:pt x="1578" y="2918"/>
                  </a:cubicBezTo>
                  <a:cubicBezTo>
                    <a:pt x="1518" y="2680"/>
                    <a:pt x="1429" y="2472"/>
                    <a:pt x="1370" y="2263"/>
                  </a:cubicBezTo>
                  <a:cubicBezTo>
                    <a:pt x="1221" y="1876"/>
                    <a:pt x="1042" y="1489"/>
                    <a:pt x="893" y="1072"/>
                  </a:cubicBezTo>
                  <a:cubicBezTo>
                    <a:pt x="863" y="923"/>
                    <a:pt x="893" y="834"/>
                    <a:pt x="893" y="685"/>
                  </a:cubicBezTo>
                  <a:cubicBezTo>
                    <a:pt x="893" y="596"/>
                    <a:pt x="834" y="417"/>
                    <a:pt x="863" y="328"/>
                  </a:cubicBezTo>
                  <a:cubicBezTo>
                    <a:pt x="893" y="298"/>
                    <a:pt x="953" y="268"/>
                    <a:pt x="983" y="209"/>
                  </a:cubicBezTo>
                  <a:cubicBezTo>
                    <a:pt x="1012" y="149"/>
                    <a:pt x="1042" y="60"/>
                    <a:pt x="1072" y="30"/>
                  </a:cubicBezTo>
                  <a:cubicBezTo>
                    <a:pt x="1042" y="0"/>
                    <a:pt x="1012" y="0"/>
                    <a:pt x="95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7"/>
            <p:cNvSpPr/>
            <p:nvPr/>
          </p:nvSpPr>
          <p:spPr>
            <a:xfrm>
              <a:off x="2500530" y="3819750"/>
              <a:ext cx="16680" cy="13120"/>
            </a:xfrm>
            <a:custGeom>
              <a:avLst/>
              <a:gdLst/>
              <a:ahLst/>
              <a:cxnLst/>
              <a:rect l="l" t="t" r="r" b="b"/>
              <a:pathLst>
                <a:path w="834" h="656" extrusionOk="0">
                  <a:moveTo>
                    <a:pt x="476" y="0"/>
                  </a:moveTo>
                  <a:cubicBezTo>
                    <a:pt x="476" y="45"/>
                    <a:pt x="439" y="60"/>
                    <a:pt x="395" y="60"/>
                  </a:cubicBezTo>
                  <a:cubicBezTo>
                    <a:pt x="350" y="60"/>
                    <a:pt x="298" y="45"/>
                    <a:pt x="268" y="30"/>
                  </a:cubicBezTo>
                  <a:cubicBezTo>
                    <a:pt x="268" y="179"/>
                    <a:pt x="119" y="298"/>
                    <a:pt x="0" y="357"/>
                  </a:cubicBezTo>
                  <a:cubicBezTo>
                    <a:pt x="60" y="357"/>
                    <a:pt x="89" y="417"/>
                    <a:pt x="89" y="477"/>
                  </a:cubicBezTo>
                  <a:cubicBezTo>
                    <a:pt x="149" y="477"/>
                    <a:pt x="209" y="477"/>
                    <a:pt x="238" y="536"/>
                  </a:cubicBezTo>
                  <a:cubicBezTo>
                    <a:pt x="228" y="596"/>
                    <a:pt x="229" y="620"/>
                    <a:pt x="238" y="620"/>
                  </a:cubicBezTo>
                  <a:cubicBezTo>
                    <a:pt x="275" y="620"/>
                    <a:pt x="446" y="226"/>
                    <a:pt x="575" y="226"/>
                  </a:cubicBezTo>
                  <a:cubicBezTo>
                    <a:pt x="605" y="226"/>
                    <a:pt x="632" y="247"/>
                    <a:pt x="655" y="298"/>
                  </a:cubicBezTo>
                  <a:lnTo>
                    <a:pt x="655" y="328"/>
                  </a:lnTo>
                  <a:cubicBezTo>
                    <a:pt x="774" y="357"/>
                    <a:pt x="804" y="596"/>
                    <a:pt x="804" y="655"/>
                  </a:cubicBezTo>
                  <a:cubicBezTo>
                    <a:pt x="804" y="506"/>
                    <a:pt x="834" y="328"/>
                    <a:pt x="744" y="179"/>
                  </a:cubicBezTo>
                  <a:cubicBezTo>
                    <a:pt x="685" y="119"/>
                    <a:pt x="566" y="0"/>
                    <a:pt x="47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7"/>
            <p:cNvSpPr/>
            <p:nvPr/>
          </p:nvSpPr>
          <p:spPr>
            <a:xfrm>
              <a:off x="2463010" y="3810210"/>
              <a:ext cx="39920" cy="42300"/>
            </a:xfrm>
            <a:custGeom>
              <a:avLst/>
              <a:gdLst/>
              <a:ahLst/>
              <a:cxnLst/>
              <a:rect l="l" t="t" r="r" b="b"/>
              <a:pathLst>
                <a:path w="1996" h="2115" extrusionOk="0">
                  <a:moveTo>
                    <a:pt x="1876" y="1"/>
                  </a:moveTo>
                  <a:cubicBezTo>
                    <a:pt x="1787" y="1"/>
                    <a:pt x="1668" y="120"/>
                    <a:pt x="1578" y="179"/>
                  </a:cubicBezTo>
                  <a:cubicBezTo>
                    <a:pt x="1519" y="239"/>
                    <a:pt x="1429" y="269"/>
                    <a:pt x="1340" y="358"/>
                  </a:cubicBezTo>
                  <a:cubicBezTo>
                    <a:pt x="1281" y="388"/>
                    <a:pt x="1251" y="477"/>
                    <a:pt x="1191" y="507"/>
                  </a:cubicBezTo>
                  <a:cubicBezTo>
                    <a:pt x="1042" y="626"/>
                    <a:pt x="864" y="686"/>
                    <a:pt x="655" y="686"/>
                  </a:cubicBezTo>
                  <a:cubicBezTo>
                    <a:pt x="620" y="694"/>
                    <a:pt x="588" y="698"/>
                    <a:pt x="556" y="698"/>
                  </a:cubicBezTo>
                  <a:cubicBezTo>
                    <a:pt x="479" y="698"/>
                    <a:pt x="403" y="677"/>
                    <a:pt x="298" y="656"/>
                  </a:cubicBezTo>
                  <a:cubicBezTo>
                    <a:pt x="258" y="646"/>
                    <a:pt x="229" y="639"/>
                    <a:pt x="204" y="639"/>
                  </a:cubicBezTo>
                  <a:cubicBezTo>
                    <a:pt x="156" y="639"/>
                    <a:pt x="129" y="666"/>
                    <a:pt x="90" y="745"/>
                  </a:cubicBezTo>
                  <a:cubicBezTo>
                    <a:pt x="0" y="1013"/>
                    <a:pt x="0" y="1370"/>
                    <a:pt x="149" y="1579"/>
                  </a:cubicBezTo>
                  <a:cubicBezTo>
                    <a:pt x="239" y="1698"/>
                    <a:pt x="387" y="1757"/>
                    <a:pt x="477" y="1877"/>
                  </a:cubicBezTo>
                  <a:cubicBezTo>
                    <a:pt x="536" y="1996"/>
                    <a:pt x="536" y="2055"/>
                    <a:pt x="655" y="2115"/>
                  </a:cubicBezTo>
                  <a:cubicBezTo>
                    <a:pt x="626" y="1877"/>
                    <a:pt x="923" y="1787"/>
                    <a:pt x="983" y="1609"/>
                  </a:cubicBezTo>
                  <a:cubicBezTo>
                    <a:pt x="983" y="1519"/>
                    <a:pt x="953" y="1311"/>
                    <a:pt x="894" y="1222"/>
                  </a:cubicBezTo>
                  <a:cubicBezTo>
                    <a:pt x="864" y="1132"/>
                    <a:pt x="715" y="1102"/>
                    <a:pt x="715" y="983"/>
                  </a:cubicBezTo>
                  <a:cubicBezTo>
                    <a:pt x="746" y="968"/>
                    <a:pt x="777" y="962"/>
                    <a:pt x="809" y="962"/>
                  </a:cubicBezTo>
                  <a:cubicBezTo>
                    <a:pt x="880" y="962"/>
                    <a:pt x="954" y="990"/>
                    <a:pt x="1037" y="990"/>
                  </a:cubicBezTo>
                  <a:cubicBezTo>
                    <a:pt x="1058" y="990"/>
                    <a:pt x="1080" y="988"/>
                    <a:pt x="1102" y="983"/>
                  </a:cubicBezTo>
                  <a:cubicBezTo>
                    <a:pt x="1155" y="930"/>
                    <a:pt x="1232" y="830"/>
                    <a:pt x="1311" y="830"/>
                  </a:cubicBezTo>
                  <a:cubicBezTo>
                    <a:pt x="1321" y="830"/>
                    <a:pt x="1331" y="831"/>
                    <a:pt x="1340" y="834"/>
                  </a:cubicBezTo>
                  <a:cubicBezTo>
                    <a:pt x="1459" y="596"/>
                    <a:pt x="1519" y="388"/>
                    <a:pt x="1697" y="209"/>
                  </a:cubicBezTo>
                  <a:lnTo>
                    <a:pt x="1697" y="209"/>
                  </a:lnTo>
                  <a:cubicBezTo>
                    <a:pt x="1668" y="477"/>
                    <a:pt x="1489" y="864"/>
                    <a:pt x="1310" y="1102"/>
                  </a:cubicBezTo>
                  <a:cubicBezTo>
                    <a:pt x="1370" y="1162"/>
                    <a:pt x="1340" y="1251"/>
                    <a:pt x="1340" y="1341"/>
                  </a:cubicBezTo>
                  <a:cubicBezTo>
                    <a:pt x="1519" y="1222"/>
                    <a:pt x="1757" y="924"/>
                    <a:pt x="1846" y="686"/>
                  </a:cubicBezTo>
                  <a:cubicBezTo>
                    <a:pt x="1638" y="537"/>
                    <a:pt x="1995" y="60"/>
                    <a:pt x="1876" y="1"/>
                  </a:cubicBezTo>
                  <a:lnTo>
                    <a:pt x="1876" y="1"/>
                  </a:lnTo>
                  <a:lnTo>
                    <a:pt x="1936" y="31"/>
                  </a:lnTo>
                  <a:cubicBezTo>
                    <a:pt x="1936" y="1"/>
                    <a:pt x="1936" y="1"/>
                    <a:pt x="190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7"/>
            <p:cNvSpPr/>
            <p:nvPr/>
          </p:nvSpPr>
          <p:spPr>
            <a:xfrm>
              <a:off x="2273650" y="3813630"/>
              <a:ext cx="73260" cy="211160"/>
            </a:xfrm>
            <a:custGeom>
              <a:avLst/>
              <a:gdLst/>
              <a:ahLst/>
              <a:cxnLst/>
              <a:rect l="l" t="t" r="r" b="b"/>
              <a:pathLst>
                <a:path w="3663" h="10558" extrusionOk="0">
                  <a:moveTo>
                    <a:pt x="3087" y="0"/>
                  </a:moveTo>
                  <a:cubicBezTo>
                    <a:pt x="2863" y="0"/>
                    <a:pt x="2334" y="38"/>
                    <a:pt x="2263" y="38"/>
                  </a:cubicBezTo>
                  <a:cubicBezTo>
                    <a:pt x="2195" y="38"/>
                    <a:pt x="2098" y="19"/>
                    <a:pt x="2005" y="19"/>
                  </a:cubicBezTo>
                  <a:cubicBezTo>
                    <a:pt x="1935" y="19"/>
                    <a:pt x="1867" y="30"/>
                    <a:pt x="1816" y="68"/>
                  </a:cubicBezTo>
                  <a:cubicBezTo>
                    <a:pt x="1727" y="128"/>
                    <a:pt x="1697" y="336"/>
                    <a:pt x="1608" y="425"/>
                  </a:cubicBezTo>
                  <a:cubicBezTo>
                    <a:pt x="1519" y="515"/>
                    <a:pt x="1370" y="544"/>
                    <a:pt x="1310" y="634"/>
                  </a:cubicBezTo>
                  <a:cubicBezTo>
                    <a:pt x="1072" y="931"/>
                    <a:pt x="1251" y="1229"/>
                    <a:pt x="1221" y="1527"/>
                  </a:cubicBezTo>
                  <a:cubicBezTo>
                    <a:pt x="1221" y="1676"/>
                    <a:pt x="1132" y="1765"/>
                    <a:pt x="1102" y="1914"/>
                  </a:cubicBezTo>
                  <a:cubicBezTo>
                    <a:pt x="1072" y="2063"/>
                    <a:pt x="1102" y="2241"/>
                    <a:pt x="1102" y="2420"/>
                  </a:cubicBezTo>
                  <a:cubicBezTo>
                    <a:pt x="1102" y="2926"/>
                    <a:pt x="1102" y="3492"/>
                    <a:pt x="983" y="3998"/>
                  </a:cubicBezTo>
                  <a:cubicBezTo>
                    <a:pt x="893" y="4355"/>
                    <a:pt x="834" y="4594"/>
                    <a:pt x="834" y="4951"/>
                  </a:cubicBezTo>
                  <a:cubicBezTo>
                    <a:pt x="864" y="5457"/>
                    <a:pt x="655" y="6023"/>
                    <a:pt x="566" y="6529"/>
                  </a:cubicBezTo>
                  <a:cubicBezTo>
                    <a:pt x="447" y="7035"/>
                    <a:pt x="298" y="7541"/>
                    <a:pt x="179" y="8047"/>
                  </a:cubicBezTo>
                  <a:cubicBezTo>
                    <a:pt x="119" y="8315"/>
                    <a:pt x="0" y="8554"/>
                    <a:pt x="90" y="8822"/>
                  </a:cubicBezTo>
                  <a:cubicBezTo>
                    <a:pt x="179" y="9060"/>
                    <a:pt x="268" y="9268"/>
                    <a:pt x="328" y="9536"/>
                  </a:cubicBezTo>
                  <a:cubicBezTo>
                    <a:pt x="357" y="9774"/>
                    <a:pt x="298" y="10013"/>
                    <a:pt x="417" y="10221"/>
                  </a:cubicBezTo>
                  <a:cubicBezTo>
                    <a:pt x="685" y="10221"/>
                    <a:pt x="953" y="10489"/>
                    <a:pt x="1251" y="10548"/>
                  </a:cubicBezTo>
                  <a:cubicBezTo>
                    <a:pt x="1298" y="10555"/>
                    <a:pt x="1344" y="10558"/>
                    <a:pt x="1390" y="10558"/>
                  </a:cubicBezTo>
                  <a:cubicBezTo>
                    <a:pt x="1778" y="10558"/>
                    <a:pt x="2119" y="10345"/>
                    <a:pt x="2412" y="10132"/>
                  </a:cubicBezTo>
                  <a:cubicBezTo>
                    <a:pt x="2680" y="9923"/>
                    <a:pt x="2918" y="9655"/>
                    <a:pt x="2829" y="9298"/>
                  </a:cubicBezTo>
                  <a:cubicBezTo>
                    <a:pt x="2769" y="8970"/>
                    <a:pt x="2442" y="8822"/>
                    <a:pt x="2352" y="8494"/>
                  </a:cubicBezTo>
                  <a:cubicBezTo>
                    <a:pt x="2233" y="8047"/>
                    <a:pt x="2382" y="7452"/>
                    <a:pt x="2382" y="6976"/>
                  </a:cubicBezTo>
                  <a:cubicBezTo>
                    <a:pt x="2412" y="6380"/>
                    <a:pt x="2442" y="5814"/>
                    <a:pt x="2531" y="5219"/>
                  </a:cubicBezTo>
                  <a:cubicBezTo>
                    <a:pt x="2650" y="4534"/>
                    <a:pt x="2710" y="3849"/>
                    <a:pt x="2829" y="3135"/>
                  </a:cubicBezTo>
                  <a:cubicBezTo>
                    <a:pt x="2888" y="2688"/>
                    <a:pt x="2918" y="2152"/>
                    <a:pt x="3186" y="1765"/>
                  </a:cubicBezTo>
                  <a:cubicBezTo>
                    <a:pt x="3424" y="1378"/>
                    <a:pt x="3662" y="1170"/>
                    <a:pt x="3573" y="693"/>
                  </a:cubicBezTo>
                  <a:cubicBezTo>
                    <a:pt x="3514" y="425"/>
                    <a:pt x="3305" y="247"/>
                    <a:pt x="3186" y="8"/>
                  </a:cubicBezTo>
                  <a:cubicBezTo>
                    <a:pt x="3180" y="2"/>
                    <a:pt x="3143" y="0"/>
                    <a:pt x="3087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7"/>
            <p:cNvSpPr/>
            <p:nvPr/>
          </p:nvSpPr>
          <p:spPr>
            <a:xfrm>
              <a:off x="2312950" y="3992070"/>
              <a:ext cx="14300" cy="18840"/>
            </a:xfrm>
            <a:custGeom>
              <a:avLst/>
              <a:gdLst/>
              <a:ahLst/>
              <a:cxnLst/>
              <a:rect l="l" t="t" r="r" b="b"/>
              <a:pathLst>
                <a:path w="715" h="942" extrusionOk="0">
                  <a:moveTo>
                    <a:pt x="136" y="538"/>
                  </a:moveTo>
                  <a:cubicBezTo>
                    <a:pt x="129" y="552"/>
                    <a:pt x="124" y="567"/>
                    <a:pt x="119" y="584"/>
                  </a:cubicBezTo>
                  <a:cubicBezTo>
                    <a:pt x="128" y="568"/>
                    <a:pt x="133" y="552"/>
                    <a:pt x="136" y="538"/>
                  </a:cubicBezTo>
                  <a:close/>
                  <a:moveTo>
                    <a:pt x="349" y="1"/>
                  </a:moveTo>
                  <a:cubicBezTo>
                    <a:pt x="336" y="1"/>
                    <a:pt x="328" y="22"/>
                    <a:pt x="328" y="78"/>
                  </a:cubicBezTo>
                  <a:cubicBezTo>
                    <a:pt x="328" y="138"/>
                    <a:pt x="477" y="78"/>
                    <a:pt x="417" y="227"/>
                  </a:cubicBezTo>
                  <a:cubicBezTo>
                    <a:pt x="374" y="271"/>
                    <a:pt x="298" y="298"/>
                    <a:pt x="237" y="298"/>
                  </a:cubicBezTo>
                  <a:cubicBezTo>
                    <a:pt x="215" y="298"/>
                    <a:pt x="195" y="295"/>
                    <a:pt x="179" y="287"/>
                  </a:cubicBezTo>
                  <a:cubicBezTo>
                    <a:pt x="179" y="287"/>
                    <a:pt x="209" y="287"/>
                    <a:pt x="209" y="257"/>
                  </a:cubicBezTo>
                  <a:cubicBezTo>
                    <a:pt x="119" y="257"/>
                    <a:pt x="60" y="316"/>
                    <a:pt x="0" y="346"/>
                  </a:cubicBezTo>
                  <a:cubicBezTo>
                    <a:pt x="77" y="397"/>
                    <a:pt x="154" y="449"/>
                    <a:pt x="136" y="538"/>
                  </a:cubicBezTo>
                  <a:lnTo>
                    <a:pt x="136" y="538"/>
                  </a:lnTo>
                  <a:cubicBezTo>
                    <a:pt x="164" y="480"/>
                    <a:pt x="212" y="455"/>
                    <a:pt x="265" y="455"/>
                  </a:cubicBezTo>
                  <a:cubicBezTo>
                    <a:pt x="286" y="455"/>
                    <a:pt x="307" y="458"/>
                    <a:pt x="328" y="465"/>
                  </a:cubicBezTo>
                  <a:cubicBezTo>
                    <a:pt x="328" y="584"/>
                    <a:pt x="298" y="733"/>
                    <a:pt x="149" y="733"/>
                  </a:cubicBezTo>
                  <a:cubicBezTo>
                    <a:pt x="179" y="793"/>
                    <a:pt x="179" y="882"/>
                    <a:pt x="209" y="942"/>
                  </a:cubicBezTo>
                  <a:cubicBezTo>
                    <a:pt x="268" y="942"/>
                    <a:pt x="268" y="912"/>
                    <a:pt x="268" y="882"/>
                  </a:cubicBezTo>
                  <a:lnTo>
                    <a:pt x="268" y="882"/>
                  </a:lnTo>
                  <a:lnTo>
                    <a:pt x="238" y="912"/>
                  </a:lnTo>
                  <a:cubicBezTo>
                    <a:pt x="268" y="823"/>
                    <a:pt x="298" y="733"/>
                    <a:pt x="358" y="674"/>
                  </a:cubicBezTo>
                  <a:cubicBezTo>
                    <a:pt x="328" y="614"/>
                    <a:pt x="387" y="555"/>
                    <a:pt x="447" y="525"/>
                  </a:cubicBezTo>
                  <a:cubicBezTo>
                    <a:pt x="328" y="525"/>
                    <a:pt x="447" y="406"/>
                    <a:pt x="506" y="376"/>
                  </a:cubicBezTo>
                  <a:cubicBezTo>
                    <a:pt x="536" y="376"/>
                    <a:pt x="566" y="406"/>
                    <a:pt x="566" y="406"/>
                  </a:cubicBezTo>
                  <a:cubicBezTo>
                    <a:pt x="715" y="316"/>
                    <a:pt x="506" y="197"/>
                    <a:pt x="477" y="78"/>
                  </a:cubicBezTo>
                  <a:cubicBezTo>
                    <a:pt x="477" y="138"/>
                    <a:pt x="477" y="197"/>
                    <a:pt x="477" y="227"/>
                  </a:cubicBezTo>
                  <a:cubicBezTo>
                    <a:pt x="477" y="227"/>
                    <a:pt x="390" y="1"/>
                    <a:pt x="34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7"/>
            <p:cNvSpPr/>
            <p:nvPr/>
          </p:nvSpPr>
          <p:spPr>
            <a:xfrm>
              <a:off x="2276030" y="3816010"/>
              <a:ext cx="63140" cy="206660"/>
            </a:xfrm>
            <a:custGeom>
              <a:avLst/>
              <a:gdLst/>
              <a:ahLst/>
              <a:cxnLst/>
              <a:rect l="l" t="t" r="r" b="b"/>
              <a:pathLst>
                <a:path w="3157" h="10333" extrusionOk="0">
                  <a:moveTo>
                    <a:pt x="1310" y="10310"/>
                  </a:moveTo>
                  <a:lnTo>
                    <a:pt x="1310" y="10310"/>
                  </a:lnTo>
                  <a:cubicBezTo>
                    <a:pt x="1309" y="10311"/>
                    <a:pt x="1308" y="10312"/>
                    <a:pt x="1307" y="10313"/>
                  </a:cubicBezTo>
                  <a:lnTo>
                    <a:pt x="1307" y="10313"/>
                  </a:lnTo>
                  <a:cubicBezTo>
                    <a:pt x="1308" y="10312"/>
                    <a:pt x="1309" y="10311"/>
                    <a:pt x="1310" y="10310"/>
                  </a:cubicBezTo>
                  <a:close/>
                  <a:moveTo>
                    <a:pt x="1974" y="0"/>
                  </a:moveTo>
                  <a:cubicBezTo>
                    <a:pt x="1911" y="0"/>
                    <a:pt x="1858" y="38"/>
                    <a:pt x="1787" y="38"/>
                  </a:cubicBezTo>
                  <a:cubicBezTo>
                    <a:pt x="1668" y="306"/>
                    <a:pt x="1429" y="396"/>
                    <a:pt x="1310" y="634"/>
                  </a:cubicBezTo>
                  <a:cubicBezTo>
                    <a:pt x="1161" y="872"/>
                    <a:pt x="1161" y="1080"/>
                    <a:pt x="1281" y="1348"/>
                  </a:cubicBezTo>
                  <a:cubicBezTo>
                    <a:pt x="1310" y="1229"/>
                    <a:pt x="1310" y="1080"/>
                    <a:pt x="1370" y="991"/>
                  </a:cubicBezTo>
                  <a:cubicBezTo>
                    <a:pt x="1251" y="932"/>
                    <a:pt x="1251" y="753"/>
                    <a:pt x="1370" y="723"/>
                  </a:cubicBezTo>
                  <a:cubicBezTo>
                    <a:pt x="1400" y="783"/>
                    <a:pt x="1429" y="812"/>
                    <a:pt x="1459" y="842"/>
                  </a:cubicBezTo>
                  <a:cubicBezTo>
                    <a:pt x="1642" y="738"/>
                    <a:pt x="1733" y="245"/>
                    <a:pt x="1993" y="245"/>
                  </a:cubicBezTo>
                  <a:cubicBezTo>
                    <a:pt x="2030" y="245"/>
                    <a:pt x="2070" y="254"/>
                    <a:pt x="2114" y="276"/>
                  </a:cubicBezTo>
                  <a:cubicBezTo>
                    <a:pt x="1787" y="515"/>
                    <a:pt x="1578" y="991"/>
                    <a:pt x="1638" y="1378"/>
                  </a:cubicBezTo>
                  <a:cubicBezTo>
                    <a:pt x="1638" y="1467"/>
                    <a:pt x="1697" y="1616"/>
                    <a:pt x="1638" y="1676"/>
                  </a:cubicBezTo>
                  <a:cubicBezTo>
                    <a:pt x="1626" y="1693"/>
                    <a:pt x="1612" y="1701"/>
                    <a:pt x="1596" y="1701"/>
                  </a:cubicBezTo>
                  <a:cubicBezTo>
                    <a:pt x="1533" y="1701"/>
                    <a:pt x="1442" y="1581"/>
                    <a:pt x="1370" y="1557"/>
                  </a:cubicBezTo>
                  <a:cubicBezTo>
                    <a:pt x="1314" y="1523"/>
                    <a:pt x="1292" y="1507"/>
                    <a:pt x="1281" y="1507"/>
                  </a:cubicBezTo>
                  <a:cubicBezTo>
                    <a:pt x="1263" y="1507"/>
                    <a:pt x="1277" y="1553"/>
                    <a:pt x="1221" y="1646"/>
                  </a:cubicBezTo>
                  <a:cubicBezTo>
                    <a:pt x="1132" y="1795"/>
                    <a:pt x="1102" y="1855"/>
                    <a:pt x="1102" y="2033"/>
                  </a:cubicBezTo>
                  <a:cubicBezTo>
                    <a:pt x="1102" y="2331"/>
                    <a:pt x="1072" y="2629"/>
                    <a:pt x="1072" y="2926"/>
                  </a:cubicBezTo>
                  <a:cubicBezTo>
                    <a:pt x="1042" y="3492"/>
                    <a:pt x="864" y="4028"/>
                    <a:pt x="834" y="4594"/>
                  </a:cubicBezTo>
                  <a:cubicBezTo>
                    <a:pt x="804" y="5219"/>
                    <a:pt x="655" y="5785"/>
                    <a:pt x="566" y="6410"/>
                  </a:cubicBezTo>
                  <a:cubicBezTo>
                    <a:pt x="536" y="6589"/>
                    <a:pt x="506" y="6767"/>
                    <a:pt x="477" y="6946"/>
                  </a:cubicBezTo>
                  <a:cubicBezTo>
                    <a:pt x="417" y="7244"/>
                    <a:pt x="328" y="7541"/>
                    <a:pt x="238" y="7839"/>
                  </a:cubicBezTo>
                  <a:cubicBezTo>
                    <a:pt x="179" y="8048"/>
                    <a:pt x="0" y="8315"/>
                    <a:pt x="30" y="8524"/>
                  </a:cubicBezTo>
                  <a:cubicBezTo>
                    <a:pt x="30" y="8673"/>
                    <a:pt x="149" y="8822"/>
                    <a:pt x="209" y="8971"/>
                  </a:cubicBezTo>
                  <a:cubicBezTo>
                    <a:pt x="268" y="9209"/>
                    <a:pt x="298" y="9417"/>
                    <a:pt x="298" y="9655"/>
                  </a:cubicBezTo>
                  <a:cubicBezTo>
                    <a:pt x="328" y="9804"/>
                    <a:pt x="298" y="9894"/>
                    <a:pt x="417" y="10013"/>
                  </a:cubicBezTo>
                  <a:cubicBezTo>
                    <a:pt x="536" y="10132"/>
                    <a:pt x="685" y="10161"/>
                    <a:pt x="834" y="10191"/>
                  </a:cubicBezTo>
                  <a:cubicBezTo>
                    <a:pt x="981" y="10191"/>
                    <a:pt x="1108" y="10333"/>
                    <a:pt x="1231" y="10333"/>
                  </a:cubicBezTo>
                  <a:cubicBezTo>
                    <a:pt x="1257" y="10333"/>
                    <a:pt x="1282" y="10327"/>
                    <a:pt x="1307" y="10313"/>
                  </a:cubicBezTo>
                  <a:lnTo>
                    <a:pt x="1307" y="10313"/>
                  </a:lnTo>
                  <a:cubicBezTo>
                    <a:pt x="1306" y="10313"/>
                    <a:pt x="1305" y="10313"/>
                    <a:pt x="1304" y="10313"/>
                  </a:cubicBezTo>
                  <a:cubicBezTo>
                    <a:pt x="1260" y="10313"/>
                    <a:pt x="1102" y="10100"/>
                    <a:pt x="1102" y="10072"/>
                  </a:cubicBezTo>
                  <a:cubicBezTo>
                    <a:pt x="1042" y="9923"/>
                    <a:pt x="1042" y="9774"/>
                    <a:pt x="1072" y="9655"/>
                  </a:cubicBezTo>
                  <a:cubicBezTo>
                    <a:pt x="1132" y="9358"/>
                    <a:pt x="1310" y="9090"/>
                    <a:pt x="1519" y="8881"/>
                  </a:cubicBezTo>
                  <a:cubicBezTo>
                    <a:pt x="1519" y="8881"/>
                    <a:pt x="1459" y="8822"/>
                    <a:pt x="1429" y="8822"/>
                  </a:cubicBezTo>
                  <a:cubicBezTo>
                    <a:pt x="1459" y="8792"/>
                    <a:pt x="1459" y="8762"/>
                    <a:pt x="1459" y="8732"/>
                  </a:cubicBezTo>
                  <a:lnTo>
                    <a:pt x="1459" y="8732"/>
                  </a:lnTo>
                  <a:cubicBezTo>
                    <a:pt x="1436" y="8742"/>
                    <a:pt x="1416" y="8746"/>
                    <a:pt x="1401" y="8746"/>
                  </a:cubicBezTo>
                  <a:cubicBezTo>
                    <a:pt x="1318" y="8746"/>
                    <a:pt x="1335" y="8629"/>
                    <a:pt x="1310" y="8554"/>
                  </a:cubicBezTo>
                  <a:cubicBezTo>
                    <a:pt x="1281" y="8583"/>
                    <a:pt x="1221" y="8643"/>
                    <a:pt x="1161" y="8673"/>
                  </a:cubicBezTo>
                  <a:cubicBezTo>
                    <a:pt x="1191" y="8435"/>
                    <a:pt x="1281" y="8196"/>
                    <a:pt x="1340" y="7988"/>
                  </a:cubicBezTo>
                  <a:cubicBezTo>
                    <a:pt x="1429" y="7631"/>
                    <a:pt x="1459" y="7273"/>
                    <a:pt x="1429" y="6946"/>
                  </a:cubicBezTo>
                  <a:cubicBezTo>
                    <a:pt x="1400" y="6618"/>
                    <a:pt x="1400" y="6321"/>
                    <a:pt x="1370" y="5993"/>
                  </a:cubicBezTo>
                  <a:cubicBezTo>
                    <a:pt x="1370" y="5695"/>
                    <a:pt x="1251" y="5249"/>
                    <a:pt x="1400" y="4951"/>
                  </a:cubicBezTo>
                  <a:cubicBezTo>
                    <a:pt x="1638" y="5279"/>
                    <a:pt x="1519" y="5755"/>
                    <a:pt x="1668" y="6082"/>
                  </a:cubicBezTo>
                  <a:cubicBezTo>
                    <a:pt x="1757" y="6053"/>
                    <a:pt x="1757" y="6023"/>
                    <a:pt x="1787" y="5963"/>
                  </a:cubicBezTo>
                  <a:cubicBezTo>
                    <a:pt x="1846" y="5844"/>
                    <a:pt x="1846" y="5695"/>
                    <a:pt x="1846" y="5576"/>
                  </a:cubicBezTo>
                  <a:cubicBezTo>
                    <a:pt x="1965" y="4772"/>
                    <a:pt x="2055" y="3998"/>
                    <a:pt x="2144" y="3194"/>
                  </a:cubicBezTo>
                  <a:cubicBezTo>
                    <a:pt x="2174" y="2748"/>
                    <a:pt x="2323" y="2361"/>
                    <a:pt x="2442" y="1914"/>
                  </a:cubicBezTo>
                  <a:cubicBezTo>
                    <a:pt x="2467" y="1965"/>
                    <a:pt x="2493" y="2039"/>
                    <a:pt x="2557" y="2039"/>
                  </a:cubicBezTo>
                  <a:cubicBezTo>
                    <a:pt x="2567" y="2039"/>
                    <a:pt x="2578" y="2037"/>
                    <a:pt x="2591" y="2033"/>
                  </a:cubicBezTo>
                  <a:lnTo>
                    <a:pt x="2591" y="2033"/>
                  </a:lnTo>
                  <a:cubicBezTo>
                    <a:pt x="2591" y="2122"/>
                    <a:pt x="2501" y="2212"/>
                    <a:pt x="2531" y="2301"/>
                  </a:cubicBezTo>
                  <a:cubicBezTo>
                    <a:pt x="2620" y="2212"/>
                    <a:pt x="2620" y="2182"/>
                    <a:pt x="2650" y="2063"/>
                  </a:cubicBezTo>
                  <a:cubicBezTo>
                    <a:pt x="2677" y="1982"/>
                    <a:pt x="2729" y="1851"/>
                    <a:pt x="2828" y="1851"/>
                  </a:cubicBezTo>
                  <a:cubicBezTo>
                    <a:pt x="2838" y="1851"/>
                    <a:pt x="2848" y="1852"/>
                    <a:pt x="2859" y="1855"/>
                  </a:cubicBezTo>
                  <a:cubicBezTo>
                    <a:pt x="2978" y="1616"/>
                    <a:pt x="3067" y="1408"/>
                    <a:pt x="3156" y="1170"/>
                  </a:cubicBezTo>
                  <a:cubicBezTo>
                    <a:pt x="2978" y="961"/>
                    <a:pt x="3127" y="634"/>
                    <a:pt x="3067" y="396"/>
                  </a:cubicBezTo>
                  <a:cubicBezTo>
                    <a:pt x="3037" y="306"/>
                    <a:pt x="2799" y="187"/>
                    <a:pt x="2859" y="68"/>
                  </a:cubicBezTo>
                  <a:cubicBezTo>
                    <a:pt x="2804" y="46"/>
                    <a:pt x="2736" y="40"/>
                    <a:pt x="2666" y="40"/>
                  </a:cubicBezTo>
                  <a:cubicBezTo>
                    <a:pt x="2589" y="40"/>
                    <a:pt x="2508" y="47"/>
                    <a:pt x="2436" y="47"/>
                  </a:cubicBezTo>
                  <a:cubicBezTo>
                    <a:pt x="2395" y="47"/>
                    <a:pt x="2356" y="45"/>
                    <a:pt x="2323" y="38"/>
                  </a:cubicBezTo>
                  <a:cubicBezTo>
                    <a:pt x="2204" y="38"/>
                    <a:pt x="2114" y="9"/>
                    <a:pt x="2025" y="9"/>
                  </a:cubicBezTo>
                  <a:cubicBezTo>
                    <a:pt x="2007" y="3"/>
                    <a:pt x="1990" y="0"/>
                    <a:pt x="197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7"/>
            <p:cNvSpPr/>
            <p:nvPr/>
          </p:nvSpPr>
          <p:spPr>
            <a:xfrm>
              <a:off x="2334310" y="3820930"/>
              <a:ext cx="70960" cy="225620"/>
            </a:xfrm>
            <a:custGeom>
              <a:avLst/>
              <a:gdLst/>
              <a:ahLst/>
              <a:cxnLst/>
              <a:rect l="l" t="t" r="r" b="b"/>
              <a:pathLst>
                <a:path w="3548" h="11281" extrusionOk="0">
                  <a:moveTo>
                    <a:pt x="2237" y="1"/>
                  </a:moveTo>
                  <a:cubicBezTo>
                    <a:pt x="2059" y="1"/>
                    <a:pt x="1880" y="120"/>
                    <a:pt x="1731" y="179"/>
                  </a:cubicBezTo>
                  <a:cubicBezTo>
                    <a:pt x="1626" y="214"/>
                    <a:pt x="1532" y="229"/>
                    <a:pt x="1436" y="229"/>
                  </a:cubicBezTo>
                  <a:cubicBezTo>
                    <a:pt x="1368" y="229"/>
                    <a:pt x="1299" y="221"/>
                    <a:pt x="1225" y="209"/>
                  </a:cubicBezTo>
                  <a:cubicBezTo>
                    <a:pt x="1076" y="209"/>
                    <a:pt x="927" y="209"/>
                    <a:pt x="808" y="239"/>
                  </a:cubicBezTo>
                  <a:cubicBezTo>
                    <a:pt x="600" y="298"/>
                    <a:pt x="570" y="298"/>
                    <a:pt x="570" y="477"/>
                  </a:cubicBezTo>
                  <a:cubicBezTo>
                    <a:pt x="540" y="686"/>
                    <a:pt x="600" y="894"/>
                    <a:pt x="540" y="1102"/>
                  </a:cubicBezTo>
                  <a:cubicBezTo>
                    <a:pt x="451" y="1460"/>
                    <a:pt x="540" y="1817"/>
                    <a:pt x="689" y="2174"/>
                  </a:cubicBezTo>
                  <a:cubicBezTo>
                    <a:pt x="778" y="2412"/>
                    <a:pt x="868" y="2621"/>
                    <a:pt x="927" y="2859"/>
                  </a:cubicBezTo>
                  <a:cubicBezTo>
                    <a:pt x="1076" y="3276"/>
                    <a:pt x="957" y="3722"/>
                    <a:pt x="927" y="4139"/>
                  </a:cubicBezTo>
                  <a:cubicBezTo>
                    <a:pt x="838" y="5211"/>
                    <a:pt x="689" y="6313"/>
                    <a:pt x="659" y="7385"/>
                  </a:cubicBezTo>
                  <a:cubicBezTo>
                    <a:pt x="629" y="7593"/>
                    <a:pt x="629" y="7802"/>
                    <a:pt x="570" y="8010"/>
                  </a:cubicBezTo>
                  <a:cubicBezTo>
                    <a:pt x="542" y="8123"/>
                    <a:pt x="1" y="9450"/>
                    <a:pt x="308" y="9450"/>
                  </a:cubicBezTo>
                  <a:cubicBezTo>
                    <a:pt x="323" y="9450"/>
                    <a:pt x="341" y="9446"/>
                    <a:pt x="361" y="9439"/>
                  </a:cubicBezTo>
                  <a:cubicBezTo>
                    <a:pt x="481" y="9945"/>
                    <a:pt x="421" y="10422"/>
                    <a:pt x="719" y="10809"/>
                  </a:cubicBezTo>
                  <a:cubicBezTo>
                    <a:pt x="936" y="11123"/>
                    <a:pt x="1213" y="11280"/>
                    <a:pt x="1549" y="11280"/>
                  </a:cubicBezTo>
                  <a:cubicBezTo>
                    <a:pt x="1626" y="11280"/>
                    <a:pt x="1707" y="11272"/>
                    <a:pt x="1791" y="11255"/>
                  </a:cubicBezTo>
                  <a:cubicBezTo>
                    <a:pt x="2237" y="11196"/>
                    <a:pt x="2535" y="11077"/>
                    <a:pt x="2833" y="10719"/>
                  </a:cubicBezTo>
                  <a:cubicBezTo>
                    <a:pt x="3250" y="10243"/>
                    <a:pt x="3547" y="9201"/>
                    <a:pt x="3130" y="8635"/>
                  </a:cubicBezTo>
                  <a:cubicBezTo>
                    <a:pt x="2952" y="8427"/>
                    <a:pt x="2862" y="8308"/>
                    <a:pt x="2773" y="8010"/>
                  </a:cubicBezTo>
                  <a:cubicBezTo>
                    <a:pt x="2535" y="6968"/>
                    <a:pt x="2446" y="5807"/>
                    <a:pt x="2416" y="4735"/>
                  </a:cubicBezTo>
                  <a:cubicBezTo>
                    <a:pt x="2416" y="4377"/>
                    <a:pt x="2475" y="4050"/>
                    <a:pt x="2565" y="3722"/>
                  </a:cubicBezTo>
                  <a:cubicBezTo>
                    <a:pt x="2624" y="3514"/>
                    <a:pt x="2743" y="3335"/>
                    <a:pt x="2833" y="3157"/>
                  </a:cubicBezTo>
                  <a:cubicBezTo>
                    <a:pt x="2922" y="2889"/>
                    <a:pt x="2862" y="2591"/>
                    <a:pt x="2952" y="2323"/>
                  </a:cubicBezTo>
                  <a:cubicBezTo>
                    <a:pt x="3041" y="2115"/>
                    <a:pt x="3160" y="1906"/>
                    <a:pt x="3279" y="1757"/>
                  </a:cubicBezTo>
                  <a:cubicBezTo>
                    <a:pt x="3220" y="1430"/>
                    <a:pt x="3339" y="1251"/>
                    <a:pt x="3160" y="953"/>
                  </a:cubicBezTo>
                  <a:cubicBezTo>
                    <a:pt x="3101" y="834"/>
                    <a:pt x="2982" y="656"/>
                    <a:pt x="2952" y="537"/>
                  </a:cubicBezTo>
                  <a:cubicBezTo>
                    <a:pt x="2922" y="418"/>
                    <a:pt x="2922" y="269"/>
                    <a:pt x="2892" y="150"/>
                  </a:cubicBezTo>
                  <a:cubicBezTo>
                    <a:pt x="2833" y="135"/>
                    <a:pt x="2766" y="135"/>
                    <a:pt x="2699" y="135"/>
                  </a:cubicBezTo>
                  <a:cubicBezTo>
                    <a:pt x="2632" y="135"/>
                    <a:pt x="2565" y="135"/>
                    <a:pt x="2505" y="120"/>
                  </a:cubicBezTo>
                  <a:cubicBezTo>
                    <a:pt x="2386" y="90"/>
                    <a:pt x="2356" y="1"/>
                    <a:pt x="2237" y="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7"/>
            <p:cNvSpPr/>
            <p:nvPr/>
          </p:nvSpPr>
          <p:spPr>
            <a:xfrm>
              <a:off x="2339750" y="3822730"/>
              <a:ext cx="58960" cy="220160"/>
            </a:xfrm>
            <a:custGeom>
              <a:avLst/>
              <a:gdLst/>
              <a:ahLst/>
              <a:cxnLst/>
              <a:rect l="l" t="t" r="r" b="b"/>
              <a:pathLst>
                <a:path w="2948" h="11008" extrusionOk="0">
                  <a:moveTo>
                    <a:pt x="2412" y="208"/>
                  </a:moveTo>
                  <a:cubicBezTo>
                    <a:pt x="2416" y="210"/>
                    <a:pt x="2419" y="212"/>
                    <a:pt x="2423" y="213"/>
                  </a:cubicBezTo>
                  <a:lnTo>
                    <a:pt x="2423" y="213"/>
                  </a:lnTo>
                  <a:cubicBezTo>
                    <a:pt x="2419" y="211"/>
                    <a:pt x="2416" y="209"/>
                    <a:pt x="2412" y="208"/>
                  </a:cubicBezTo>
                  <a:close/>
                  <a:moveTo>
                    <a:pt x="2471" y="2829"/>
                  </a:moveTo>
                  <a:cubicBezTo>
                    <a:pt x="2475" y="2848"/>
                    <a:pt x="2476" y="2868"/>
                    <a:pt x="2477" y="2887"/>
                  </a:cubicBezTo>
                  <a:lnTo>
                    <a:pt x="2477" y="2887"/>
                  </a:lnTo>
                  <a:cubicBezTo>
                    <a:pt x="2478" y="2868"/>
                    <a:pt x="2476" y="2848"/>
                    <a:pt x="2471" y="2829"/>
                  </a:cubicBezTo>
                  <a:close/>
                  <a:moveTo>
                    <a:pt x="1727" y="30"/>
                  </a:moveTo>
                  <a:cubicBezTo>
                    <a:pt x="1564" y="166"/>
                    <a:pt x="1252" y="302"/>
                    <a:pt x="1018" y="302"/>
                  </a:cubicBezTo>
                  <a:cubicBezTo>
                    <a:pt x="995" y="302"/>
                    <a:pt x="974" y="300"/>
                    <a:pt x="953" y="298"/>
                  </a:cubicBezTo>
                  <a:cubicBezTo>
                    <a:pt x="840" y="275"/>
                    <a:pt x="744" y="218"/>
                    <a:pt x="639" y="218"/>
                  </a:cubicBezTo>
                  <a:cubicBezTo>
                    <a:pt x="606" y="218"/>
                    <a:pt x="572" y="224"/>
                    <a:pt x="536" y="238"/>
                  </a:cubicBezTo>
                  <a:cubicBezTo>
                    <a:pt x="433" y="279"/>
                    <a:pt x="444" y="349"/>
                    <a:pt x="490" y="349"/>
                  </a:cubicBezTo>
                  <a:cubicBezTo>
                    <a:pt x="510" y="349"/>
                    <a:pt x="538" y="335"/>
                    <a:pt x="566" y="298"/>
                  </a:cubicBezTo>
                  <a:lnTo>
                    <a:pt x="566" y="298"/>
                  </a:lnTo>
                  <a:cubicBezTo>
                    <a:pt x="536" y="357"/>
                    <a:pt x="536" y="417"/>
                    <a:pt x="536" y="447"/>
                  </a:cubicBezTo>
                  <a:cubicBezTo>
                    <a:pt x="590" y="420"/>
                    <a:pt x="743" y="294"/>
                    <a:pt x="837" y="294"/>
                  </a:cubicBezTo>
                  <a:cubicBezTo>
                    <a:pt x="847" y="294"/>
                    <a:pt x="856" y="295"/>
                    <a:pt x="864" y="298"/>
                  </a:cubicBezTo>
                  <a:cubicBezTo>
                    <a:pt x="1012" y="357"/>
                    <a:pt x="893" y="536"/>
                    <a:pt x="834" y="625"/>
                  </a:cubicBezTo>
                  <a:cubicBezTo>
                    <a:pt x="857" y="643"/>
                    <a:pt x="877" y="650"/>
                    <a:pt x="894" y="650"/>
                  </a:cubicBezTo>
                  <a:cubicBezTo>
                    <a:pt x="967" y="650"/>
                    <a:pt x="1000" y="524"/>
                    <a:pt x="1072" y="476"/>
                  </a:cubicBezTo>
                  <a:cubicBezTo>
                    <a:pt x="1132" y="536"/>
                    <a:pt x="1102" y="596"/>
                    <a:pt x="1132" y="685"/>
                  </a:cubicBezTo>
                  <a:cubicBezTo>
                    <a:pt x="1191" y="655"/>
                    <a:pt x="1221" y="566"/>
                    <a:pt x="1280" y="536"/>
                  </a:cubicBezTo>
                  <a:cubicBezTo>
                    <a:pt x="1310" y="506"/>
                    <a:pt x="1399" y="506"/>
                    <a:pt x="1429" y="447"/>
                  </a:cubicBezTo>
                  <a:cubicBezTo>
                    <a:pt x="1548" y="357"/>
                    <a:pt x="1548" y="149"/>
                    <a:pt x="1757" y="149"/>
                  </a:cubicBezTo>
                  <a:cubicBezTo>
                    <a:pt x="1757" y="298"/>
                    <a:pt x="1667" y="536"/>
                    <a:pt x="1548" y="655"/>
                  </a:cubicBezTo>
                  <a:cubicBezTo>
                    <a:pt x="1429" y="744"/>
                    <a:pt x="1251" y="774"/>
                    <a:pt x="1132" y="863"/>
                  </a:cubicBezTo>
                  <a:cubicBezTo>
                    <a:pt x="1042" y="953"/>
                    <a:pt x="893" y="1191"/>
                    <a:pt x="774" y="1191"/>
                  </a:cubicBezTo>
                  <a:cubicBezTo>
                    <a:pt x="764" y="1193"/>
                    <a:pt x="755" y="1194"/>
                    <a:pt x="746" y="1194"/>
                  </a:cubicBezTo>
                  <a:cubicBezTo>
                    <a:pt x="609" y="1194"/>
                    <a:pt x="711" y="976"/>
                    <a:pt x="655" y="863"/>
                  </a:cubicBezTo>
                  <a:lnTo>
                    <a:pt x="655" y="863"/>
                  </a:lnTo>
                  <a:cubicBezTo>
                    <a:pt x="625" y="893"/>
                    <a:pt x="566" y="923"/>
                    <a:pt x="566" y="923"/>
                  </a:cubicBezTo>
                  <a:cubicBezTo>
                    <a:pt x="536" y="804"/>
                    <a:pt x="447" y="596"/>
                    <a:pt x="357" y="536"/>
                  </a:cubicBezTo>
                  <a:lnTo>
                    <a:pt x="357" y="536"/>
                  </a:lnTo>
                  <a:cubicBezTo>
                    <a:pt x="357" y="655"/>
                    <a:pt x="387" y="804"/>
                    <a:pt x="387" y="923"/>
                  </a:cubicBezTo>
                  <a:cubicBezTo>
                    <a:pt x="387" y="1012"/>
                    <a:pt x="357" y="1131"/>
                    <a:pt x="357" y="1251"/>
                  </a:cubicBezTo>
                  <a:cubicBezTo>
                    <a:pt x="357" y="1459"/>
                    <a:pt x="417" y="1638"/>
                    <a:pt x="476" y="1816"/>
                  </a:cubicBezTo>
                  <a:cubicBezTo>
                    <a:pt x="625" y="2233"/>
                    <a:pt x="864" y="2680"/>
                    <a:pt x="834" y="3097"/>
                  </a:cubicBezTo>
                  <a:cubicBezTo>
                    <a:pt x="861" y="3043"/>
                    <a:pt x="887" y="2989"/>
                    <a:pt x="914" y="2936"/>
                  </a:cubicBezTo>
                  <a:lnTo>
                    <a:pt x="914" y="2936"/>
                  </a:lnTo>
                  <a:cubicBezTo>
                    <a:pt x="901" y="2986"/>
                    <a:pt x="923" y="3105"/>
                    <a:pt x="923" y="3156"/>
                  </a:cubicBezTo>
                  <a:cubicBezTo>
                    <a:pt x="923" y="3275"/>
                    <a:pt x="923" y="3364"/>
                    <a:pt x="923" y="3484"/>
                  </a:cubicBezTo>
                  <a:cubicBezTo>
                    <a:pt x="893" y="3722"/>
                    <a:pt x="864" y="3960"/>
                    <a:pt x="864" y="4198"/>
                  </a:cubicBezTo>
                  <a:cubicBezTo>
                    <a:pt x="834" y="4317"/>
                    <a:pt x="893" y="4823"/>
                    <a:pt x="774" y="4853"/>
                  </a:cubicBezTo>
                  <a:cubicBezTo>
                    <a:pt x="744" y="4764"/>
                    <a:pt x="744" y="4645"/>
                    <a:pt x="715" y="4555"/>
                  </a:cubicBezTo>
                  <a:cubicBezTo>
                    <a:pt x="596" y="4853"/>
                    <a:pt x="655" y="5210"/>
                    <a:pt x="655" y="5508"/>
                  </a:cubicBezTo>
                  <a:cubicBezTo>
                    <a:pt x="625" y="5717"/>
                    <a:pt x="566" y="5925"/>
                    <a:pt x="536" y="6104"/>
                  </a:cubicBezTo>
                  <a:cubicBezTo>
                    <a:pt x="536" y="6312"/>
                    <a:pt x="536" y="6491"/>
                    <a:pt x="536" y="6669"/>
                  </a:cubicBezTo>
                  <a:cubicBezTo>
                    <a:pt x="506" y="6967"/>
                    <a:pt x="476" y="7235"/>
                    <a:pt x="417" y="7533"/>
                  </a:cubicBezTo>
                  <a:cubicBezTo>
                    <a:pt x="387" y="7860"/>
                    <a:pt x="328" y="8188"/>
                    <a:pt x="238" y="8486"/>
                  </a:cubicBezTo>
                  <a:cubicBezTo>
                    <a:pt x="179" y="8664"/>
                    <a:pt x="0" y="8992"/>
                    <a:pt x="30" y="9200"/>
                  </a:cubicBezTo>
                  <a:cubicBezTo>
                    <a:pt x="60" y="9170"/>
                    <a:pt x="60" y="9141"/>
                    <a:pt x="60" y="9141"/>
                  </a:cubicBezTo>
                  <a:cubicBezTo>
                    <a:pt x="209" y="9558"/>
                    <a:pt x="238" y="10004"/>
                    <a:pt x="357" y="10421"/>
                  </a:cubicBezTo>
                  <a:cubicBezTo>
                    <a:pt x="446" y="10665"/>
                    <a:pt x="765" y="11007"/>
                    <a:pt x="1058" y="11007"/>
                  </a:cubicBezTo>
                  <a:cubicBezTo>
                    <a:pt x="1159" y="11007"/>
                    <a:pt x="1256" y="10967"/>
                    <a:pt x="1340" y="10868"/>
                  </a:cubicBezTo>
                  <a:cubicBezTo>
                    <a:pt x="1191" y="10808"/>
                    <a:pt x="1042" y="10868"/>
                    <a:pt x="923" y="10719"/>
                  </a:cubicBezTo>
                  <a:cubicBezTo>
                    <a:pt x="774" y="10600"/>
                    <a:pt x="834" y="10421"/>
                    <a:pt x="834" y="10242"/>
                  </a:cubicBezTo>
                  <a:cubicBezTo>
                    <a:pt x="864" y="10093"/>
                    <a:pt x="893" y="10153"/>
                    <a:pt x="804" y="10064"/>
                  </a:cubicBezTo>
                  <a:cubicBezTo>
                    <a:pt x="774" y="10064"/>
                    <a:pt x="685" y="10034"/>
                    <a:pt x="655" y="10004"/>
                  </a:cubicBezTo>
                  <a:cubicBezTo>
                    <a:pt x="566" y="9974"/>
                    <a:pt x="328" y="9766"/>
                    <a:pt x="476" y="9677"/>
                  </a:cubicBezTo>
                  <a:cubicBezTo>
                    <a:pt x="417" y="9617"/>
                    <a:pt x="328" y="9647"/>
                    <a:pt x="268" y="9558"/>
                  </a:cubicBezTo>
                  <a:lnTo>
                    <a:pt x="268" y="9558"/>
                  </a:lnTo>
                  <a:cubicBezTo>
                    <a:pt x="270" y="9560"/>
                    <a:pt x="272" y="9561"/>
                    <a:pt x="273" y="9561"/>
                  </a:cubicBezTo>
                  <a:cubicBezTo>
                    <a:pt x="288" y="9561"/>
                    <a:pt x="246" y="9435"/>
                    <a:pt x="239" y="9435"/>
                  </a:cubicBezTo>
                  <a:cubicBezTo>
                    <a:pt x="239" y="9435"/>
                    <a:pt x="238" y="9436"/>
                    <a:pt x="238" y="9438"/>
                  </a:cubicBezTo>
                  <a:cubicBezTo>
                    <a:pt x="238" y="9379"/>
                    <a:pt x="209" y="9349"/>
                    <a:pt x="209" y="9290"/>
                  </a:cubicBezTo>
                  <a:cubicBezTo>
                    <a:pt x="228" y="9210"/>
                    <a:pt x="261" y="9170"/>
                    <a:pt x="308" y="9170"/>
                  </a:cubicBezTo>
                  <a:cubicBezTo>
                    <a:pt x="331" y="9170"/>
                    <a:pt x="357" y="9180"/>
                    <a:pt x="387" y="9200"/>
                  </a:cubicBezTo>
                  <a:cubicBezTo>
                    <a:pt x="387" y="9200"/>
                    <a:pt x="417" y="9260"/>
                    <a:pt x="417" y="9290"/>
                  </a:cubicBezTo>
                  <a:cubicBezTo>
                    <a:pt x="447" y="9290"/>
                    <a:pt x="506" y="9319"/>
                    <a:pt x="536" y="9319"/>
                  </a:cubicBezTo>
                  <a:cubicBezTo>
                    <a:pt x="506" y="9230"/>
                    <a:pt x="447" y="9111"/>
                    <a:pt x="506" y="9022"/>
                  </a:cubicBezTo>
                  <a:cubicBezTo>
                    <a:pt x="536" y="8932"/>
                    <a:pt x="685" y="8783"/>
                    <a:pt x="774" y="8783"/>
                  </a:cubicBezTo>
                  <a:cubicBezTo>
                    <a:pt x="787" y="8782"/>
                    <a:pt x="798" y="8781"/>
                    <a:pt x="808" y="8781"/>
                  </a:cubicBezTo>
                  <a:cubicBezTo>
                    <a:pt x="989" y="8781"/>
                    <a:pt x="780" y="9026"/>
                    <a:pt x="893" y="9111"/>
                  </a:cubicBezTo>
                  <a:cubicBezTo>
                    <a:pt x="1012" y="9051"/>
                    <a:pt x="1102" y="8992"/>
                    <a:pt x="1191" y="8932"/>
                  </a:cubicBezTo>
                  <a:lnTo>
                    <a:pt x="1191" y="8932"/>
                  </a:lnTo>
                  <a:cubicBezTo>
                    <a:pt x="1191" y="9051"/>
                    <a:pt x="923" y="9379"/>
                    <a:pt x="1042" y="9468"/>
                  </a:cubicBezTo>
                  <a:cubicBezTo>
                    <a:pt x="1012" y="9528"/>
                    <a:pt x="893" y="9647"/>
                    <a:pt x="834" y="9677"/>
                  </a:cubicBezTo>
                  <a:cubicBezTo>
                    <a:pt x="834" y="9677"/>
                    <a:pt x="804" y="9617"/>
                    <a:pt x="804" y="9617"/>
                  </a:cubicBezTo>
                  <a:cubicBezTo>
                    <a:pt x="793" y="9623"/>
                    <a:pt x="782" y="9625"/>
                    <a:pt x="773" y="9625"/>
                  </a:cubicBezTo>
                  <a:cubicBezTo>
                    <a:pt x="732" y="9625"/>
                    <a:pt x="703" y="9582"/>
                    <a:pt x="655" y="9558"/>
                  </a:cubicBezTo>
                  <a:cubicBezTo>
                    <a:pt x="655" y="9587"/>
                    <a:pt x="625" y="9677"/>
                    <a:pt x="655" y="9677"/>
                  </a:cubicBezTo>
                  <a:cubicBezTo>
                    <a:pt x="666" y="9699"/>
                    <a:pt x="673" y="9704"/>
                    <a:pt x="679" y="9704"/>
                  </a:cubicBezTo>
                  <a:cubicBezTo>
                    <a:pt x="685" y="9704"/>
                    <a:pt x="691" y="9697"/>
                    <a:pt x="698" y="9697"/>
                  </a:cubicBezTo>
                  <a:cubicBezTo>
                    <a:pt x="703" y="9697"/>
                    <a:pt x="708" y="9700"/>
                    <a:pt x="715" y="9706"/>
                  </a:cubicBezTo>
                  <a:cubicBezTo>
                    <a:pt x="774" y="9736"/>
                    <a:pt x="893" y="9706"/>
                    <a:pt x="804" y="9855"/>
                  </a:cubicBezTo>
                  <a:cubicBezTo>
                    <a:pt x="893" y="9825"/>
                    <a:pt x="893" y="9736"/>
                    <a:pt x="983" y="9706"/>
                  </a:cubicBezTo>
                  <a:cubicBezTo>
                    <a:pt x="1035" y="9671"/>
                    <a:pt x="1069" y="9657"/>
                    <a:pt x="1092" y="9657"/>
                  </a:cubicBezTo>
                  <a:cubicBezTo>
                    <a:pt x="1146" y="9657"/>
                    <a:pt x="1132" y="9741"/>
                    <a:pt x="1132" y="9825"/>
                  </a:cubicBezTo>
                  <a:lnTo>
                    <a:pt x="1191" y="9825"/>
                  </a:lnTo>
                  <a:cubicBezTo>
                    <a:pt x="1132" y="9915"/>
                    <a:pt x="1012" y="10034"/>
                    <a:pt x="1102" y="10123"/>
                  </a:cubicBezTo>
                  <a:cubicBezTo>
                    <a:pt x="1221" y="10064"/>
                    <a:pt x="1191" y="9855"/>
                    <a:pt x="1370" y="9855"/>
                  </a:cubicBezTo>
                  <a:cubicBezTo>
                    <a:pt x="1340" y="10004"/>
                    <a:pt x="1310" y="10183"/>
                    <a:pt x="1399" y="10302"/>
                  </a:cubicBezTo>
                  <a:cubicBezTo>
                    <a:pt x="1370" y="10183"/>
                    <a:pt x="1489" y="10034"/>
                    <a:pt x="1578" y="10004"/>
                  </a:cubicBezTo>
                  <a:cubicBezTo>
                    <a:pt x="1608" y="10153"/>
                    <a:pt x="1638" y="10242"/>
                    <a:pt x="1727" y="10361"/>
                  </a:cubicBezTo>
                  <a:cubicBezTo>
                    <a:pt x="1608" y="10123"/>
                    <a:pt x="1727" y="9825"/>
                    <a:pt x="1846" y="9617"/>
                  </a:cubicBezTo>
                  <a:cubicBezTo>
                    <a:pt x="1995" y="9409"/>
                    <a:pt x="2233" y="9260"/>
                    <a:pt x="2352" y="9051"/>
                  </a:cubicBezTo>
                  <a:cubicBezTo>
                    <a:pt x="2233" y="8932"/>
                    <a:pt x="2293" y="8754"/>
                    <a:pt x="2174" y="8635"/>
                  </a:cubicBezTo>
                  <a:cubicBezTo>
                    <a:pt x="2174" y="8664"/>
                    <a:pt x="2144" y="8694"/>
                    <a:pt x="2144" y="8724"/>
                  </a:cubicBezTo>
                  <a:cubicBezTo>
                    <a:pt x="2055" y="8664"/>
                    <a:pt x="2055" y="8605"/>
                    <a:pt x="2055" y="8515"/>
                  </a:cubicBezTo>
                  <a:cubicBezTo>
                    <a:pt x="2025" y="8664"/>
                    <a:pt x="2025" y="8813"/>
                    <a:pt x="1935" y="8932"/>
                  </a:cubicBezTo>
                  <a:cubicBezTo>
                    <a:pt x="1910" y="8894"/>
                    <a:pt x="1863" y="8883"/>
                    <a:pt x="1810" y="8883"/>
                  </a:cubicBezTo>
                  <a:cubicBezTo>
                    <a:pt x="1739" y="8883"/>
                    <a:pt x="1659" y="8902"/>
                    <a:pt x="1608" y="8902"/>
                  </a:cubicBezTo>
                  <a:cubicBezTo>
                    <a:pt x="1548" y="8724"/>
                    <a:pt x="1459" y="8605"/>
                    <a:pt x="1429" y="8456"/>
                  </a:cubicBezTo>
                  <a:cubicBezTo>
                    <a:pt x="1399" y="8277"/>
                    <a:pt x="1459" y="8158"/>
                    <a:pt x="1519" y="8039"/>
                  </a:cubicBezTo>
                  <a:cubicBezTo>
                    <a:pt x="1548" y="8039"/>
                    <a:pt x="1519" y="8009"/>
                    <a:pt x="1519" y="7979"/>
                  </a:cubicBezTo>
                  <a:cubicBezTo>
                    <a:pt x="1548" y="7950"/>
                    <a:pt x="1608" y="7950"/>
                    <a:pt x="1608" y="7950"/>
                  </a:cubicBezTo>
                  <a:cubicBezTo>
                    <a:pt x="1638" y="7890"/>
                    <a:pt x="1638" y="7890"/>
                    <a:pt x="1638" y="7801"/>
                  </a:cubicBezTo>
                  <a:cubicBezTo>
                    <a:pt x="1667" y="7622"/>
                    <a:pt x="1757" y="7473"/>
                    <a:pt x="1697" y="7324"/>
                  </a:cubicBezTo>
                  <a:lnTo>
                    <a:pt x="1697" y="7324"/>
                  </a:lnTo>
                  <a:cubicBezTo>
                    <a:pt x="1676" y="7340"/>
                    <a:pt x="1656" y="7346"/>
                    <a:pt x="1638" y="7346"/>
                  </a:cubicBezTo>
                  <a:cubicBezTo>
                    <a:pt x="1472" y="7346"/>
                    <a:pt x="1399" y="6809"/>
                    <a:pt x="1399" y="6729"/>
                  </a:cubicBezTo>
                  <a:cubicBezTo>
                    <a:pt x="1340" y="6312"/>
                    <a:pt x="1221" y="5925"/>
                    <a:pt x="1161" y="5508"/>
                  </a:cubicBezTo>
                  <a:cubicBezTo>
                    <a:pt x="1012" y="4675"/>
                    <a:pt x="923" y="3811"/>
                    <a:pt x="1191" y="3007"/>
                  </a:cubicBezTo>
                  <a:cubicBezTo>
                    <a:pt x="1251" y="2739"/>
                    <a:pt x="1370" y="2471"/>
                    <a:pt x="1429" y="2174"/>
                  </a:cubicBezTo>
                  <a:cubicBezTo>
                    <a:pt x="1519" y="1906"/>
                    <a:pt x="1548" y="1638"/>
                    <a:pt x="1638" y="1370"/>
                  </a:cubicBezTo>
                  <a:cubicBezTo>
                    <a:pt x="1697" y="1191"/>
                    <a:pt x="1727" y="953"/>
                    <a:pt x="1787" y="804"/>
                  </a:cubicBezTo>
                  <a:cubicBezTo>
                    <a:pt x="1806" y="746"/>
                    <a:pt x="1813" y="713"/>
                    <a:pt x="1847" y="713"/>
                  </a:cubicBezTo>
                  <a:cubicBezTo>
                    <a:pt x="1866" y="713"/>
                    <a:pt x="1893" y="723"/>
                    <a:pt x="1935" y="744"/>
                  </a:cubicBezTo>
                  <a:cubicBezTo>
                    <a:pt x="2084" y="804"/>
                    <a:pt x="2114" y="983"/>
                    <a:pt x="2174" y="1131"/>
                  </a:cubicBezTo>
                  <a:cubicBezTo>
                    <a:pt x="2174" y="1191"/>
                    <a:pt x="2174" y="1251"/>
                    <a:pt x="2263" y="1251"/>
                  </a:cubicBezTo>
                  <a:cubicBezTo>
                    <a:pt x="2322" y="1370"/>
                    <a:pt x="2263" y="1459"/>
                    <a:pt x="2412" y="1489"/>
                  </a:cubicBezTo>
                  <a:cubicBezTo>
                    <a:pt x="2445" y="1500"/>
                    <a:pt x="2470" y="1505"/>
                    <a:pt x="2490" y="1505"/>
                  </a:cubicBezTo>
                  <a:cubicBezTo>
                    <a:pt x="2574" y="1505"/>
                    <a:pt x="2553" y="1412"/>
                    <a:pt x="2650" y="1340"/>
                  </a:cubicBezTo>
                  <a:cubicBezTo>
                    <a:pt x="2739" y="1429"/>
                    <a:pt x="2739" y="1638"/>
                    <a:pt x="2710" y="1727"/>
                  </a:cubicBezTo>
                  <a:cubicBezTo>
                    <a:pt x="2697" y="1723"/>
                    <a:pt x="2686" y="1721"/>
                    <a:pt x="2678" y="1721"/>
                  </a:cubicBezTo>
                  <a:cubicBezTo>
                    <a:pt x="2627" y="1721"/>
                    <a:pt x="2641" y="1786"/>
                    <a:pt x="2590" y="1786"/>
                  </a:cubicBezTo>
                  <a:cubicBezTo>
                    <a:pt x="2522" y="1786"/>
                    <a:pt x="2484" y="1767"/>
                    <a:pt x="2446" y="1767"/>
                  </a:cubicBezTo>
                  <a:cubicBezTo>
                    <a:pt x="2418" y="1767"/>
                    <a:pt x="2391" y="1778"/>
                    <a:pt x="2352" y="1816"/>
                  </a:cubicBezTo>
                  <a:cubicBezTo>
                    <a:pt x="2263" y="1906"/>
                    <a:pt x="2263" y="2144"/>
                    <a:pt x="2263" y="2233"/>
                  </a:cubicBezTo>
                  <a:cubicBezTo>
                    <a:pt x="2263" y="2590"/>
                    <a:pt x="2322" y="3067"/>
                    <a:pt x="2174" y="3424"/>
                  </a:cubicBezTo>
                  <a:lnTo>
                    <a:pt x="2144" y="3424"/>
                  </a:lnTo>
                  <a:cubicBezTo>
                    <a:pt x="2144" y="3543"/>
                    <a:pt x="2144" y="3692"/>
                    <a:pt x="2174" y="3841"/>
                  </a:cubicBezTo>
                  <a:cubicBezTo>
                    <a:pt x="2174" y="3752"/>
                    <a:pt x="2322" y="3484"/>
                    <a:pt x="2352" y="3364"/>
                  </a:cubicBezTo>
                  <a:cubicBezTo>
                    <a:pt x="2405" y="3205"/>
                    <a:pt x="2482" y="3046"/>
                    <a:pt x="2477" y="2887"/>
                  </a:cubicBezTo>
                  <a:lnTo>
                    <a:pt x="2477" y="2887"/>
                  </a:lnTo>
                  <a:cubicBezTo>
                    <a:pt x="2473" y="2986"/>
                    <a:pt x="2402" y="3081"/>
                    <a:pt x="2352" y="3156"/>
                  </a:cubicBezTo>
                  <a:cubicBezTo>
                    <a:pt x="2352" y="3156"/>
                    <a:pt x="2322" y="3007"/>
                    <a:pt x="2322" y="2977"/>
                  </a:cubicBezTo>
                  <a:cubicBezTo>
                    <a:pt x="2322" y="2888"/>
                    <a:pt x="2322" y="2799"/>
                    <a:pt x="2322" y="2709"/>
                  </a:cubicBezTo>
                  <a:cubicBezTo>
                    <a:pt x="2322" y="2561"/>
                    <a:pt x="2352" y="2412"/>
                    <a:pt x="2412" y="2263"/>
                  </a:cubicBezTo>
                  <a:cubicBezTo>
                    <a:pt x="2412" y="2194"/>
                    <a:pt x="2588" y="1860"/>
                    <a:pt x="2683" y="1860"/>
                  </a:cubicBezTo>
                  <a:cubicBezTo>
                    <a:pt x="2712" y="1860"/>
                    <a:pt x="2732" y="1890"/>
                    <a:pt x="2739" y="1965"/>
                  </a:cubicBezTo>
                  <a:cubicBezTo>
                    <a:pt x="2948" y="1697"/>
                    <a:pt x="2948" y="1370"/>
                    <a:pt x="2858" y="1042"/>
                  </a:cubicBezTo>
                  <a:cubicBezTo>
                    <a:pt x="2799" y="863"/>
                    <a:pt x="2620" y="774"/>
                    <a:pt x="2620" y="566"/>
                  </a:cubicBezTo>
                  <a:cubicBezTo>
                    <a:pt x="2591" y="361"/>
                    <a:pt x="2619" y="300"/>
                    <a:pt x="2423" y="213"/>
                  </a:cubicBezTo>
                  <a:lnTo>
                    <a:pt x="2423" y="213"/>
                  </a:lnTo>
                  <a:cubicBezTo>
                    <a:pt x="2533" y="282"/>
                    <a:pt x="2562" y="926"/>
                    <a:pt x="2590" y="1012"/>
                  </a:cubicBezTo>
                  <a:cubicBezTo>
                    <a:pt x="2611" y="1156"/>
                    <a:pt x="2561" y="1271"/>
                    <a:pt x="2470" y="1271"/>
                  </a:cubicBezTo>
                  <a:cubicBezTo>
                    <a:pt x="2428" y="1271"/>
                    <a:pt x="2378" y="1247"/>
                    <a:pt x="2322" y="1191"/>
                  </a:cubicBezTo>
                  <a:cubicBezTo>
                    <a:pt x="2174" y="1042"/>
                    <a:pt x="2203" y="863"/>
                    <a:pt x="2174" y="685"/>
                  </a:cubicBezTo>
                  <a:cubicBezTo>
                    <a:pt x="2174" y="536"/>
                    <a:pt x="2114" y="328"/>
                    <a:pt x="2055" y="179"/>
                  </a:cubicBezTo>
                  <a:cubicBezTo>
                    <a:pt x="1995" y="0"/>
                    <a:pt x="1846" y="119"/>
                    <a:pt x="1727" y="3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2412390" y="3813790"/>
              <a:ext cx="82200" cy="234800"/>
            </a:xfrm>
            <a:custGeom>
              <a:avLst/>
              <a:gdLst/>
              <a:ahLst/>
              <a:cxnLst/>
              <a:rect l="l" t="t" r="r" b="b"/>
              <a:pathLst>
                <a:path w="4110" h="11740" extrusionOk="0">
                  <a:moveTo>
                    <a:pt x="1906" y="0"/>
                  </a:moveTo>
                  <a:cubicBezTo>
                    <a:pt x="1668" y="30"/>
                    <a:pt x="1549" y="179"/>
                    <a:pt x="1430" y="328"/>
                  </a:cubicBezTo>
                  <a:cubicBezTo>
                    <a:pt x="1162" y="626"/>
                    <a:pt x="834" y="804"/>
                    <a:pt x="477" y="894"/>
                  </a:cubicBezTo>
                  <a:cubicBezTo>
                    <a:pt x="388" y="923"/>
                    <a:pt x="90" y="923"/>
                    <a:pt x="60" y="983"/>
                  </a:cubicBezTo>
                  <a:cubicBezTo>
                    <a:pt x="1" y="1043"/>
                    <a:pt x="90" y="1281"/>
                    <a:pt x="90" y="1370"/>
                  </a:cubicBezTo>
                  <a:cubicBezTo>
                    <a:pt x="90" y="1668"/>
                    <a:pt x="239" y="1876"/>
                    <a:pt x="239" y="2144"/>
                  </a:cubicBezTo>
                  <a:cubicBezTo>
                    <a:pt x="209" y="2293"/>
                    <a:pt x="239" y="2442"/>
                    <a:pt x="298" y="2561"/>
                  </a:cubicBezTo>
                  <a:cubicBezTo>
                    <a:pt x="388" y="2710"/>
                    <a:pt x="507" y="2769"/>
                    <a:pt x="536" y="2918"/>
                  </a:cubicBezTo>
                  <a:cubicBezTo>
                    <a:pt x="596" y="3067"/>
                    <a:pt x="536" y="3216"/>
                    <a:pt x="596" y="3365"/>
                  </a:cubicBezTo>
                  <a:cubicBezTo>
                    <a:pt x="685" y="3603"/>
                    <a:pt x="894" y="3752"/>
                    <a:pt x="953" y="3990"/>
                  </a:cubicBezTo>
                  <a:cubicBezTo>
                    <a:pt x="1013" y="4139"/>
                    <a:pt x="1013" y="4377"/>
                    <a:pt x="1043" y="4556"/>
                  </a:cubicBezTo>
                  <a:cubicBezTo>
                    <a:pt x="1162" y="5241"/>
                    <a:pt x="1281" y="5925"/>
                    <a:pt x="1340" y="6610"/>
                  </a:cubicBezTo>
                  <a:cubicBezTo>
                    <a:pt x="1400" y="7474"/>
                    <a:pt x="1370" y="8307"/>
                    <a:pt x="1311" y="9141"/>
                  </a:cubicBezTo>
                  <a:cubicBezTo>
                    <a:pt x="1281" y="9379"/>
                    <a:pt x="1192" y="9558"/>
                    <a:pt x="1132" y="9766"/>
                  </a:cubicBezTo>
                  <a:cubicBezTo>
                    <a:pt x="1072" y="10034"/>
                    <a:pt x="1340" y="10511"/>
                    <a:pt x="1400" y="10749"/>
                  </a:cubicBezTo>
                  <a:cubicBezTo>
                    <a:pt x="1519" y="11106"/>
                    <a:pt x="1698" y="11434"/>
                    <a:pt x="2025" y="11612"/>
                  </a:cubicBezTo>
                  <a:cubicBezTo>
                    <a:pt x="2176" y="11701"/>
                    <a:pt x="2348" y="11740"/>
                    <a:pt x="2525" y="11740"/>
                  </a:cubicBezTo>
                  <a:cubicBezTo>
                    <a:pt x="2941" y="11740"/>
                    <a:pt x="3382" y="11527"/>
                    <a:pt x="3633" y="11255"/>
                  </a:cubicBezTo>
                  <a:cubicBezTo>
                    <a:pt x="3782" y="11136"/>
                    <a:pt x="3871" y="10928"/>
                    <a:pt x="3931" y="10779"/>
                  </a:cubicBezTo>
                  <a:cubicBezTo>
                    <a:pt x="4020" y="10451"/>
                    <a:pt x="4020" y="9975"/>
                    <a:pt x="3931" y="9647"/>
                  </a:cubicBezTo>
                  <a:cubicBezTo>
                    <a:pt x="4109" y="9558"/>
                    <a:pt x="3633" y="9201"/>
                    <a:pt x="3573" y="9082"/>
                  </a:cubicBezTo>
                  <a:cubicBezTo>
                    <a:pt x="3365" y="8694"/>
                    <a:pt x="3157" y="8188"/>
                    <a:pt x="3008" y="7742"/>
                  </a:cubicBezTo>
                  <a:cubicBezTo>
                    <a:pt x="2740" y="7057"/>
                    <a:pt x="2799" y="6283"/>
                    <a:pt x="2621" y="5568"/>
                  </a:cubicBezTo>
                  <a:cubicBezTo>
                    <a:pt x="2442" y="4854"/>
                    <a:pt x="2412" y="4050"/>
                    <a:pt x="2531" y="3335"/>
                  </a:cubicBezTo>
                  <a:cubicBezTo>
                    <a:pt x="2561" y="3156"/>
                    <a:pt x="2561" y="2948"/>
                    <a:pt x="2591" y="2740"/>
                  </a:cubicBezTo>
                  <a:cubicBezTo>
                    <a:pt x="2621" y="2621"/>
                    <a:pt x="2680" y="2531"/>
                    <a:pt x="2680" y="2412"/>
                  </a:cubicBezTo>
                  <a:cubicBezTo>
                    <a:pt x="2680" y="2174"/>
                    <a:pt x="2591" y="1906"/>
                    <a:pt x="2531" y="1698"/>
                  </a:cubicBezTo>
                  <a:cubicBezTo>
                    <a:pt x="2442" y="1400"/>
                    <a:pt x="2472" y="1370"/>
                    <a:pt x="2561" y="1102"/>
                  </a:cubicBezTo>
                  <a:cubicBezTo>
                    <a:pt x="2680" y="864"/>
                    <a:pt x="2561" y="685"/>
                    <a:pt x="2412" y="447"/>
                  </a:cubicBezTo>
                  <a:cubicBezTo>
                    <a:pt x="2293" y="239"/>
                    <a:pt x="2174" y="0"/>
                    <a:pt x="1906" y="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000000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2485030" y="4007910"/>
              <a:ext cx="5980" cy="20860"/>
            </a:xfrm>
            <a:custGeom>
              <a:avLst/>
              <a:gdLst/>
              <a:ahLst/>
              <a:cxnLst/>
              <a:rect l="l" t="t" r="r" b="b"/>
              <a:pathLst>
                <a:path w="299" h="1043" extrusionOk="0">
                  <a:moveTo>
                    <a:pt x="269" y="1"/>
                  </a:moveTo>
                  <a:lnTo>
                    <a:pt x="269" y="1"/>
                  </a:lnTo>
                  <a:cubicBezTo>
                    <a:pt x="180" y="120"/>
                    <a:pt x="90" y="269"/>
                    <a:pt x="1" y="388"/>
                  </a:cubicBezTo>
                  <a:cubicBezTo>
                    <a:pt x="31" y="388"/>
                    <a:pt x="61" y="388"/>
                    <a:pt x="90" y="358"/>
                  </a:cubicBezTo>
                  <a:lnTo>
                    <a:pt x="90" y="358"/>
                  </a:lnTo>
                  <a:lnTo>
                    <a:pt x="61" y="388"/>
                  </a:lnTo>
                  <a:cubicBezTo>
                    <a:pt x="90" y="358"/>
                    <a:pt x="90" y="358"/>
                    <a:pt x="120" y="358"/>
                  </a:cubicBezTo>
                  <a:cubicBezTo>
                    <a:pt x="209" y="477"/>
                    <a:pt x="120" y="715"/>
                    <a:pt x="90" y="864"/>
                  </a:cubicBezTo>
                  <a:cubicBezTo>
                    <a:pt x="80" y="854"/>
                    <a:pt x="74" y="851"/>
                    <a:pt x="68" y="851"/>
                  </a:cubicBezTo>
                  <a:cubicBezTo>
                    <a:pt x="57" y="851"/>
                    <a:pt x="51" y="864"/>
                    <a:pt x="31" y="864"/>
                  </a:cubicBezTo>
                  <a:cubicBezTo>
                    <a:pt x="31" y="954"/>
                    <a:pt x="31" y="1043"/>
                    <a:pt x="150" y="1043"/>
                  </a:cubicBezTo>
                  <a:cubicBezTo>
                    <a:pt x="209" y="864"/>
                    <a:pt x="299" y="656"/>
                    <a:pt x="239" y="447"/>
                  </a:cubicBezTo>
                  <a:cubicBezTo>
                    <a:pt x="239" y="388"/>
                    <a:pt x="180" y="299"/>
                    <a:pt x="180" y="239"/>
                  </a:cubicBezTo>
                  <a:cubicBezTo>
                    <a:pt x="209" y="150"/>
                    <a:pt x="269" y="90"/>
                    <a:pt x="26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2467170" y="3993630"/>
              <a:ext cx="19680" cy="41100"/>
            </a:xfrm>
            <a:custGeom>
              <a:avLst/>
              <a:gdLst/>
              <a:ahLst/>
              <a:cxnLst/>
              <a:rect l="l" t="t" r="r" b="b"/>
              <a:pathLst>
                <a:path w="984" h="2055" extrusionOk="0">
                  <a:moveTo>
                    <a:pt x="299" y="0"/>
                  </a:moveTo>
                  <a:lnTo>
                    <a:pt x="299" y="0"/>
                  </a:lnTo>
                  <a:cubicBezTo>
                    <a:pt x="328" y="119"/>
                    <a:pt x="447" y="417"/>
                    <a:pt x="418" y="536"/>
                  </a:cubicBezTo>
                  <a:cubicBezTo>
                    <a:pt x="383" y="588"/>
                    <a:pt x="308" y="620"/>
                    <a:pt x="240" y="620"/>
                  </a:cubicBezTo>
                  <a:cubicBezTo>
                    <a:pt x="191" y="620"/>
                    <a:pt x="145" y="603"/>
                    <a:pt x="120" y="566"/>
                  </a:cubicBezTo>
                  <a:cubicBezTo>
                    <a:pt x="90" y="745"/>
                    <a:pt x="120" y="953"/>
                    <a:pt x="120" y="1161"/>
                  </a:cubicBezTo>
                  <a:cubicBezTo>
                    <a:pt x="150" y="1280"/>
                    <a:pt x="150" y="1340"/>
                    <a:pt x="1" y="1340"/>
                  </a:cubicBezTo>
                  <a:cubicBezTo>
                    <a:pt x="90" y="1489"/>
                    <a:pt x="269" y="1578"/>
                    <a:pt x="299" y="1727"/>
                  </a:cubicBezTo>
                  <a:cubicBezTo>
                    <a:pt x="328" y="1876"/>
                    <a:pt x="209" y="1965"/>
                    <a:pt x="150" y="2055"/>
                  </a:cubicBezTo>
                  <a:cubicBezTo>
                    <a:pt x="269" y="1995"/>
                    <a:pt x="388" y="1936"/>
                    <a:pt x="507" y="1846"/>
                  </a:cubicBezTo>
                  <a:cubicBezTo>
                    <a:pt x="388" y="1757"/>
                    <a:pt x="447" y="1578"/>
                    <a:pt x="477" y="1459"/>
                  </a:cubicBezTo>
                  <a:cubicBezTo>
                    <a:pt x="507" y="1280"/>
                    <a:pt x="596" y="1102"/>
                    <a:pt x="715" y="953"/>
                  </a:cubicBezTo>
                  <a:cubicBezTo>
                    <a:pt x="805" y="864"/>
                    <a:pt x="983" y="715"/>
                    <a:pt x="924" y="566"/>
                  </a:cubicBezTo>
                  <a:lnTo>
                    <a:pt x="924" y="566"/>
                  </a:lnTo>
                  <a:cubicBezTo>
                    <a:pt x="908" y="569"/>
                    <a:pt x="893" y="571"/>
                    <a:pt x="878" y="571"/>
                  </a:cubicBezTo>
                  <a:cubicBezTo>
                    <a:pt x="750" y="571"/>
                    <a:pt x="646" y="464"/>
                    <a:pt x="566" y="357"/>
                  </a:cubicBezTo>
                  <a:cubicBezTo>
                    <a:pt x="537" y="298"/>
                    <a:pt x="507" y="238"/>
                    <a:pt x="447" y="179"/>
                  </a:cubicBezTo>
                  <a:cubicBezTo>
                    <a:pt x="418" y="119"/>
                    <a:pt x="328" y="60"/>
                    <a:pt x="29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7"/>
            <p:cNvSpPr/>
            <p:nvPr/>
          </p:nvSpPr>
          <p:spPr>
            <a:xfrm>
              <a:off x="2412990" y="3814770"/>
              <a:ext cx="61940" cy="232320"/>
            </a:xfrm>
            <a:custGeom>
              <a:avLst/>
              <a:gdLst/>
              <a:ahLst/>
              <a:cxnLst/>
              <a:rect l="l" t="t" r="r" b="b"/>
              <a:pathLst>
                <a:path w="3097" h="11616" extrusionOk="0">
                  <a:moveTo>
                    <a:pt x="1520" y="1551"/>
                  </a:moveTo>
                  <a:lnTo>
                    <a:pt x="1520" y="1551"/>
                  </a:lnTo>
                  <a:cubicBezTo>
                    <a:pt x="1485" y="1575"/>
                    <a:pt x="1447" y="1619"/>
                    <a:pt x="1400" y="1678"/>
                  </a:cubicBezTo>
                  <a:cubicBezTo>
                    <a:pt x="1387" y="1700"/>
                    <a:pt x="1375" y="1722"/>
                    <a:pt x="1362" y="1744"/>
                  </a:cubicBezTo>
                  <a:lnTo>
                    <a:pt x="1362" y="1744"/>
                  </a:lnTo>
                  <a:cubicBezTo>
                    <a:pt x="1365" y="1742"/>
                    <a:pt x="1367" y="1740"/>
                    <a:pt x="1370" y="1738"/>
                  </a:cubicBezTo>
                  <a:cubicBezTo>
                    <a:pt x="1423" y="1685"/>
                    <a:pt x="1476" y="1621"/>
                    <a:pt x="1520" y="1551"/>
                  </a:cubicBezTo>
                  <a:close/>
                  <a:moveTo>
                    <a:pt x="1362" y="1744"/>
                  </a:moveTo>
                  <a:lnTo>
                    <a:pt x="1362" y="1744"/>
                  </a:lnTo>
                  <a:cubicBezTo>
                    <a:pt x="1213" y="1863"/>
                    <a:pt x="983" y="2040"/>
                    <a:pt x="1013" y="2274"/>
                  </a:cubicBezTo>
                  <a:cubicBezTo>
                    <a:pt x="1042" y="2274"/>
                    <a:pt x="1072" y="2304"/>
                    <a:pt x="1102" y="2333"/>
                  </a:cubicBezTo>
                  <a:cubicBezTo>
                    <a:pt x="1155" y="2120"/>
                    <a:pt x="1256" y="1931"/>
                    <a:pt x="1362" y="1744"/>
                  </a:cubicBezTo>
                  <a:close/>
                  <a:moveTo>
                    <a:pt x="878" y="2879"/>
                  </a:moveTo>
                  <a:cubicBezTo>
                    <a:pt x="874" y="2887"/>
                    <a:pt x="869" y="2893"/>
                    <a:pt x="864" y="2899"/>
                  </a:cubicBezTo>
                  <a:cubicBezTo>
                    <a:pt x="881" y="2899"/>
                    <a:pt x="895" y="2904"/>
                    <a:pt x="907" y="2911"/>
                  </a:cubicBezTo>
                  <a:lnTo>
                    <a:pt x="907" y="2911"/>
                  </a:lnTo>
                  <a:cubicBezTo>
                    <a:pt x="900" y="2900"/>
                    <a:pt x="890" y="2890"/>
                    <a:pt x="878" y="2879"/>
                  </a:cubicBezTo>
                  <a:close/>
                  <a:moveTo>
                    <a:pt x="1162" y="2899"/>
                  </a:moveTo>
                  <a:cubicBezTo>
                    <a:pt x="1072" y="2929"/>
                    <a:pt x="1013" y="2988"/>
                    <a:pt x="953" y="2988"/>
                  </a:cubicBezTo>
                  <a:cubicBezTo>
                    <a:pt x="953" y="2967"/>
                    <a:pt x="938" y="2930"/>
                    <a:pt x="907" y="2911"/>
                  </a:cubicBezTo>
                  <a:lnTo>
                    <a:pt x="907" y="2911"/>
                  </a:lnTo>
                  <a:cubicBezTo>
                    <a:pt x="944" y="2965"/>
                    <a:pt x="936" y="3025"/>
                    <a:pt x="983" y="3048"/>
                  </a:cubicBezTo>
                  <a:cubicBezTo>
                    <a:pt x="989" y="3051"/>
                    <a:pt x="996" y="3053"/>
                    <a:pt x="1004" y="3053"/>
                  </a:cubicBezTo>
                  <a:cubicBezTo>
                    <a:pt x="1067" y="3053"/>
                    <a:pt x="1162" y="2952"/>
                    <a:pt x="1162" y="2899"/>
                  </a:cubicBezTo>
                  <a:close/>
                  <a:moveTo>
                    <a:pt x="1820" y="0"/>
                  </a:moveTo>
                  <a:cubicBezTo>
                    <a:pt x="1752" y="0"/>
                    <a:pt x="1634" y="164"/>
                    <a:pt x="1608" y="190"/>
                  </a:cubicBezTo>
                  <a:cubicBezTo>
                    <a:pt x="1459" y="368"/>
                    <a:pt x="1310" y="577"/>
                    <a:pt x="1072" y="696"/>
                  </a:cubicBezTo>
                  <a:cubicBezTo>
                    <a:pt x="745" y="874"/>
                    <a:pt x="358" y="1023"/>
                    <a:pt x="0" y="1083"/>
                  </a:cubicBezTo>
                  <a:cubicBezTo>
                    <a:pt x="30" y="1232"/>
                    <a:pt x="60" y="1381"/>
                    <a:pt x="119" y="1529"/>
                  </a:cubicBezTo>
                  <a:cubicBezTo>
                    <a:pt x="179" y="1649"/>
                    <a:pt x="268" y="1738"/>
                    <a:pt x="298" y="1857"/>
                  </a:cubicBezTo>
                  <a:cubicBezTo>
                    <a:pt x="328" y="2184"/>
                    <a:pt x="268" y="2452"/>
                    <a:pt x="506" y="2691"/>
                  </a:cubicBezTo>
                  <a:cubicBezTo>
                    <a:pt x="596" y="2780"/>
                    <a:pt x="655" y="2899"/>
                    <a:pt x="655" y="3048"/>
                  </a:cubicBezTo>
                  <a:cubicBezTo>
                    <a:pt x="655" y="3167"/>
                    <a:pt x="626" y="3286"/>
                    <a:pt x="685" y="3405"/>
                  </a:cubicBezTo>
                  <a:cubicBezTo>
                    <a:pt x="774" y="3524"/>
                    <a:pt x="864" y="3614"/>
                    <a:pt x="923" y="3733"/>
                  </a:cubicBezTo>
                  <a:cubicBezTo>
                    <a:pt x="1042" y="3971"/>
                    <a:pt x="1072" y="4269"/>
                    <a:pt x="1102" y="4507"/>
                  </a:cubicBezTo>
                  <a:cubicBezTo>
                    <a:pt x="1132" y="4834"/>
                    <a:pt x="1221" y="5192"/>
                    <a:pt x="1281" y="5519"/>
                  </a:cubicBezTo>
                  <a:cubicBezTo>
                    <a:pt x="1340" y="5996"/>
                    <a:pt x="1429" y="6472"/>
                    <a:pt x="1429" y="6948"/>
                  </a:cubicBezTo>
                  <a:cubicBezTo>
                    <a:pt x="1489" y="7544"/>
                    <a:pt x="1489" y="8139"/>
                    <a:pt x="1370" y="8735"/>
                  </a:cubicBezTo>
                  <a:cubicBezTo>
                    <a:pt x="1340" y="8973"/>
                    <a:pt x="1340" y="9241"/>
                    <a:pt x="1281" y="9509"/>
                  </a:cubicBezTo>
                  <a:cubicBezTo>
                    <a:pt x="1251" y="9628"/>
                    <a:pt x="1162" y="9747"/>
                    <a:pt x="1162" y="9866"/>
                  </a:cubicBezTo>
                  <a:cubicBezTo>
                    <a:pt x="1191" y="9985"/>
                    <a:pt x="1251" y="10075"/>
                    <a:pt x="1310" y="10134"/>
                  </a:cubicBezTo>
                  <a:cubicBezTo>
                    <a:pt x="1400" y="10223"/>
                    <a:pt x="1400" y="10343"/>
                    <a:pt x="1459" y="10432"/>
                  </a:cubicBezTo>
                  <a:cubicBezTo>
                    <a:pt x="1489" y="10491"/>
                    <a:pt x="1578" y="10521"/>
                    <a:pt x="1608" y="10581"/>
                  </a:cubicBezTo>
                  <a:cubicBezTo>
                    <a:pt x="1727" y="10759"/>
                    <a:pt x="1817" y="10998"/>
                    <a:pt x="1846" y="11206"/>
                  </a:cubicBezTo>
                  <a:cubicBezTo>
                    <a:pt x="1757" y="11027"/>
                    <a:pt x="1668" y="10849"/>
                    <a:pt x="1578" y="10670"/>
                  </a:cubicBezTo>
                  <a:cubicBezTo>
                    <a:pt x="1519" y="10611"/>
                    <a:pt x="1429" y="10402"/>
                    <a:pt x="1340" y="10402"/>
                  </a:cubicBezTo>
                  <a:cubicBezTo>
                    <a:pt x="1340" y="10521"/>
                    <a:pt x="1370" y="10700"/>
                    <a:pt x="1429" y="10789"/>
                  </a:cubicBezTo>
                  <a:cubicBezTo>
                    <a:pt x="1459" y="10908"/>
                    <a:pt x="1578" y="10998"/>
                    <a:pt x="1638" y="11117"/>
                  </a:cubicBezTo>
                  <a:cubicBezTo>
                    <a:pt x="1757" y="11295"/>
                    <a:pt x="1876" y="11444"/>
                    <a:pt x="2055" y="11534"/>
                  </a:cubicBezTo>
                  <a:cubicBezTo>
                    <a:pt x="2129" y="11593"/>
                    <a:pt x="2218" y="11615"/>
                    <a:pt x="2312" y="11615"/>
                  </a:cubicBezTo>
                  <a:cubicBezTo>
                    <a:pt x="2405" y="11615"/>
                    <a:pt x="2501" y="11593"/>
                    <a:pt x="2591" y="11563"/>
                  </a:cubicBezTo>
                  <a:cubicBezTo>
                    <a:pt x="2740" y="11534"/>
                    <a:pt x="2978" y="11563"/>
                    <a:pt x="3097" y="11414"/>
                  </a:cubicBezTo>
                  <a:lnTo>
                    <a:pt x="3097" y="11414"/>
                  </a:lnTo>
                  <a:cubicBezTo>
                    <a:pt x="3011" y="11432"/>
                    <a:pt x="2818" y="11468"/>
                    <a:pt x="2646" y="11468"/>
                  </a:cubicBezTo>
                  <a:cubicBezTo>
                    <a:pt x="2519" y="11468"/>
                    <a:pt x="2403" y="11448"/>
                    <a:pt x="2352" y="11385"/>
                  </a:cubicBezTo>
                  <a:cubicBezTo>
                    <a:pt x="2352" y="11385"/>
                    <a:pt x="2382" y="11236"/>
                    <a:pt x="2352" y="11206"/>
                  </a:cubicBezTo>
                  <a:cubicBezTo>
                    <a:pt x="2293" y="10968"/>
                    <a:pt x="1936" y="10789"/>
                    <a:pt x="1757" y="10640"/>
                  </a:cubicBezTo>
                  <a:cubicBezTo>
                    <a:pt x="1936" y="10640"/>
                    <a:pt x="1787" y="10432"/>
                    <a:pt x="1757" y="10343"/>
                  </a:cubicBezTo>
                  <a:cubicBezTo>
                    <a:pt x="1668" y="10134"/>
                    <a:pt x="1489" y="9717"/>
                    <a:pt x="1578" y="9509"/>
                  </a:cubicBezTo>
                  <a:cubicBezTo>
                    <a:pt x="1608" y="9449"/>
                    <a:pt x="1668" y="9390"/>
                    <a:pt x="1697" y="9360"/>
                  </a:cubicBezTo>
                  <a:cubicBezTo>
                    <a:pt x="1742" y="9330"/>
                    <a:pt x="1779" y="9323"/>
                    <a:pt x="1817" y="9323"/>
                  </a:cubicBezTo>
                  <a:cubicBezTo>
                    <a:pt x="1854" y="9323"/>
                    <a:pt x="1891" y="9330"/>
                    <a:pt x="1936" y="9330"/>
                  </a:cubicBezTo>
                  <a:cubicBezTo>
                    <a:pt x="1995" y="9300"/>
                    <a:pt x="1965" y="9330"/>
                    <a:pt x="2025" y="9271"/>
                  </a:cubicBezTo>
                  <a:cubicBezTo>
                    <a:pt x="2085" y="9181"/>
                    <a:pt x="2144" y="9033"/>
                    <a:pt x="2144" y="8943"/>
                  </a:cubicBezTo>
                  <a:lnTo>
                    <a:pt x="2144" y="8943"/>
                  </a:lnTo>
                  <a:cubicBezTo>
                    <a:pt x="2109" y="8949"/>
                    <a:pt x="2079" y="8952"/>
                    <a:pt x="2052" y="8952"/>
                  </a:cubicBezTo>
                  <a:cubicBezTo>
                    <a:pt x="1822" y="8952"/>
                    <a:pt x="1843" y="8739"/>
                    <a:pt x="1817" y="8526"/>
                  </a:cubicBezTo>
                  <a:cubicBezTo>
                    <a:pt x="1757" y="8169"/>
                    <a:pt x="1668" y="7842"/>
                    <a:pt x="1608" y="7484"/>
                  </a:cubicBezTo>
                  <a:cubicBezTo>
                    <a:pt x="1519" y="7038"/>
                    <a:pt x="1549" y="6621"/>
                    <a:pt x="1578" y="6144"/>
                  </a:cubicBezTo>
                  <a:cubicBezTo>
                    <a:pt x="1578" y="6025"/>
                    <a:pt x="1549" y="5996"/>
                    <a:pt x="1549" y="5906"/>
                  </a:cubicBezTo>
                  <a:cubicBezTo>
                    <a:pt x="1459" y="5668"/>
                    <a:pt x="1489" y="5400"/>
                    <a:pt x="1489" y="5162"/>
                  </a:cubicBezTo>
                  <a:cubicBezTo>
                    <a:pt x="1489" y="4864"/>
                    <a:pt x="1489" y="4626"/>
                    <a:pt x="1400" y="4358"/>
                  </a:cubicBezTo>
                  <a:cubicBezTo>
                    <a:pt x="1310" y="4090"/>
                    <a:pt x="1281" y="3852"/>
                    <a:pt x="1251" y="3584"/>
                  </a:cubicBezTo>
                  <a:cubicBezTo>
                    <a:pt x="1251" y="3465"/>
                    <a:pt x="1251" y="3316"/>
                    <a:pt x="1221" y="3197"/>
                  </a:cubicBezTo>
                  <a:cubicBezTo>
                    <a:pt x="1162" y="3256"/>
                    <a:pt x="1087" y="3294"/>
                    <a:pt x="1020" y="3294"/>
                  </a:cubicBezTo>
                  <a:cubicBezTo>
                    <a:pt x="953" y="3294"/>
                    <a:pt x="894" y="3256"/>
                    <a:pt x="864" y="3167"/>
                  </a:cubicBezTo>
                  <a:cubicBezTo>
                    <a:pt x="834" y="3137"/>
                    <a:pt x="894" y="3048"/>
                    <a:pt x="894" y="2988"/>
                  </a:cubicBezTo>
                  <a:cubicBezTo>
                    <a:pt x="894" y="2929"/>
                    <a:pt x="834" y="2929"/>
                    <a:pt x="864" y="2869"/>
                  </a:cubicBezTo>
                  <a:lnTo>
                    <a:pt x="864" y="2869"/>
                  </a:lnTo>
                  <a:cubicBezTo>
                    <a:pt x="869" y="2873"/>
                    <a:pt x="873" y="2876"/>
                    <a:pt x="878" y="2879"/>
                  </a:cubicBezTo>
                  <a:lnTo>
                    <a:pt x="878" y="2879"/>
                  </a:lnTo>
                  <a:cubicBezTo>
                    <a:pt x="894" y="2848"/>
                    <a:pt x="894" y="2804"/>
                    <a:pt x="894" y="2780"/>
                  </a:cubicBezTo>
                  <a:lnTo>
                    <a:pt x="894" y="2780"/>
                  </a:lnTo>
                  <a:cubicBezTo>
                    <a:pt x="887" y="2782"/>
                    <a:pt x="880" y="2783"/>
                    <a:pt x="875" y="2783"/>
                  </a:cubicBezTo>
                  <a:cubicBezTo>
                    <a:pt x="804" y="2783"/>
                    <a:pt x="806" y="2627"/>
                    <a:pt x="834" y="2572"/>
                  </a:cubicBezTo>
                  <a:cubicBezTo>
                    <a:pt x="797" y="2549"/>
                    <a:pt x="754" y="2544"/>
                    <a:pt x="711" y="2544"/>
                  </a:cubicBezTo>
                  <a:cubicBezTo>
                    <a:pt x="668" y="2544"/>
                    <a:pt x="626" y="2549"/>
                    <a:pt x="588" y="2549"/>
                  </a:cubicBezTo>
                  <a:cubicBezTo>
                    <a:pt x="514" y="2549"/>
                    <a:pt x="462" y="2527"/>
                    <a:pt x="477" y="2393"/>
                  </a:cubicBezTo>
                  <a:lnTo>
                    <a:pt x="477" y="2393"/>
                  </a:lnTo>
                  <a:cubicBezTo>
                    <a:pt x="471" y="2394"/>
                    <a:pt x="465" y="2394"/>
                    <a:pt x="460" y="2394"/>
                  </a:cubicBezTo>
                  <a:cubicBezTo>
                    <a:pt x="251" y="2394"/>
                    <a:pt x="506" y="1825"/>
                    <a:pt x="506" y="1738"/>
                  </a:cubicBezTo>
                  <a:cubicBezTo>
                    <a:pt x="506" y="1649"/>
                    <a:pt x="477" y="1470"/>
                    <a:pt x="417" y="1440"/>
                  </a:cubicBezTo>
                  <a:cubicBezTo>
                    <a:pt x="381" y="1413"/>
                    <a:pt x="350" y="1402"/>
                    <a:pt x="323" y="1402"/>
                  </a:cubicBezTo>
                  <a:cubicBezTo>
                    <a:pt x="259" y="1402"/>
                    <a:pt x="211" y="1458"/>
                    <a:pt x="149" y="1500"/>
                  </a:cubicBezTo>
                  <a:cubicBezTo>
                    <a:pt x="119" y="1410"/>
                    <a:pt x="179" y="1291"/>
                    <a:pt x="119" y="1202"/>
                  </a:cubicBezTo>
                  <a:cubicBezTo>
                    <a:pt x="149" y="1172"/>
                    <a:pt x="179" y="1165"/>
                    <a:pt x="209" y="1165"/>
                  </a:cubicBezTo>
                  <a:cubicBezTo>
                    <a:pt x="239" y="1165"/>
                    <a:pt x="268" y="1172"/>
                    <a:pt x="298" y="1172"/>
                  </a:cubicBezTo>
                  <a:cubicBezTo>
                    <a:pt x="387" y="1172"/>
                    <a:pt x="477" y="1113"/>
                    <a:pt x="536" y="1053"/>
                  </a:cubicBezTo>
                  <a:cubicBezTo>
                    <a:pt x="715" y="934"/>
                    <a:pt x="894" y="845"/>
                    <a:pt x="1102" y="815"/>
                  </a:cubicBezTo>
                  <a:lnTo>
                    <a:pt x="1102" y="815"/>
                  </a:lnTo>
                  <a:cubicBezTo>
                    <a:pt x="1102" y="934"/>
                    <a:pt x="953" y="1172"/>
                    <a:pt x="894" y="1261"/>
                  </a:cubicBezTo>
                  <a:cubicBezTo>
                    <a:pt x="804" y="1410"/>
                    <a:pt x="715" y="1559"/>
                    <a:pt x="685" y="1708"/>
                  </a:cubicBezTo>
                  <a:cubicBezTo>
                    <a:pt x="774" y="1649"/>
                    <a:pt x="834" y="1559"/>
                    <a:pt x="923" y="1529"/>
                  </a:cubicBezTo>
                  <a:cubicBezTo>
                    <a:pt x="961" y="1511"/>
                    <a:pt x="1002" y="1501"/>
                    <a:pt x="1039" y="1501"/>
                  </a:cubicBezTo>
                  <a:cubicBezTo>
                    <a:pt x="1119" y="1501"/>
                    <a:pt x="1182" y="1547"/>
                    <a:pt x="1162" y="1649"/>
                  </a:cubicBezTo>
                  <a:cubicBezTo>
                    <a:pt x="1191" y="1529"/>
                    <a:pt x="1281" y="1381"/>
                    <a:pt x="1400" y="1321"/>
                  </a:cubicBezTo>
                  <a:cubicBezTo>
                    <a:pt x="1400" y="1321"/>
                    <a:pt x="1400" y="1351"/>
                    <a:pt x="1400" y="1381"/>
                  </a:cubicBezTo>
                  <a:cubicBezTo>
                    <a:pt x="1406" y="1383"/>
                    <a:pt x="1412" y="1383"/>
                    <a:pt x="1417" y="1383"/>
                  </a:cubicBezTo>
                  <a:cubicBezTo>
                    <a:pt x="1501" y="1383"/>
                    <a:pt x="1582" y="1198"/>
                    <a:pt x="1638" y="1142"/>
                  </a:cubicBezTo>
                  <a:lnTo>
                    <a:pt x="1638" y="1142"/>
                  </a:lnTo>
                  <a:cubicBezTo>
                    <a:pt x="1657" y="1277"/>
                    <a:pt x="1602" y="1424"/>
                    <a:pt x="1520" y="1551"/>
                  </a:cubicBezTo>
                  <a:lnTo>
                    <a:pt x="1520" y="1551"/>
                  </a:lnTo>
                  <a:cubicBezTo>
                    <a:pt x="1539" y="1539"/>
                    <a:pt x="1556" y="1533"/>
                    <a:pt x="1574" y="1533"/>
                  </a:cubicBezTo>
                  <a:cubicBezTo>
                    <a:pt x="1611" y="1533"/>
                    <a:pt x="1649" y="1559"/>
                    <a:pt x="1697" y="1619"/>
                  </a:cubicBezTo>
                  <a:cubicBezTo>
                    <a:pt x="1817" y="1797"/>
                    <a:pt x="1697" y="1917"/>
                    <a:pt x="1638" y="2095"/>
                  </a:cubicBezTo>
                  <a:cubicBezTo>
                    <a:pt x="1578" y="2274"/>
                    <a:pt x="1697" y="2304"/>
                    <a:pt x="1846" y="2393"/>
                  </a:cubicBezTo>
                  <a:cubicBezTo>
                    <a:pt x="1906" y="2333"/>
                    <a:pt x="1876" y="2214"/>
                    <a:pt x="1876" y="2125"/>
                  </a:cubicBezTo>
                  <a:cubicBezTo>
                    <a:pt x="1876" y="2036"/>
                    <a:pt x="1936" y="1946"/>
                    <a:pt x="1906" y="1887"/>
                  </a:cubicBezTo>
                  <a:cubicBezTo>
                    <a:pt x="1906" y="1827"/>
                    <a:pt x="1817" y="1738"/>
                    <a:pt x="1817" y="1649"/>
                  </a:cubicBezTo>
                  <a:cubicBezTo>
                    <a:pt x="1787" y="1589"/>
                    <a:pt x="1787" y="1470"/>
                    <a:pt x="1787" y="1381"/>
                  </a:cubicBezTo>
                  <a:cubicBezTo>
                    <a:pt x="1787" y="1291"/>
                    <a:pt x="1787" y="1232"/>
                    <a:pt x="1757" y="1113"/>
                  </a:cubicBezTo>
                  <a:cubicBezTo>
                    <a:pt x="1727" y="964"/>
                    <a:pt x="1608" y="815"/>
                    <a:pt x="1638" y="636"/>
                  </a:cubicBezTo>
                  <a:cubicBezTo>
                    <a:pt x="1638" y="517"/>
                    <a:pt x="1697" y="249"/>
                    <a:pt x="1787" y="160"/>
                  </a:cubicBezTo>
                  <a:cubicBezTo>
                    <a:pt x="1817" y="130"/>
                    <a:pt x="1906" y="71"/>
                    <a:pt x="1846" y="11"/>
                  </a:cubicBezTo>
                  <a:cubicBezTo>
                    <a:pt x="1839" y="4"/>
                    <a:pt x="1830" y="0"/>
                    <a:pt x="182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7"/>
            <p:cNvSpPr/>
            <p:nvPr/>
          </p:nvSpPr>
          <p:spPr>
            <a:xfrm>
              <a:off x="3335390" y="2526650"/>
              <a:ext cx="151260" cy="67400"/>
            </a:xfrm>
            <a:custGeom>
              <a:avLst/>
              <a:gdLst/>
              <a:ahLst/>
              <a:cxnLst/>
              <a:rect l="l" t="t" r="r" b="b"/>
              <a:pathLst>
                <a:path w="7563" h="3370" extrusionOk="0">
                  <a:moveTo>
                    <a:pt x="3754" y="0"/>
                  </a:moveTo>
                  <a:cubicBezTo>
                    <a:pt x="3238" y="0"/>
                    <a:pt x="2725" y="43"/>
                    <a:pt x="2233" y="135"/>
                  </a:cubicBezTo>
                  <a:cubicBezTo>
                    <a:pt x="1697" y="224"/>
                    <a:pt x="1191" y="403"/>
                    <a:pt x="745" y="700"/>
                  </a:cubicBezTo>
                  <a:cubicBezTo>
                    <a:pt x="387" y="939"/>
                    <a:pt x="90" y="998"/>
                    <a:pt x="149" y="1475"/>
                  </a:cubicBezTo>
                  <a:cubicBezTo>
                    <a:pt x="149" y="1653"/>
                    <a:pt x="149" y="1832"/>
                    <a:pt x="149" y="2010"/>
                  </a:cubicBezTo>
                  <a:cubicBezTo>
                    <a:pt x="149" y="2308"/>
                    <a:pt x="0" y="2666"/>
                    <a:pt x="209" y="2904"/>
                  </a:cubicBezTo>
                  <a:cubicBezTo>
                    <a:pt x="387" y="3053"/>
                    <a:pt x="774" y="3201"/>
                    <a:pt x="1013" y="3261"/>
                  </a:cubicBezTo>
                  <a:cubicBezTo>
                    <a:pt x="1332" y="3341"/>
                    <a:pt x="1669" y="3369"/>
                    <a:pt x="2004" y="3369"/>
                  </a:cubicBezTo>
                  <a:cubicBezTo>
                    <a:pt x="2294" y="3369"/>
                    <a:pt x="2583" y="3348"/>
                    <a:pt x="2859" y="3321"/>
                  </a:cubicBezTo>
                  <a:cubicBezTo>
                    <a:pt x="3721" y="3265"/>
                    <a:pt x="4635" y="3079"/>
                    <a:pt x="5504" y="3079"/>
                  </a:cubicBezTo>
                  <a:cubicBezTo>
                    <a:pt x="5565" y="3079"/>
                    <a:pt x="5626" y="3080"/>
                    <a:pt x="5687" y="3082"/>
                  </a:cubicBezTo>
                  <a:cubicBezTo>
                    <a:pt x="5967" y="3102"/>
                    <a:pt x="6409" y="3243"/>
                    <a:pt x="6768" y="3243"/>
                  </a:cubicBezTo>
                  <a:cubicBezTo>
                    <a:pt x="6943" y="3243"/>
                    <a:pt x="7098" y="3210"/>
                    <a:pt x="7206" y="3112"/>
                  </a:cubicBezTo>
                  <a:cubicBezTo>
                    <a:pt x="7474" y="2874"/>
                    <a:pt x="7384" y="2546"/>
                    <a:pt x="7355" y="2249"/>
                  </a:cubicBezTo>
                  <a:cubicBezTo>
                    <a:pt x="7325" y="1891"/>
                    <a:pt x="7444" y="1564"/>
                    <a:pt x="7474" y="1236"/>
                  </a:cubicBezTo>
                  <a:cubicBezTo>
                    <a:pt x="7563" y="581"/>
                    <a:pt x="6729" y="432"/>
                    <a:pt x="6193" y="313"/>
                  </a:cubicBezTo>
                  <a:cubicBezTo>
                    <a:pt x="5423" y="112"/>
                    <a:pt x="4584" y="0"/>
                    <a:pt x="375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7"/>
            <p:cNvSpPr/>
            <p:nvPr/>
          </p:nvSpPr>
          <p:spPr>
            <a:xfrm>
              <a:off x="3346710" y="2243710"/>
              <a:ext cx="134580" cy="60620"/>
            </a:xfrm>
            <a:custGeom>
              <a:avLst/>
              <a:gdLst/>
              <a:ahLst/>
              <a:cxnLst/>
              <a:rect l="l" t="t" r="r" b="b"/>
              <a:pathLst>
                <a:path w="6729" h="3031" extrusionOk="0">
                  <a:moveTo>
                    <a:pt x="2836" y="0"/>
                  </a:moveTo>
                  <a:cubicBezTo>
                    <a:pt x="2209" y="0"/>
                    <a:pt x="1581" y="15"/>
                    <a:pt x="953" y="50"/>
                  </a:cubicBezTo>
                  <a:cubicBezTo>
                    <a:pt x="596" y="50"/>
                    <a:pt x="238" y="79"/>
                    <a:pt x="208" y="556"/>
                  </a:cubicBezTo>
                  <a:cubicBezTo>
                    <a:pt x="208" y="824"/>
                    <a:pt x="268" y="1092"/>
                    <a:pt x="208" y="1390"/>
                  </a:cubicBezTo>
                  <a:cubicBezTo>
                    <a:pt x="149" y="1658"/>
                    <a:pt x="0" y="1925"/>
                    <a:pt x="30" y="2223"/>
                  </a:cubicBezTo>
                  <a:cubicBezTo>
                    <a:pt x="58" y="2338"/>
                    <a:pt x="280" y="3030"/>
                    <a:pt x="376" y="3030"/>
                  </a:cubicBezTo>
                  <a:cubicBezTo>
                    <a:pt x="380" y="3030"/>
                    <a:pt x="384" y="3029"/>
                    <a:pt x="387" y="3027"/>
                  </a:cubicBezTo>
                  <a:cubicBezTo>
                    <a:pt x="814" y="2567"/>
                    <a:pt x="1232" y="2470"/>
                    <a:pt x="1686" y="2470"/>
                  </a:cubicBezTo>
                  <a:cubicBezTo>
                    <a:pt x="2020" y="2470"/>
                    <a:pt x="2374" y="2523"/>
                    <a:pt x="2765" y="2523"/>
                  </a:cubicBezTo>
                  <a:cubicBezTo>
                    <a:pt x="2806" y="2523"/>
                    <a:pt x="2847" y="2522"/>
                    <a:pt x="2888" y="2521"/>
                  </a:cubicBezTo>
                  <a:cubicBezTo>
                    <a:pt x="3352" y="2487"/>
                    <a:pt x="3787" y="2452"/>
                    <a:pt x="4226" y="2452"/>
                  </a:cubicBezTo>
                  <a:cubicBezTo>
                    <a:pt x="4547" y="2452"/>
                    <a:pt x="4871" y="2471"/>
                    <a:pt x="5211" y="2521"/>
                  </a:cubicBezTo>
                  <a:cubicBezTo>
                    <a:pt x="5378" y="2547"/>
                    <a:pt x="5600" y="2583"/>
                    <a:pt x="5821" y="2583"/>
                  </a:cubicBezTo>
                  <a:cubicBezTo>
                    <a:pt x="6111" y="2583"/>
                    <a:pt x="6398" y="2520"/>
                    <a:pt x="6550" y="2283"/>
                  </a:cubicBezTo>
                  <a:cubicBezTo>
                    <a:pt x="6729" y="1985"/>
                    <a:pt x="6610" y="1598"/>
                    <a:pt x="6580" y="1241"/>
                  </a:cubicBezTo>
                  <a:cubicBezTo>
                    <a:pt x="6550" y="1122"/>
                    <a:pt x="6550" y="1002"/>
                    <a:pt x="6550" y="883"/>
                  </a:cubicBezTo>
                  <a:cubicBezTo>
                    <a:pt x="6610" y="318"/>
                    <a:pt x="6491" y="79"/>
                    <a:pt x="5955" y="79"/>
                  </a:cubicBezTo>
                  <a:cubicBezTo>
                    <a:pt x="5359" y="79"/>
                    <a:pt x="4764" y="20"/>
                    <a:pt x="4168" y="20"/>
                  </a:cubicBezTo>
                  <a:cubicBezTo>
                    <a:pt x="3724" y="8"/>
                    <a:pt x="3280" y="0"/>
                    <a:pt x="283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7"/>
            <p:cNvSpPr/>
            <p:nvPr/>
          </p:nvSpPr>
          <p:spPr>
            <a:xfrm>
              <a:off x="3499750" y="2915210"/>
              <a:ext cx="21440" cy="6380"/>
            </a:xfrm>
            <a:custGeom>
              <a:avLst/>
              <a:gdLst/>
              <a:ahLst/>
              <a:cxnLst/>
              <a:rect l="l" t="t" r="r" b="b"/>
              <a:pathLst>
                <a:path w="1072" h="319" extrusionOk="0">
                  <a:moveTo>
                    <a:pt x="179" y="0"/>
                  </a:moveTo>
                  <a:lnTo>
                    <a:pt x="149" y="30"/>
                  </a:lnTo>
                  <a:cubicBezTo>
                    <a:pt x="151" y="31"/>
                    <a:pt x="154" y="33"/>
                    <a:pt x="156" y="34"/>
                  </a:cubicBezTo>
                  <a:lnTo>
                    <a:pt x="156" y="34"/>
                  </a:lnTo>
                  <a:cubicBezTo>
                    <a:pt x="164" y="23"/>
                    <a:pt x="171" y="11"/>
                    <a:pt x="179" y="0"/>
                  </a:cubicBezTo>
                  <a:close/>
                  <a:moveTo>
                    <a:pt x="156" y="34"/>
                  </a:moveTo>
                  <a:cubicBezTo>
                    <a:pt x="104" y="112"/>
                    <a:pt x="52" y="186"/>
                    <a:pt x="0" y="239"/>
                  </a:cubicBezTo>
                  <a:cubicBezTo>
                    <a:pt x="115" y="290"/>
                    <a:pt x="302" y="319"/>
                    <a:pt x="490" y="319"/>
                  </a:cubicBezTo>
                  <a:cubicBezTo>
                    <a:pt x="738" y="319"/>
                    <a:pt x="987" y="268"/>
                    <a:pt x="1072" y="149"/>
                  </a:cubicBezTo>
                  <a:lnTo>
                    <a:pt x="1072" y="149"/>
                  </a:lnTo>
                  <a:cubicBezTo>
                    <a:pt x="1004" y="175"/>
                    <a:pt x="920" y="185"/>
                    <a:pt x="829" y="185"/>
                  </a:cubicBezTo>
                  <a:cubicBezTo>
                    <a:pt x="601" y="185"/>
                    <a:pt x="328" y="117"/>
                    <a:pt x="156" y="3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7"/>
            <p:cNvSpPr/>
            <p:nvPr/>
          </p:nvSpPr>
          <p:spPr>
            <a:xfrm>
              <a:off x="3383630" y="2858630"/>
              <a:ext cx="4780" cy="16700"/>
            </a:xfrm>
            <a:custGeom>
              <a:avLst/>
              <a:gdLst/>
              <a:ahLst/>
              <a:cxnLst/>
              <a:rect l="l" t="t" r="r" b="b"/>
              <a:pathLst>
                <a:path w="239" h="835" extrusionOk="0">
                  <a:moveTo>
                    <a:pt x="0" y="775"/>
                  </a:moveTo>
                  <a:lnTo>
                    <a:pt x="60" y="805"/>
                  </a:lnTo>
                  <a:cubicBezTo>
                    <a:pt x="59" y="802"/>
                    <a:pt x="59" y="799"/>
                    <a:pt x="59" y="795"/>
                  </a:cubicBezTo>
                  <a:lnTo>
                    <a:pt x="59" y="795"/>
                  </a:lnTo>
                  <a:cubicBezTo>
                    <a:pt x="40" y="789"/>
                    <a:pt x="21" y="782"/>
                    <a:pt x="0" y="775"/>
                  </a:cubicBezTo>
                  <a:close/>
                  <a:moveTo>
                    <a:pt x="149" y="1"/>
                  </a:moveTo>
                  <a:cubicBezTo>
                    <a:pt x="90" y="207"/>
                    <a:pt x="31" y="557"/>
                    <a:pt x="59" y="795"/>
                  </a:cubicBezTo>
                  <a:lnTo>
                    <a:pt x="59" y="795"/>
                  </a:lnTo>
                  <a:cubicBezTo>
                    <a:pt x="119" y="817"/>
                    <a:pt x="170" y="834"/>
                    <a:pt x="238" y="834"/>
                  </a:cubicBezTo>
                  <a:cubicBezTo>
                    <a:pt x="208" y="566"/>
                    <a:pt x="179" y="269"/>
                    <a:pt x="14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7"/>
            <p:cNvSpPr/>
            <p:nvPr/>
          </p:nvSpPr>
          <p:spPr>
            <a:xfrm>
              <a:off x="3484890" y="2678210"/>
              <a:ext cx="5340" cy="20260"/>
            </a:xfrm>
            <a:custGeom>
              <a:avLst/>
              <a:gdLst/>
              <a:ahLst/>
              <a:cxnLst/>
              <a:rect l="l" t="t" r="r" b="b"/>
              <a:pathLst>
                <a:path w="267" h="1013" extrusionOk="0">
                  <a:moveTo>
                    <a:pt x="267" y="0"/>
                  </a:moveTo>
                  <a:lnTo>
                    <a:pt x="237" y="30"/>
                  </a:lnTo>
                  <a:cubicBezTo>
                    <a:pt x="232" y="29"/>
                    <a:pt x="228" y="29"/>
                    <a:pt x="223" y="29"/>
                  </a:cubicBezTo>
                  <a:cubicBezTo>
                    <a:pt x="1" y="29"/>
                    <a:pt x="116" y="678"/>
                    <a:pt x="143" y="939"/>
                  </a:cubicBezTo>
                  <a:lnTo>
                    <a:pt x="143" y="939"/>
                  </a:lnTo>
                  <a:cubicBezTo>
                    <a:pt x="132" y="645"/>
                    <a:pt x="212" y="247"/>
                    <a:pt x="267" y="0"/>
                  </a:cubicBezTo>
                  <a:close/>
                  <a:moveTo>
                    <a:pt x="143" y="939"/>
                  </a:moveTo>
                  <a:lnTo>
                    <a:pt x="143" y="939"/>
                  </a:lnTo>
                  <a:cubicBezTo>
                    <a:pt x="144" y="964"/>
                    <a:pt x="145" y="989"/>
                    <a:pt x="148" y="1013"/>
                  </a:cubicBezTo>
                  <a:cubicBezTo>
                    <a:pt x="148" y="994"/>
                    <a:pt x="146" y="969"/>
                    <a:pt x="143" y="9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7"/>
            <p:cNvSpPr/>
            <p:nvPr/>
          </p:nvSpPr>
          <p:spPr>
            <a:xfrm>
              <a:off x="3404470" y="2138110"/>
              <a:ext cx="81600" cy="56420"/>
            </a:xfrm>
            <a:custGeom>
              <a:avLst/>
              <a:gdLst/>
              <a:ahLst/>
              <a:cxnLst/>
              <a:rect l="l" t="t" r="r" b="b"/>
              <a:pathLst>
                <a:path w="4080" h="2821" extrusionOk="0">
                  <a:moveTo>
                    <a:pt x="4079" y="0"/>
                  </a:moveTo>
                  <a:lnTo>
                    <a:pt x="4079" y="0"/>
                  </a:lnTo>
                  <a:cubicBezTo>
                    <a:pt x="3811" y="209"/>
                    <a:pt x="3454" y="387"/>
                    <a:pt x="3097" y="387"/>
                  </a:cubicBezTo>
                  <a:cubicBezTo>
                    <a:pt x="3067" y="566"/>
                    <a:pt x="3037" y="774"/>
                    <a:pt x="3007" y="953"/>
                  </a:cubicBezTo>
                  <a:cubicBezTo>
                    <a:pt x="2918" y="774"/>
                    <a:pt x="2978" y="596"/>
                    <a:pt x="2739" y="536"/>
                  </a:cubicBezTo>
                  <a:cubicBezTo>
                    <a:pt x="2714" y="532"/>
                    <a:pt x="2689" y="530"/>
                    <a:pt x="2665" y="530"/>
                  </a:cubicBezTo>
                  <a:cubicBezTo>
                    <a:pt x="2511" y="530"/>
                    <a:pt x="2357" y="600"/>
                    <a:pt x="2203" y="625"/>
                  </a:cubicBezTo>
                  <a:cubicBezTo>
                    <a:pt x="1995" y="625"/>
                    <a:pt x="1727" y="655"/>
                    <a:pt x="1519" y="685"/>
                  </a:cubicBezTo>
                  <a:cubicBezTo>
                    <a:pt x="1459" y="685"/>
                    <a:pt x="1370" y="670"/>
                    <a:pt x="1288" y="670"/>
                  </a:cubicBezTo>
                  <a:cubicBezTo>
                    <a:pt x="1206" y="670"/>
                    <a:pt x="1132" y="685"/>
                    <a:pt x="1102" y="744"/>
                  </a:cubicBezTo>
                  <a:cubicBezTo>
                    <a:pt x="1072" y="715"/>
                    <a:pt x="953" y="685"/>
                    <a:pt x="923" y="655"/>
                  </a:cubicBezTo>
                  <a:cubicBezTo>
                    <a:pt x="896" y="719"/>
                    <a:pt x="819" y="741"/>
                    <a:pt x="720" y="741"/>
                  </a:cubicBezTo>
                  <a:cubicBezTo>
                    <a:pt x="492" y="741"/>
                    <a:pt x="145" y="625"/>
                    <a:pt x="0" y="625"/>
                  </a:cubicBezTo>
                  <a:cubicBezTo>
                    <a:pt x="147" y="713"/>
                    <a:pt x="409" y="859"/>
                    <a:pt x="502" y="864"/>
                  </a:cubicBezTo>
                  <a:lnTo>
                    <a:pt x="502" y="864"/>
                  </a:lnTo>
                  <a:cubicBezTo>
                    <a:pt x="486" y="1029"/>
                    <a:pt x="568" y="1173"/>
                    <a:pt x="596" y="1370"/>
                  </a:cubicBezTo>
                  <a:cubicBezTo>
                    <a:pt x="625" y="1310"/>
                    <a:pt x="655" y="1191"/>
                    <a:pt x="655" y="1102"/>
                  </a:cubicBezTo>
                  <a:cubicBezTo>
                    <a:pt x="774" y="1072"/>
                    <a:pt x="774" y="1072"/>
                    <a:pt x="774" y="953"/>
                  </a:cubicBezTo>
                  <a:cubicBezTo>
                    <a:pt x="804" y="983"/>
                    <a:pt x="804" y="1012"/>
                    <a:pt x="834" y="1072"/>
                  </a:cubicBezTo>
                  <a:cubicBezTo>
                    <a:pt x="911" y="984"/>
                    <a:pt x="988" y="961"/>
                    <a:pt x="1071" y="961"/>
                  </a:cubicBezTo>
                  <a:cubicBezTo>
                    <a:pt x="1162" y="961"/>
                    <a:pt x="1260" y="989"/>
                    <a:pt x="1373" y="989"/>
                  </a:cubicBezTo>
                  <a:cubicBezTo>
                    <a:pt x="1436" y="989"/>
                    <a:pt x="1504" y="980"/>
                    <a:pt x="1578" y="953"/>
                  </a:cubicBezTo>
                  <a:cubicBezTo>
                    <a:pt x="1697" y="1489"/>
                    <a:pt x="1608" y="2174"/>
                    <a:pt x="1906" y="2680"/>
                  </a:cubicBezTo>
                  <a:cubicBezTo>
                    <a:pt x="1965" y="2203"/>
                    <a:pt x="1608" y="1489"/>
                    <a:pt x="1935" y="1042"/>
                  </a:cubicBezTo>
                  <a:lnTo>
                    <a:pt x="1935" y="1042"/>
                  </a:lnTo>
                  <a:cubicBezTo>
                    <a:pt x="1995" y="1161"/>
                    <a:pt x="1965" y="1251"/>
                    <a:pt x="2055" y="1370"/>
                  </a:cubicBezTo>
                  <a:cubicBezTo>
                    <a:pt x="2161" y="1157"/>
                    <a:pt x="2273" y="1072"/>
                    <a:pt x="2382" y="1072"/>
                  </a:cubicBezTo>
                  <a:cubicBezTo>
                    <a:pt x="2731" y="1072"/>
                    <a:pt x="3058" y="1931"/>
                    <a:pt x="3126" y="2203"/>
                  </a:cubicBezTo>
                  <a:cubicBezTo>
                    <a:pt x="3259" y="2637"/>
                    <a:pt x="3295" y="2820"/>
                    <a:pt x="3463" y="2820"/>
                  </a:cubicBezTo>
                  <a:cubicBezTo>
                    <a:pt x="3560" y="2820"/>
                    <a:pt x="3701" y="2759"/>
                    <a:pt x="3930" y="2650"/>
                  </a:cubicBezTo>
                  <a:cubicBezTo>
                    <a:pt x="3752" y="2382"/>
                    <a:pt x="3662" y="2055"/>
                    <a:pt x="3633" y="1727"/>
                  </a:cubicBezTo>
                  <a:cubicBezTo>
                    <a:pt x="3573" y="1429"/>
                    <a:pt x="3513" y="1042"/>
                    <a:pt x="3692" y="774"/>
                  </a:cubicBezTo>
                  <a:cubicBezTo>
                    <a:pt x="3722" y="923"/>
                    <a:pt x="3722" y="1042"/>
                    <a:pt x="3781" y="1191"/>
                  </a:cubicBezTo>
                  <a:cubicBezTo>
                    <a:pt x="3901" y="923"/>
                    <a:pt x="3811" y="477"/>
                    <a:pt x="3930" y="179"/>
                  </a:cubicBezTo>
                  <a:cubicBezTo>
                    <a:pt x="3930" y="209"/>
                    <a:pt x="3930" y="209"/>
                    <a:pt x="3930" y="238"/>
                  </a:cubicBezTo>
                  <a:cubicBezTo>
                    <a:pt x="3990" y="149"/>
                    <a:pt x="4049" y="60"/>
                    <a:pt x="407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7"/>
            <p:cNvSpPr/>
            <p:nvPr/>
          </p:nvSpPr>
          <p:spPr>
            <a:xfrm>
              <a:off x="3785865" y="2039900"/>
              <a:ext cx="70280" cy="62440"/>
            </a:xfrm>
            <a:custGeom>
              <a:avLst/>
              <a:gdLst/>
              <a:ahLst/>
              <a:cxnLst/>
              <a:rect l="l" t="t" r="r" b="b"/>
              <a:pathLst>
                <a:path w="3514" h="3122" extrusionOk="0">
                  <a:moveTo>
                    <a:pt x="3424" y="1"/>
                  </a:moveTo>
                  <a:lnTo>
                    <a:pt x="3424" y="1"/>
                  </a:lnTo>
                  <a:cubicBezTo>
                    <a:pt x="3305" y="60"/>
                    <a:pt x="3216" y="60"/>
                    <a:pt x="3097" y="90"/>
                  </a:cubicBezTo>
                  <a:cubicBezTo>
                    <a:pt x="3037" y="209"/>
                    <a:pt x="2977" y="358"/>
                    <a:pt x="2977" y="507"/>
                  </a:cubicBezTo>
                  <a:cubicBezTo>
                    <a:pt x="2948" y="448"/>
                    <a:pt x="2948" y="239"/>
                    <a:pt x="2888" y="120"/>
                  </a:cubicBezTo>
                  <a:cubicBezTo>
                    <a:pt x="2858" y="180"/>
                    <a:pt x="2799" y="239"/>
                    <a:pt x="2769" y="269"/>
                  </a:cubicBezTo>
                  <a:cubicBezTo>
                    <a:pt x="2769" y="239"/>
                    <a:pt x="2769" y="180"/>
                    <a:pt x="2769" y="150"/>
                  </a:cubicBezTo>
                  <a:cubicBezTo>
                    <a:pt x="2590" y="596"/>
                    <a:pt x="2769" y="1103"/>
                    <a:pt x="2710" y="1549"/>
                  </a:cubicBezTo>
                  <a:cubicBezTo>
                    <a:pt x="2590" y="1251"/>
                    <a:pt x="2799" y="537"/>
                    <a:pt x="2531" y="269"/>
                  </a:cubicBezTo>
                  <a:cubicBezTo>
                    <a:pt x="2531" y="511"/>
                    <a:pt x="2519" y="764"/>
                    <a:pt x="2511" y="1014"/>
                  </a:cubicBezTo>
                  <a:lnTo>
                    <a:pt x="2511" y="1014"/>
                  </a:lnTo>
                  <a:cubicBezTo>
                    <a:pt x="2491" y="862"/>
                    <a:pt x="2455" y="712"/>
                    <a:pt x="2412" y="596"/>
                  </a:cubicBezTo>
                  <a:cubicBezTo>
                    <a:pt x="2352" y="448"/>
                    <a:pt x="2322" y="388"/>
                    <a:pt x="2174" y="358"/>
                  </a:cubicBezTo>
                  <a:cubicBezTo>
                    <a:pt x="2168" y="356"/>
                    <a:pt x="2159" y="355"/>
                    <a:pt x="2149" y="355"/>
                  </a:cubicBezTo>
                  <a:cubicBezTo>
                    <a:pt x="2004" y="355"/>
                    <a:pt x="1455" y="533"/>
                    <a:pt x="1458" y="593"/>
                  </a:cubicBezTo>
                  <a:lnTo>
                    <a:pt x="1458" y="593"/>
                  </a:lnTo>
                  <a:cubicBezTo>
                    <a:pt x="1432" y="497"/>
                    <a:pt x="1347" y="471"/>
                    <a:pt x="1241" y="471"/>
                  </a:cubicBezTo>
                  <a:cubicBezTo>
                    <a:pt x="1111" y="471"/>
                    <a:pt x="949" y="511"/>
                    <a:pt x="829" y="511"/>
                  </a:cubicBezTo>
                  <a:cubicBezTo>
                    <a:pt x="810" y="511"/>
                    <a:pt x="791" y="509"/>
                    <a:pt x="774" y="507"/>
                  </a:cubicBezTo>
                  <a:cubicBezTo>
                    <a:pt x="584" y="507"/>
                    <a:pt x="336" y="469"/>
                    <a:pt x="138" y="469"/>
                  </a:cubicBezTo>
                  <a:cubicBezTo>
                    <a:pt x="88" y="469"/>
                    <a:pt x="42" y="471"/>
                    <a:pt x="0" y="477"/>
                  </a:cubicBezTo>
                  <a:lnTo>
                    <a:pt x="60" y="537"/>
                  </a:lnTo>
                  <a:cubicBezTo>
                    <a:pt x="129" y="547"/>
                    <a:pt x="199" y="550"/>
                    <a:pt x="268" y="550"/>
                  </a:cubicBezTo>
                  <a:cubicBezTo>
                    <a:pt x="407" y="550"/>
                    <a:pt x="546" y="537"/>
                    <a:pt x="685" y="537"/>
                  </a:cubicBezTo>
                  <a:cubicBezTo>
                    <a:pt x="596" y="596"/>
                    <a:pt x="685" y="686"/>
                    <a:pt x="774" y="745"/>
                  </a:cubicBezTo>
                  <a:cubicBezTo>
                    <a:pt x="864" y="686"/>
                    <a:pt x="893" y="715"/>
                    <a:pt x="953" y="686"/>
                  </a:cubicBezTo>
                  <a:cubicBezTo>
                    <a:pt x="953" y="715"/>
                    <a:pt x="983" y="745"/>
                    <a:pt x="983" y="775"/>
                  </a:cubicBezTo>
                  <a:cubicBezTo>
                    <a:pt x="1012" y="745"/>
                    <a:pt x="1035" y="738"/>
                    <a:pt x="1061" y="738"/>
                  </a:cubicBezTo>
                  <a:cubicBezTo>
                    <a:pt x="1087" y="738"/>
                    <a:pt x="1117" y="745"/>
                    <a:pt x="1161" y="745"/>
                  </a:cubicBezTo>
                  <a:cubicBezTo>
                    <a:pt x="1161" y="894"/>
                    <a:pt x="1221" y="1103"/>
                    <a:pt x="1221" y="1281"/>
                  </a:cubicBezTo>
                  <a:cubicBezTo>
                    <a:pt x="1251" y="1549"/>
                    <a:pt x="1191" y="1847"/>
                    <a:pt x="1280" y="2115"/>
                  </a:cubicBezTo>
                  <a:cubicBezTo>
                    <a:pt x="1280" y="1817"/>
                    <a:pt x="1310" y="1519"/>
                    <a:pt x="1340" y="1222"/>
                  </a:cubicBezTo>
                  <a:cubicBezTo>
                    <a:pt x="1340" y="1073"/>
                    <a:pt x="1280" y="835"/>
                    <a:pt x="1429" y="745"/>
                  </a:cubicBezTo>
                  <a:cubicBezTo>
                    <a:pt x="1489" y="805"/>
                    <a:pt x="1519" y="894"/>
                    <a:pt x="1548" y="983"/>
                  </a:cubicBezTo>
                  <a:cubicBezTo>
                    <a:pt x="1578" y="924"/>
                    <a:pt x="1638" y="864"/>
                    <a:pt x="1697" y="805"/>
                  </a:cubicBezTo>
                  <a:cubicBezTo>
                    <a:pt x="1697" y="1400"/>
                    <a:pt x="1816" y="2026"/>
                    <a:pt x="1787" y="2621"/>
                  </a:cubicBezTo>
                  <a:cubicBezTo>
                    <a:pt x="1876" y="2323"/>
                    <a:pt x="1846" y="1996"/>
                    <a:pt x="1816" y="1668"/>
                  </a:cubicBezTo>
                  <a:cubicBezTo>
                    <a:pt x="1816" y="1430"/>
                    <a:pt x="1787" y="924"/>
                    <a:pt x="1965" y="775"/>
                  </a:cubicBezTo>
                  <a:cubicBezTo>
                    <a:pt x="2203" y="864"/>
                    <a:pt x="2174" y="1103"/>
                    <a:pt x="2203" y="1311"/>
                  </a:cubicBezTo>
                  <a:cubicBezTo>
                    <a:pt x="2233" y="1638"/>
                    <a:pt x="2263" y="1966"/>
                    <a:pt x="2263" y="2323"/>
                  </a:cubicBezTo>
                  <a:cubicBezTo>
                    <a:pt x="2233" y="2472"/>
                    <a:pt x="2322" y="2949"/>
                    <a:pt x="2114" y="3008"/>
                  </a:cubicBezTo>
                  <a:cubicBezTo>
                    <a:pt x="2114" y="2919"/>
                    <a:pt x="2055" y="2859"/>
                    <a:pt x="2025" y="2800"/>
                  </a:cubicBezTo>
                  <a:cubicBezTo>
                    <a:pt x="2025" y="2859"/>
                    <a:pt x="1965" y="2889"/>
                    <a:pt x="1935" y="2919"/>
                  </a:cubicBezTo>
                  <a:cubicBezTo>
                    <a:pt x="1935" y="2889"/>
                    <a:pt x="1906" y="2859"/>
                    <a:pt x="1906" y="2829"/>
                  </a:cubicBezTo>
                  <a:cubicBezTo>
                    <a:pt x="1884" y="2958"/>
                    <a:pt x="1801" y="3056"/>
                    <a:pt x="1678" y="3056"/>
                  </a:cubicBezTo>
                  <a:cubicBezTo>
                    <a:pt x="1630" y="3056"/>
                    <a:pt x="1577" y="3041"/>
                    <a:pt x="1519" y="3008"/>
                  </a:cubicBezTo>
                  <a:cubicBezTo>
                    <a:pt x="1340" y="2919"/>
                    <a:pt x="1370" y="2591"/>
                    <a:pt x="1310" y="2442"/>
                  </a:cubicBezTo>
                  <a:cubicBezTo>
                    <a:pt x="1280" y="2621"/>
                    <a:pt x="1310" y="2829"/>
                    <a:pt x="1221" y="3008"/>
                  </a:cubicBezTo>
                  <a:cubicBezTo>
                    <a:pt x="1221" y="2978"/>
                    <a:pt x="1221" y="2978"/>
                    <a:pt x="1221" y="2949"/>
                  </a:cubicBezTo>
                  <a:cubicBezTo>
                    <a:pt x="1042" y="3038"/>
                    <a:pt x="804" y="3038"/>
                    <a:pt x="625" y="3097"/>
                  </a:cubicBezTo>
                  <a:cubicBezTo>
                    <a:pt x="856" y="3110"/>
                    <a:pt x="1077" y="3122"/>
                    <a:pt x="1297" y="3122"/>
                  </a:cubicBezTo>
                  <a:cubicBezTo>
                    <a:pt x="1614" y="3122"/>
                    <a:pt x="1928" y="3096"/>
                    <a:pt x="2263" y="3008"/>
                  </a:cubicBezTo>
                  <a:cubicBezTo>
                    <a:pt x="2680" y="2889"/>
                    <a:pt x="2531" y="2472"/>
                    <a:pt x="2680" y="2174"/>
                  </a:cubicBezTo>
                  <a:lnTo>
                    <a:pt x="2680" y="2174"/>
                  </a:lnTo>
                  <a:cubicBezTo>
                    <a:pt x="2620" y="2353"/>
                    <a:pt x="2620" y="2561"/>
                    <a:pt x="2680" y="2770"/>
                  </a:cubicBezTo>
                  <a:cubicBezTo>
                    <a:pt x="2706" y="2717"/>
                    <a:pt x="2755" y="2665"/>
                    <a:pt x="2767" y="2633"/>
                  </a:cubicBezTo>
                  <a:lnTo>
                    <a:pt x="2767" y="2633"/>
                  </a:lnTo>
                  <a:cubicBezTo>
                    <a:pt x="2755" y="2708"/>
                    <a:pt x="2812" y="2780"/>
                    <a:pt x="2877" y="2780"/>
                  </a:cubicBezTo>
                  <a:cubicBezTo>
                    <a:pt x="2911" y="2780"/>
                    <a:pt x="2948" y="2760"/>
                    <a:pt x="2977" y="2710"/>
                  </a:cubicBezTo>
                  <a:cubicBezTo>
                    <a:pt x="3000" y="2721"/>
                    <a:pt x="3025" y="2726"/>
                    <a:pt x="3053" y="2726"/>
                  </a:cubicBezTo>
                  <a:cubicBezTo>
                    <a:pt x="3171" y="2726"/>
                    <a:pt x="3327" y="2634"/>
                    <a:pt x="3424" y="2561"/>
                  </a:cubicBezTo>
                  <a:cubicBezTo>
                    <a:pt x="2948" y="2323"/>
                    <a:pt x="3126" y="1251"/>
                    <a:pt x="3126" y="894"/>
                  </a:cubicBezTo>
                  <a:lnTo>
                    <a:pt x="3126" y="894"/>
                  </a:lnTo>
                  <a:cubicBezTo>
                    <a:pt x="3156" y="1013"/>
                    <a:pt x="3216" y="1192"/>
                    <a:pt x="3305" y="1311"/>
                  </a:cubicBezTo>
                  <a:cubicBezTo>
                    <a:pt x="3305" y="1073"/>
                    <a:pt x="3365" y="835"/>
                    <a:pt x="3394" y="626"/>
                  </a:cubicBezTo>
                  <a:cubicBezTo>
                    <a:pt x="3424" y="418"/>
                    <a:pt x="3513" y="180"/>
                    <a:pt x="342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7"/>
            <p:cNvSpPr/>
            <p:nvPr/>
          </p:nvSpPr>
          <p:spPr>
            <a:xfrm>
              <a:off x="3347890" y="1863870"/>
              <a:ext cx="146520" cy="82500"/>
            </a:xfrm>
            <a:custGeom>
              <a:avLst/>
              <a:gdLst/>
              <a:ahLst/>
              <a:cxnLst/>
              <a:rect l="l" t="t" r="r" b="b"/>
              <a:pathLst>
                <a:path w="7326" h="4125" extrusionOk="0">
                  <a:moveTo>
                    <a:pt x="339" y="0"/>
                  </a:moveTo>
                  <a:cubicBezTo>
                    <a:pt x="228" y="0"/>
                    <a:pt x="135" y="33"/>
                    <a:pt x="90" y="135"/>
                  </a:cubicBezTo>
                  <a:cubicBezTo>
                    <a:pt x="1" y="344"/>
                    <a:pt x="120" y="760"/>
                    <a:pt x="149" y="969"/>
                  </a:cubicBezTo>
                  <a:cubicBezTo>
                    <a:pt x="209" y="1654"/>
                    <a:pt x="328" y="2309"/>
                    <a:pt x="120" y="2964"/>
                  </a:cubicBezTo>
                  <a:cubicBezTo>
                    <a:pt x="30" y="3321"/>
                    <a:pt x="1" y="3529"/>
                    <a:pt x="417" y="3678"/>
                  </a:cubicBezTo>
                  <a:cubicBezTo>
                    <a:pt x="745" y="3768"/>
                    <a:pt x="1072" y="3857"/>
                    <a:pt x="1400" y="3887"/>
                  </a:cubicBezTo>
                  <a:cubicBezTo>
                    <a:pt x="1817" y="3976"/>
                    <a:pt x="2234" y="4006"/>
                    <a:pt x="2651" y="4065"/>
                  </a:cubicBezTo>
                  <a:cubicBezTo>
                    <a:pt x="3023" y="4110"/>
                    <a:pt x="3380" y="4125"/>
                    <a:pt x="3737" y="4125"/>
                  </a:cubicBezTo>
                  <a:cubicBezTo>
                    <a:pt x="4095" y="4125"/>
                    <a:pt x="4452" y="4110"/>
                    <a:pt x="4824" y="4095"/>
                  </a:cubicBezTo>
                  <a:cubicBezTo>
                    <a:pt x="5330" y="4065"/>
                    <a:pt x="5836" y="4036"/>
                    <a:pt x="6313" y="3916"/>
                  </a:cubicBezTo>
                  <a:cubicBezTo>
                    <a:pt x="6670" y="3827"/>
                    <a:pt x="7117" y="3797"/>
                    <a:pt x="7236" y="3410"/>
                  </a:cubicBezTo>
                  <a:cubicBezTo>
                    <a:pt x="7325" y="3083"/>
                    <a:pt x="7236" y="2726"/>
                    <a:pt x="7117" y="2398"/>
                  </a:cubicBezTo>
                  <a:cubicBezTo>
                    <a:pt x="6938" y="1862"/>
                    <a:pt x="7117" y="1237"/>
                    <a:pt x="7146" y="671"/>
                  </a:cubicBezTo>
                  <a:cubicBezTo>
                    <a:pt x="7176" y="433"/>
                    <a:pt x="7265" y="135"/>
                    <a:pt x="6938" y="105"/>
                  </a:cubicBezTo>
                  <a:cubicBezTo>
                    <a:pt x="6903" y="103"/>
                    <a:pt x="6869" y="101"/>
                    <a:pt x="6835" y="101"/>
                  </a:cubicBezTo>
                  <a:cubicBezTo>
                    <a:pt x="6497" y="101"/>
                    <a:pt x="6221" y="227"/>
                    <a:pt x="5896" y="254"/>
                  </a:cubicBezTo>
                  <a:cubicBezTo>
                    <a:pt x="5420" y="284"/>
                    <a:pt x="4913" y="344"/>
                    <a:pt x="4437" y="344"/>
                  </a:cubicBezTo>
                  <a:cubicBezTo>
                    <a:pt x="4315" y="352"/>
                    <a:pt x="4193" y="356"/>
                    <a:pt x="4071" y="356"/>
                  </a:cubicBezTo>
                  <a:cubicBezTo>
                    <a:pt x="3776" y="356"/>
                    <a:pt x="3481" y="335"/>
                    <a:pt x="3186" y="314"/>
                  </a:cubicBezTo>
                  <a:cubicBezTo>
                    <a:pt x="2412" y="284"/>
                    <a:pt x="1638" y="195"/>
                    <a:pt x="894" y="105"/>
                  </a:cubicBezTo>
                  <a:cubicBezTo>
                    <a:pt x="746" y="87"/>
                    <a:pt x="519" y="0"/>
                    <a:pt x="33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7"/>
            <p:cNvSpPr/>
            <p:nvPr/>
          </p:nvSpPr>
          <p:spPr>
            <a:xfrm>
              <a:off x="3402090" y="1874310"/>
              <a:ext cx="85160" cy="65740"/>
            </a:xfrm>
            <a:custGeom>
              <a:avLst/>
              <a:gdLst/>
              <a:ahLst/>
              <a:cxnLst/>
              <a:rect l="l" t="t" r="r" b="b"/>
              <a:pathLst>
                <a:path w="4258" h="3287" extrusionOk="0">
                  <a:moveTo>
                    <a:pt x="3024" y="3036"/>
                  </a:moveTo>
                  <a:cubicBezTo>
                    <a:pt x="3023" y="3046"/>
                    <a:pt x="3027" y="3057"/>
                    <a:pt x="3037" y="3067"/>
                  </a:cubicBezTo>
                  <a:cubicBezTo>
                    <a:pt x="3033" y="3057"/>
                    <a:pt x="3028" y="3046"/>
                    <a:pt x="3024" y="3036"/>
                  </a:cubicBezTo>
                  <a:close/>
                  <a:moveTo>
                    <a:pt x="3662" y="0"/>
                  </a:moveTo>
                  <a:cubicBezTo>
                    <a:pt x="3599" y="21"/>
                    <a:pt x="3536" y="42"/>
                    <a:pt x="3473" y="42"/>
                  </a:cubicBezTo>
                  <a:cubicBezTo>
                    <a:pt x="3447" y="42"/>
                    <a:pt x="3420" y="39"/>
                    <a:pt x="3394" y="30"/>
                  </a:cubicBezTo>
                  <a:cubicBezTo>
                    <a:pt x="3365" y="149"/>
                    <a:pt x="3394" y="298"/>
                    <a:pt x="3394" y="417"/>
                  </a:cubicBezTo>
                  <a:cubicBezTo>
                    <a:pt x="3365" y="566"/>
                    <a:pt x="3335" y="685"/>
                    <a:pt x="3335" y="834"/>
                  </a:cubicBezTo>
                  <a:cubicBezTo>
                    <a:pt x="3305" y="596"/>
                    <a:pt x="3305" y="328"/>
                    <a:pt x="3245" y="90"/>
                  </a:cubicBezTo>
                  <a:cubicBezTo>
                    <a:pt x="3245" y="79"/>
                    <a:pt x="3245" y="68"/>
                    <a:pt x="3245" y="60"/>
                  </a:cubicBezTo>
                  <a:cubicBezTo>
                    <a:pt x="3216" y="90"/>
                    <a:pt x="3156" y="119"/>
                    <a:pt x="3156" y="149"/>
                  </a:cubicBezTo>
                  <a:cubicBezTo>
                    <a:pt x="3067" y="477"/>
                    <a:pt x="3097" y="893"/>
                    <a:pt x="3067" y="1251"/>
                  </a:cubicBezTo>
                  <a:cubicBezTo>
                    <a:pt x="3007" y="1578"/>
                    <a:pt x="3097" y="1906"/>
                    <a:pt x="3067" y="2233"/>
                  </a:cubicBezTo>
                  <a:cubicBezTo>
                    <a:pt x="2948" y="1757"/>
                    <a:pt x="3007" y="1281"/>
                    <a:pt x="2977" y="804"/>
                  </a:cubicBezTo>
                  <a:cubicBezTo>
                    <a:pt x="2948" y="655"/>
                    <a:pt x="2977" y="298"/>
                    <a:pt x="2858" y="209"/>
                  </a:cubicBezTo>
                  <a:cubicBezTo>
                    <a:pt x="2858" y="209"/>
                    <a:pt x="2858" y="209"/>
                    <a:pt x="2858" y="238"/>
                  </a:cubicBezTo>
                  <a:cubicBezTo>
                    <a:pt x="2858" y="142"/>
                    <a:pt x="2798" y="115"/>
                    <a:pt x="2724" y="115"/>
                  </a:cubicBezTo>
                  <a:cubicBezTo>
                    <a:pt x="2660" y="115"/>
                    <a:pt x="2586" y="135"/>
                    <a:pt x="2531" y="149"/>
                  </a:cubicBezTo>
                  <a:cubicBezTo>
                    <a:pt x="2620" y="477"/>
                    <a:pt x="2590" y="953"/>
                    <a:pt x="2590" y="1310"/>
                  </a:cubicBezTo>
                  <a:cubicBezTo>
                    <a:pt x="2620" y="1697"/>
                    <a:pt x="2590" y="2174"/>
                    <a:pt x="2590" y="2501"/>
                  </a:cubicBezTo>
                  <a:cubicBezTo>
                    <a:pt x="2531" y="2055"/>
                    <a:pt x="2501" y="1608"/>
                    <a:pt x="2471" y="1161"/>
                  </a:cubicBezTo>
                  <a:cubicBezTo>
                    <a:pt x="2443" y="1020"/>
                    <a:pt x="2469" y="202"/>
                    <a:pt x="2265" y="202"/>
                  </a:cubicBezTo>
                  <a:cubicBezTo>
                    <a:pt x="2255" y="202"/>
                    <a:pt x="2244" y="204"/>
                    <a:pt x="2233" y="209"/>
                  </a:cubicBezTo>
                  <a:cubicBezTo>
                    <a:pt x="2233" y="209"/>
                    <a:pt x="2233" y="179"/>
                    <a:pt x="2203" y="179"/>
                  </a:cubicBezTo>
                  <a:cubicBezTo>
                    <a:pt x="2203" y="179"/>
                    <a:pt x="2174" y="209"/>
                    <a:pt x="2174" y="209"/>
                  </a:cubicBezTo>
                  <a:cubicBezTo>
                    <a:pt x="2382" y="328"/>
                    <a:pt x="2293" y="953"/>
                    <a:pt x="2293" y="1132"/>
                  </a:cubicBezTo>
                  <a:cubicBezTo>
                    <a:pt x="2293" y="1638"/>
                    <a:pt x="2322" y="2174"/>
                    <a:pt x="2293" y="2680"/>
                  </a:cubicBezTo>
                  <a:cubicBezTo>
                    <a:pt x="2382" y="2501"/>
                    <a:pt x="2382" y="2233"/>
                    <a:pt x="2382" y="2025"/>
                  </a:cubicBezTo>
                  <a:lnTo>
                    <a:pt x="2382" y="2025"/>
                  </a:lnTo>
                  <a:cubicBezTo>
                    <a:pt x="2471" y="2233"/>
                    <a:pt x="2501" y="2888"/>
                    <a:pt x="2352" y="3067"/>
                  </a:cubicBezTo>
                  <a:cubicBezTo>
                    <a:pt x="2352" y="3037"/>
                    <a:pt x="2293" y="3007"/>
                    <a:pt x="2263" y="2978"/>
                  </a:cubicBezTo>
                  <a:cubicBezTo>
                    <a:pt x="2161" y="3066"/>
                    <a:pt x="2098" y="3112"/>
                    <a:pt x="2053" y="3112"/>
                  </a:cubicBezTo>
                  <a:cubicBezTo>
                    <a:pt x="1994" y="3112"/>
                    <a:pt x="1970" y="3029"/>
                    <a:pt x="1935" y="2859"/>
                  </a:cubicBezTo>
                  <a:cubicBezTo>
                    <a:pt x="1846" y="2591"/>
                    <a:pt x="1876" y="2263"/>
                    <a:pt x="1787" y="2025"/>
                  </a:cubicBezTo>
                  <a:lnTo>
                    <a:pt x="1787" y="2025"/>
                  </a:lnTo>
                  <a:cubicBezTo>
                    <a:pt x="1727" y="2382"/>
                    <a:pt x="1876" y="2799"/>
                    <a:pt x="1638" y="3097"/>
                  </a:cubicBezTo>
                  <a:cubicBezTo>
                    <a:pt x="1638" y="3037"/>
                    <a:pt x="1608" y="3007"/>
                    <a:pt x="1608" y="2948"/>
                  </a:cubicBezTo>
                  <a:cubicBezTo>
                    <a:pt x="1548" y="3027"/>
                    <a:pt x="1502" y="3040"/>
                    <a:pt x="1434" y="3040"/>
                  </a:cubicBezTo>
                  <a:cubicBezTo>
                    <a:pt x="1399" y="3040"/>
                    <a:pt x="1360" y="3037"/>
                    <a:pt x="1310" y="3037"/>
                  </a:cubicBezTo>
                  <a:cubicBezTo>
                    <a:pt x="1242" y="3037"/>
                    <a:pt x="1184" y="3057"/>
                    <a:pt x="1130" y="3057"/>
                  </a:cubicBezTo>
                  <a:cubicBezTo>
                    <a:pt x="1089" y="3057"/>
                    <a:pt x="1051" y="3046"/>
                    <a:pt x="1012" y="3007"/>
                  </a:cubicBezTo>
                  <a:cubicBezTo>
                    <a:pt x="864" y="2859"/>
                    <a:pt x="834" y="2442"/>
                    <a:pt x="804" y="2263"/>
                  </a:cubicBezTo>
                  <a:cubicBezTo>
                    <a:pt x="804" y="2114"/>
                    <a:pt x="804" y="1995"/>
                    <a:pt x="804" y="1876"/>
                  </a:cubicBezTo>
                  <a:cubicBezTo>
                    <a:pt x="715" y="1995"/>
                    <a:pt x="774" y="2352"/>
                    <a:pt x="774" y="2501"/>
                  </a:cubicBezTo>
                  <a:cubicBezTo>
                    <a:pt x="774" y="2650"/>
                    <a:pt x="834" y="2888"/>
                    <a:pt x="774" y="3037"/>
                  </a:cubicBezTo>
                  <a:cubicBezTo>
                    <a:pt x="774" y="3007"/>
                    <a:pt x="774" y="3007"/>
                    <a:pt x="774" y="2978"/>
                  </a:cubicBezTo>
                  <a:cubicBezTo>
                    <a:pt x="774" y="3007"/>
                    <a:pt x="715" y="3037"/>
                    <a:pt x="685" y="3037"/>
                  </a:cubicBezTo>
                  <a:cubicBezTo>
                    <a:pt x="685" y="2978"/>
                    <a:pt x="625" y="2948"/>
                    <a:pt x="625" y="2888"/>
                  </a:cubicBezTo>
                  <a:cubicBezTo>
                    <a:pt x="596" y="2918"/>
                    <a:pt x="536" y="2948"/>
                    <a:pt x="506" y="2948"/>
                  </a:cubicBezTo>
                  <a:cubicBezTo>
                    <a:pt x="476" y="2918"/>
                    <a:pt x="447" y="2918"/>
                    <a:pt x="417" y="2888"/>
                  </a:cubicBezTo>
                  <a:cubicBezTo>
                    <a:pt x="417" y="2948"/>
                    <a:pt x="357" y="2978"/>
                    <a:pt x="328" y="3007"/>
                  </a:cubicBezTo>
                  <a:cubicBezTo>
                    <a:pt x="238" y="2888"/>
                    <a:pt x="268" y="2650"/>
                    <a:pt x="238" y="2531"/>
                  </a:cubicBezTo>
                  <a:cubicBezTo>
                    <a:pt x="208" y="2323"/>
                    <a:pt x="238" y="2114"/>
                    <a:pt x="149" y="1936"/>
                  </a:cubicBezTo>
                  <a:cubicBezTo>
                    <a:pt x="149" y="2114"/>
                    <a:pt x="119" y="2263"/>
                    <a:pt x="119" y="2442"/>
                  </a:cubicBezTo>
                  <a:cubicBezTo>
                    <a:pt x="119" y="2680"/>
                    <a:pt x="0" y="2948"/>
                    <a:pt x="0" y="3216"/>
                  </a:cubicBezTo>
                  <a:lnTo>
                    <a:pt x="89" y="3127"/>
                  </a:lnTo>
                  <a:cubicBezTo>
                    <a:pt x="134" y="3171"/>
                    <a:pt x="186" y="3193"/>
                    <a:pt x="238" y="3193"/>
                  </a:cubicBezTo>
                  <a:cubicBezTo>
                    <a:pt x="290" y="3193"/>
                    <a:pt x="342" y="3171"/>
                    <a:pt x="387" y="3127"/>
                  </a:cubicBezTo>
                  <a:cubicBezTo>
                    <a:pt x="387" y="3206"/>
                    <a:pt x="453" y="3219"/>
                    <a:pt x="524" y="3219"/>
                  </a:cubicBezTo>
                  <a:cubicBezTo>
                    <a:pt x="559" y="3219"/>
                    <a:pt x="596" y="3216"/>
                    <a:pt x="625" y="3216"/>
                  </a:cubicBezTo>
                  <a:cubicBezTo>
                    <a:pt x="774" y="3216"/>
                    <a:pt x="804" y="3246"/>
                    <a:pt x="923" y="3275"/>
                  </a:cubicBezTo>
                  <a:cubicBezTo>
                    <a:pt x="1064" y="3282"/>
                    <a:pt x="1208" y="3286"/>
                    <a:pt x="1353" y="3286"/>
                  </a:cubicBezTo>
                  <a:cubicBezTo>
                    <a:pt x="1824" y="3286"/>
                    <a:pt x="2314" y="3247"/>
                    <a:pt x="2769" y="3156"/>
                  </a:cubicBezTo>
                  <a:cubicBezTo>
                    <a:pt x="2784" y="3141"/>
                    <a:pt x="2784" y="3133"/>
                    <a:pt x="2780" y="3126"/>
                  </a:cubicBezTo>
                  <a:lnTo>
                    <a:pt x="2780" y="3126"/>
                  </a:lnTo>
                  <a:cubicBezTo>
                    <a:pt x="2784" y="3127"/>
                    <a:pt x="2790" y="3127"/>
                    <a:pt x="2799" y="3127"/>
                  </a:cubicBezTo>
                  <a:cubicBezTo>
                    <a:pt x="2829" y="2918"/>
                    <a:pt x="2829" y="2650"/>
                    <a:pt x="2888" y="2442"/>
                  </a:cubicBezTo>
                  <a:cubicBezTo>
                    <a:pt x="2888" y="2640"/>
                    <a:pt x="2942" y="2838"/>
                    <a:pt x="3024" y="3036"/>
                  </a:cubicBezTo>
                  <a:lnTo>
                    <a:pt x="3024" y="3036"/>
                  </a:lnTo>
                  <a:cubicBezTo>
                    <a:pt x="3024" y="3016"/>
                    <a:pt x="3037" y="2997"/>
                    <a:pt x="3037" y="2978"/>
                  </a:cubicBezTo>
                  <a:cubicBezTo>
                    <a:pt x="3071" y="3062"/>
                    <a:pt x="3114" y="3098"/>
                    <a:pt x="3166" y="3098"/>
                  </a:cubicBezTo>
                  <a:cubicBezTo>
                    <a:pt x="3207" y="3098"/>
                    <a:pt x="3253" y="3076"/>
                    <a:pt x="3305" y="3037"/>
                  </a:cubicBezTo>
                  <a:cubicBezTo>
                    <a:pt x="3335" y="3037"/>
                    <a:pt x="3365" y="3067"/>
                    <a:pt x="3365" y="3067"/>
                  </a:cubicBezTo>
                  <a:cubicBezTo>
                    <a:pt x="3275" y="2918"/>
                    <a:pt x="3275" y="2501"/>
                    <a:pt x="3335" y="2323"/>
                  </a:cubicBezTo>
                  <a:lnTo>
                    <a:pt x="3335" y="2323"/>
                  </a:lnTo>
                  <a:cubicBezTo>
                    <a:pt x="3335" y="2531"/>
                    <a:pt x="3365" y="2799"/>
                    <a:pt x="3484" y="2978"/>
                  </a:cubicBezTo>
                  <a:cubicBezTo>
                    <a:pt x="3513" y="2471"/>
                    <a:pt x="3216" y="1846"/>
                    <a:pt x="3454" y="1370"/>
                  </a:cubicBezTo>
                  <a:lnTo>
                    <a:pt x="3454" y="1370"/>
                  </a:lnTo>
                  <a:cubicBezTo>
                    <a:pt x="3424" y="1668"/>
                    <a:pt x="3513" y="1965"/>
                    <a:pt x="3513" y="2263"/>
                  </a:cubicBezTo>
                  <a:cubicBezTo>
                    <a:pt x="3543" y="2531"/>
                    <a:pt x="3603" y="2769"/>
                    <a:pt x="3662" y="3007"/>
                  </a:cubicBezTo>
                  <a:cubicBezTo>
                    <a:pt x="3662" y="3007"/>
                    <a:pt x="3692" y="2948"/>
                    <a:pt x="3692" y="2918"/>
                  </a:cubicBezTo>
                  <a:cubicBezTo>
                    <a:pt x="3692" y="2948"/>
                    <a:pt x="3752" y="3007"/>
                    <a:pt x="3752" y="3007"/>
                  </a:cubicBezTo>
                  <a:cubicBezTo>
                    <a:pt x="3811" y="2888"/>
                    <a:pt x="4020" y="2888"/>
                    <a:pt x="4139" y="2888"/>
                  </a:cubicBezTo>
                  <a:cubicBezTo>
                    <a:pt x="4079" y="2739"/>
                    <a:pt x="4020" y="2561"/>
                    <a:pt x="3990" y="2382"/>
                  </a:cubicBezTo>
                  <a:lnTo>
                    <a:pt x="3990" y="2382"/>
                  </a:lnTo>
                  <a:cubicBezTo>
                    <a:pt x="4079" y="2561"/>
                    <a:pt x="4168" y="2739"/>
                    <a:pt x="4228" y="2888"/>
                  </a:cubicBezTo>
                  <a:cubicBezTo>
                    <a:pt x="4258" y="2769"/>
                    <a:pt x="4198" y="2620"/>
                    <a:pt x="4168" y="2501"/>
                  </a:cubicBezTo>
                  <a:cubicBezTo>
                    <a:pt x="4049" y="2144"/>
                    <a:pt x="3990" y="1787"/>
                    <a:pt x="3960" y="1400"/>
                  </a:cubicBezTo>
                  <a:cubicBezTo>
                    <a:pt x="3930" y="1102"/>
                    <a:pt x="3900" y="804"/>
                    <a:pt x="3900" y="506"/>
                  </a:cubicBezTo>
                  <a:cubicBezTo>
                    <a:pt x="3930" y="387"/>
                    <a:pt x="3930" y="238"/>
                    <a:pt x="3900" y="149"/>
                  </a:cubicBezTo>
                  <a:cubicBezTo>
                    <a:pt x="3900" y="179"/>
                    <a:pt x="3900" y="209"/>
                    <a:pt x="3900" y="238"/>
                  </a:cubicBezTo>
                  <a:cubicBezTo>
                    <a:pt x="3900" y="238"/>
                    <a:pt x="3871" y="149"/>
                    <a:pt x="3871" y="149"/>
                  </a:cubicBezTo>
                  <a:cubicBezTo>
                    <a:pt x="3813" y="379"/>
                    <a:pt x="3784" y="608"/>
                    <a:pt x="3755" y="865"/>
                  </a:cubicBezTo>
                  <a:lnTo>
                    <a:pt x="3755" y="865"/>
                  </a:lnTo>
                  <a:cubicBezTo>
                    <a:pt x="3779" y="621"/>
                    <a:pt x="3748" y="201"/>
                    <a:pt x="366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7"/>
            <p:cNvSpPr/>
            <p:nvPr/>
          </p:nvSpPr>
          <p:spPr>
            <a:xfrm>
              <a:off x="3411610" y="1878470"/>
              <a:ext cx="7760" cy="19680"/>
            </a:xfrm>
            <a:custGeom>
              <a:avLst/>
              <a:gdLst/>
              <a:ahLst/>
              <a:cxnLst/>
              <a:rect l="l" t="t" r="r" b="b"/>
              <a:pathLst>
                <a:path w="388" h="984" extrusionOk="0">
                  <a:moveTo>
                    <a:pt x="358" y="1"/>
                  </a:moveTo>
                  <a:cubicBezTo>
                    <a:pt x="0" y="60"/>
                    <a:pt x="268" y="805"/>
                    <a:pt x="328" y="983"/>
                  </a:cubicBezTo>
                  <a:cubicBezTo>
                    <a:pt x="328" y="656"/>
                    <a:pt x="388" y="328"/>
                    <a:pt x="35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7"/>
            <p:cNvSpPr/>
            <p:nvPr/>
          </p:nvSpPr>
          <p:spPr>
            <a:xfrm>
              <a:off x="3359810" y="2618110"/>
              <a:ext cx="7160" cy="27360"/>
            </a:xfrm>
            <a:custGeom>
              <a:avLst/>
              <a:gdLst/>
              <a:ahLst/>
              <a:cxnLst/>
              <a:rect l="l" t="t" r="r" b="b"/>
              <a:pathLst>
                <a:path w="358" h="1368" extrusionOk="0">
                  <a:moveTo>
                    <a:pt x="297" y="1"/>
                  </a:moveTo>
                  <a:cubicBezTo>
                    <a:pt x="123" y="352"/>
                    <a:pt x="348" y="931"/>
                    <a:pt x="18" y="1233"/>
                  </a:cubicBezTo>
                  <a:lnTo>
                    <a:pt x="18" y="1233"/>
                  </a:lnTo>
                  <a:cubicBezTo>
                    <a:pt x="12" y="1228"/>
                    <a:pt x="6" y="1223"/>
                    <a:pt x="0" y="1219"/>
                  </a:cubicBezTo>
                  <a:lnTo>
                    <a:pt x="0" y="1249"/>
                  </a:lnTo>
                  <a:cubicBezTo>
                    <a:pt x="6" y="1243"/>
                    <a:pt x="13" y="1238"/>
                    <a:pt x="18" y="1233"/>
                  </a:cubicBezTo>
                  <a:lnTo>
                    <a:pt x="18" y="1233"/>
                  </a:lnTo>
                  <a:cubicBezTo>
                    <a:pt x="129" y="1314"/>
                    <a:pt x="215" y="1368"/>
                    <a:pt x="328" y="1368"/>
                  </a:cubicBezTo>
                  <a:cubicBezTo>
                    <a:pt x="244" y="1172"/>
                    <a:pt x="291" y="924"/>
                    <a:pt x="322" y="722"/>
                  </a:cubicBezTo>
                  <a:lnTo>
                    <a:pt x="322" y="722"/>
                  </a:lnTo>
                  <a:cubicBezTo>
                    <a:pt x="324" y="729"/>
                    <a:pt x="326" y="736"/>
                    <a:pt x="328" y="742"/>
                  </a:cubicBezTo>
                  <a:cubicBezTo>
                    <a:pt x="328" y="742"/>
                    <a:pt x="357" y="713"/>
                    <a:pt x="328" y="683"/>
                  </a:cubicBezTo>
                  <a:cubicBezTo>
                    <a:pt x="326" y="696"/>
                    <a:pt x="324" y="709"/>
                    <a:pt x="322" y="722"/>
                  </a:cubicBezTo>
                  <a:lnTo>
                    <a:pt x="322" y="722"/>
                  </a:lnTo>
                  <a:cubicBezTo>
                    <a:pt x="263" y="516"/>
                    <a:pt x="183" y="231"/>
                    <a:pt x="29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7"/>
            <p:cNvSpPr/>
            <p:nvPr/>
          </p:nvSpPr>
          <p:spPr>
            <a:xfrm>
              <a:off x="3241130" y="2507890"/>
              <a:ext cx="33540" cy="3600"/>
            </a:xfrm>
            <a:custGeom>
              <a:avLst/>
              <a:gdLst/>
              <a:ahLst/>
              <a:cxnLst/>
              <a:rect l="l" t="t" r="r" b="b"/>
              <a:pathLst>
                <a:path w="1677" h="180" extrusionOk="0">
                  <a:moveTo>
                    <a:pt x="1025" y="0"/>
                  </a:moveTo>
                  <a:cubicBezTo>
                    <a:pt x="540" y="0"/>
                    <a:pt x="1" y="84"/>
                    <a:pt x="39" y="179"/>
                  </a:cubicBezTo>
                  <a:lnTo>
                    <a:pt x="1676" y="90"/>
                  </a:lnTo>
                  <a:cubicBezTo>
                    <a:pt x="1549" y="26"/>
                    <a:pt x="1295" y="0"/>
                    <a:pt x="102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7"/>
            <p:cNvSpPr/>
            <p:nvPr/>
          </p:nvSpPr>
          <p:spPr>
            <a:xfrm>
              <a:off x="3353250" y="2956290"/>
              <a:ext cx="5980" cy="17880"/>
            </a:xfrm>
            <a:custGeom>
              <a:avLst/>
              <a:gdLst/>
              <a:ahLst/>
              <a:cxnLst/>
              <a:rect l="l" t="t" r="r" b="b"/>
              <a:pathLst>
                <a:path w="299" h="894" extrusionOk="0">
                  <a:moveTo>
                    <a:pt x="239" y="1"/>
                  </a:moveTo>
                  <a:cubicBezTo>
                    <a:pt x="179" y="239"/>
                    <a:pt x="60" y="447"/>
                    <a:pt x="1" y="686"/>
                  </a:cubicBezTo>
                  <a:cubicBezTo>
                    <a:pt x="90" y="745"/>
                    <a:pt x="179" y="805"/>
                    <a:pt x="269" y="894"/>
                  </a:cubicBezTo>
                  <a:lnTo>
                    <a:pt x="209" y="775"/>
                  </a:lnTo>
                  <a:cubicBezTo>
                    <a:pt x="298" y="566"/>
                    <a:pt x="298" y="209"/>
                    <a:pt x="23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7"/>
            <p:cNvSpPr/>
            <p:nvPr/>
          </p:nvSpPr>
          <p:spPr>
            <a:xfrm>
              <a:off x="3082910" y="349045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7"/>
            <p:cNvSpPr/>
            <p:nvPr/>
          </p:nvSpPr>
          <p:spPr>
            <a:xfrm>
              <a:off x="3079330" y="3028350"/>
              <a:ext cx="71480" cy="7160"/>
            </a:xfrm>
            <a:custGeom>
              <a:avLst/>
              <a:gdLst/>
              <a:ahLst/>
              <a:cxnLst/>
              <a:rect l="l" t="t" r="r" b="b"/>
              <a:pathLst>
                <a:path w="3574" h="358" extrusionOk="0">
                  <a:moveTo>
                    <a:pt x="1" y="0"/>
                  </a:moveTo>
                  <a:lnTo>
                    <a:pt x="1" y="0"/>
                  </a:lnTo>
                  <a:cubicBezTo>
                    <a:pt x="373" y="157"/>
                    <a:pt x="853" y="182"/>
                    <a:pt x="1362" y="182"/>
                  </a:cubicBezTo>
                  <a:cubicBezTo>
                    <a:pt x="1500" y="182"/>
                    <a:pt x="1640" y="180"/>
                    <a:pt x="1781" y="178"/>
                  </a:cubicBezTo>
                  <a:lnTo>
                    <a:pt x="1781" y="178"/>
                  </a:lnTo>
                  <a:lnTo>
                    <a:pt x="3573" y="358"/>
                  </a:lnTo>
                  <a:cubicBezTo>
                    <a:pt x="3141" y="201"/>
                    <a:pt x="2625" y="176"/>
                    <a:pt x="2104" y="176"/>
                  </a:cubicBezTo>
                  <a:cubicBezTo>
                    <a:pt x="1996" y="176"/>
                    <a:pt x="1889" y="177"/>
                    <a:pt x="1781" y="178"/>
                  </a:cubicBezTo>
                  <a:lnTo>
                    <a:pt x="1781" y="178"/>
                  </a:ln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7"/>
            <p:cNvSpPr/>
            <p:nvPr/>
          </p:nvSpPr>
          <p:spPr>
            <a:xfrm>
              <a:off x="2967370" y="305335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7"/>
            <p:cNvSpPr/>
            <p:nvPr/>
          </p:nvSpPr>
          <p:spPr>
            <a:xfrm>
              <a:off x="2987030" y="3287970"/>
              <a:ext cx="19080" cy="65540"/>
            </a:xfrm>
            <a:custGeom>
              <a:avLst/>
              <a:gdLst/>
              <a:ahLst/>
              <a:cxnLst/>
              <a:rect l="l" t="t" r="r" b="b"/>
              <a:pathLst>
                <a:path w="954" h="3277" extrusionOk="0">
                  <a:moveTo>
                    <a:pt x="149" y="1"/>
                  </a:moveTo>
                  <a:lnTo>
                    <a:pt x="1" y="567"/>
                  </a:lnTo>
                  <a:cubicBezTo>
                    <a:pt x="268" y="1430"/>
                    <a:pt x="149" y="2472"/>
                    <a:pt x="30" y="3276"/>
                  </a:cubicBezTo>
                  <a:cubicBezTo>
                    <a:pt x="358" y="3276"/>
                    <a:pt x="656" y="3157"/>
                    <a:pt x="953" y="2859"/>
                  </a:cubicBezTo>
                  <a:cubicBezTo>
                    <a:pt x="358" y="2174"/>
                    <a:pt x="179" y="894"/>
                    <a:pt x="14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7"/>
            <p:cNvSpPr/>
            <p:nvPr/>
          </p:nvSpPr>
          <p:spPr>
            <a:xfrm>
              <a:off x="3355630" y="3423150"/>
              <a:ext cx="115540" cy="109140"/>
            </a:xfrm>
            <a:custGeom>
              <a:avLst/>
              <a:gdLst/>
              <a:ahLst/>
              <a:cxnLst/>
              <a:rect l="l" t="t" r="r" b="b"/>
              <a:pathLst>
                <a:path w="5777" h="5457" extrusionOk="0">
                  <a:moveTo>
                    <a:pt x="5568" y="1"/>
                  </a:moveTo>
                  <a:lnTo>
                    <a:pt x="5568" y="1"/>
                  </a:lnTo>
                  <a:cubicBezTo>
                    <a:pt x="5003" y="60"/>
                    <a:pt x="4348" y="298"/>
                    <a:pt x="3752" y="417"/>
                  </a:cubicBezTo>
                  <a:cubicBezTo>
                    <a:pt x="3522" y="472"/>
                    <a:pt x="3304" y="491"/>
                    <a:pt x="3088" y="491"/>
                  </a:cubicBezTo>
                  <a:cubicBezTo>
                    <a:pt x="2716" y="491"/>
                    <a:pt x="2350" y="436"/>
                    <a:pt x="1936" y="417"/>
                  </a:cubicBezTo>
                  <a:cubicBezTo>
                    <a:pt x="1638" y="417"/>
                    <a:pt x="1341" y="417"/>
                    <a:pt x="1013" y="388"/>
                  </a:cubicBezTo>
                  <a:cubicBezTo>
                    <a:pt x="806" y="340"/>
                    <a:pt x="574" y="241"/>
                    <a:pt x="389" y="241"/>
                  </a:cubicBezTo>
                  <a:cubicBezTo>
                    <a:pt x="228" y="241"/>
                    <a:pt x="102" y="317"/>
                    <a:pt x="60" y="566"/>
                  </a:cubicBezTo>
                  <a:cubicBezTo>
                    <a:pt x="1" y="864"/>
                    <a:pt x="298" y="1608"/>
                    <a:pt x="566" y="1787"/>
                  </a:cubicBezTo>
                  <a:cubicBezTo>
                    <a:pt x="631" y="1823"/>
                    <a:pt x="706" y="1836"/>
                    <a:pt x="787" y="1836"/>
                  </a:cubicBezTo>
                  <a:cubicBezTo>
                    <a:pt x="1022" y="1836"/>
                    <a:pt x="1304" y="1725"/>
                    <a:pt x="1524" y="1725"/>
                  </a:cubicBezTo>
                  <a:cubicBezTo>
                    <a:pt x="1542" y="1725"/>
                    <a:pt x="1561" y="1726"/>
                    <a:pt x="1579" y="1728"/>
                  </a:cubicBezTo>
                  <a:cubicBezTo>
                    <a:pt x="1608" y="1906"/>
                    <a:pt x="1430" y="2055"/>
                    <a:pt x="1460" y="2263"/>
                  </a:cubicBezTo>
                  <a:cubicBezTo>
                    <a:pt x="1460" y="2350"/>
                    <a:pt x="1709" y="2741"/>
                    <a:pt x="1834" y="2741"/>
                  </a:cubicBezTo>
                  <a:cubicBezTo>
                    <a:pt x="1838" y="2741"/>
                    <a:pt x="1843" y="2741"/>
                    <a:pt x="1847" y="2740"/>
                  </a:cubicBezTo>
                  <a:cubicBezTo>
                    <a:pt x="1979" y="2671"/>
                    <a:pt x="2070" y="2642"/>
                    <a:pt x="2129" y="2642"/>
                  </a:cubicBezTo>
                  <a:cubicBezTo>
                    <a:pt x="2426" y="2642"/>
                    <a:pt x="1911" y="3385"/>
                    <a:pt x="1936" y="3484"/>
                  </a:cubicBezTo>
                  <a:cubicBezTo>
                    <a:pt x="1999" y="3714"/>
                    <a:pt x="2164" y="3782"/>
                    <a:pt x="2359" y="3782"/>
                  </a:cubicBezTo>
                  <a:cubicBezTo>
                    <a:pt x="2443" y="3782"/>
                    <a:pt x="2532" y="3770"/>
                    <a:pt x="2621" y="3752"/>
                  </a:cubicBezTo>
                  <a:lnTo>
                    <a:pt x="2621" y="3752"/>
                  </a:lnTo>
                  <a:cubicBezTo>
                    <a:pt x="2651" y="3961"/>
                    <a:pt x="2472" y="3990"/>
                    <a:pt x="2412" y="4139"/>
                  </a:cubicBezTo>
                  <a:cubicBezTo>
                    <a:pt x="2279" y="4619"/>
                    <a:pt x="2671" y="5456"/>
                    <a:pt x="3245" y="5456"/>
                  </a:cubicBezTo>
                  <a:cubicBezTo>
                    <a:pt x="3312" y="5456"/>
                    <a:pt x="3382" y="5445"/>
                    <a:pt x="3454" y="5420"/>
                  </a:cubicBezTo>
                  <a:cubicBezTo>
                    <a:pt x="3693" y="5300"/>
                    <a:pt x="3901" y="4913"/>
                    <a:pt x="3961" y="4675"/>
                  </a:cubicBezTo>
                  <a:cubicBezTo>
                    <a:pt x="4050" y="4348"/>
                    <a:pt x="3752" y="4080"/>
                    <a:pt x="3871" y="3871"/>
                  </a:cubicBezTo>
                  <a:lnTo>
                    <a:pt x="3871" y="3871"/>
                  </a:lnTo>
                  <a:cubicBezTo>
                    <a:pt x="3871" y="3876"/>
                    <a:pt x="3877" y="3877"/>
                    <a:pt x="3886" y="3877"/>
                  </a:cubicBezTo>
                  <a:cubicBezTo>
                    <a:pt x="3942" y="3877"/>
                    <a:pt x="4139" y="3812"/>
                    <a:pt x="4139" y="3812"/>
                  </a:cubicBezTo>
                  <a:cubicBezTo>
                    <a:pt x="4258" y="3752"/>
                    <a:pt x="4348" y="3544"/>
                    <a:pt x="4377" y="3395"/>
                  </a:cubicBezTo>
                  <a:cubicBezTo>
                    <a:pt x="4407" y="2948"/>
                    <a:pt x="3603" y="3038"/>
                    <a:pt x="3871" y="2680"/>
                  </a:cubicBezTo>
                  <a:cubicBezTo>
                    <a:pt x="4050" y="2472"/>
                    <a:pt x="4407" y="2651"/>
                    <a:pt x="4526" y="2353"/>
                  </a:cubicBezTo>
                  <a:cubicBezTo>
                    <a:pt x="4675" y="2055"/>
                    <a:pt x="4407" y="1698"/>
                    <a:pt x="4110" y="1608"/>
                  </a:cubicBezTo>
                  <a:cubicBezTo>
                    <a:pt x="4200" y="1493"/>
                    <a:pt x="4308" y="1460"/>
                    <a:pt x="4425" y="1460"/>
                  </a:cubicBezTo>
                  <a:cubicBezTo>
                    <a:pt x="4588" y="1460"/>
                    <a:pt x="4768" y="1525"/>
                    <a:pt x="4940" y="1525"/>
                  </a:cubicBezTo>
                  <a:cubicBezTo>
                    <a:pt x="5092" y="1525"/>
                    <a:pt x="5238" y="1474"/>
                    <a:pt x="5360" y="1281"/>
                  </a:cubicBezTo>
                  <a:cubicBezTo>
                    <a:pt x="5628" y="834"/>
                    <a:pt x="5777" y="477"/>
                    <a:pt x="556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7"/>
            <p:cNvSpPr/>
            <p:nvPr/>
          </p:nvSpPr>
          <p:spPr>
            <a:xfrm>
              <a:off x="3394930" y="3430890"/>
              <a:ext cx="70880" cy="97300"/>
            </a:xfrm>
            <a:custGeom>
              <a:avLst/>
              <a:gdLst/>
              <a:ahLst/>
              <a:cxnLst/>
              <a:rect l="l" t="t" r="r" b="b"/>
              <a:pathLst>
                <a:path w="3544" h="4865" extrusionOk="0">
                  <a:moveTo>
                    <a:pt x="3544" y="1"/>
                  </a:moveTo>
                  <a:cubicBezTo>
                    <a:pt x="3514" y="179"/>
                    <a:pt x="3157" y="626"/>
                    <a:pt x="2978" y="685"/>
                  </a:cubicBezTo>
                  <a:cubicBezTo>
                    <a:pt x="2888" y="723"/>
                    <a:pt x="2819" y="739"/>
                    <a:pt x="2765" y="739"/>
                  </a:cubicBezTo>
                  <a:cubicBezTo>
                    <a:pt x="2516" y="739"/>
                    <a:pt x="2600" y="389"/>
                    <a:pt x="2502" y="120"/>
                  </a:cubicBezTo>
                  <a:cubicBezTo>
                    <a:pt x="2477" y="339"/>
                    <a:pt x="2294" y="897"/>
                    <a:pt x="2016" y="897"/>
                  </a:cubicBezTo>
                  <a:cubicBezTo>
                    <a:pt x="1954" y="897"/>
                    <a:pt x="1887" y="870"/>
                    <a:pt x="1817" y="805"/>
                  </a:cubicBezTo>
                  <a:cubicBezTo>
                    <a:pt x="1787" y="864"/>
                    <a:pt x="1757" y="894"/>
                    <a:pt x="1728" y="953"/>
                  </a:cubicBezTo>
                  <a:cubicBezTo>
                    <a:pt x="1698" y="864"/>
                    <a:pt x="1579" y="745"/>
                    <a:pt x="1519" y="656"/>
                  </a:cubicBezTo>
                  <a:lnTo>
                    <a:pt x="1519" y="656"/>
                  </a:lnTo>
                  <a:cubicBezTo>
                    <a:pt x="1549" y="775"/>
                    <a:pt x="1549" y="894"/>
                    <a:pt x="1579" y="983"/>
                  </a:cubicBezTo>
                  <a:cubicBezTo>
                    <a:pt x="1229" y="1071"/>
                    <a:pt x="782" y="1239"/>
                    <a:pt x="392" y="1239"/>
                  </a:cubicBezTo>
                  <a:cubicBezTo>
                    <a:pt x="252" y="1239"/>
                    <a:pt x="119" y="1217"/>
                    <a:pt x="1" y="1162"/>
                  </a:cubicBezTo>
                  <a:lnTo>
                    <a:pt x="1" y="1162"/>
                  </a:lnTo>
                  <a:cubicBezTo>
                    <a:pt x="237" y="1273"/>
                    <a:pt x="506" y="1300"/>
                    <a:pt x="783" y="1300"/>
                  </a:cubicBezTo>
                  <a:cubicBezTo>
                    <a:pt x="1041" y="1300"/>
                    <a:pt x="1305" y="1277"/>
                    <a:pt x="1558" y="1277"/>
                  </a:cubicBezTo>
                  <a:cubicBezTo>
                    <a:pt x="1615" y="1277"/>
                    <a:pt x="1672" y="1278"/>
                    <a:pt x="1728" y="1281"/>
                  </a:cubicBezTo>
                  <a:cubicBezTo>
                    <a:pt x="1966" y="1787"/>
                    <a:pt x="1430" y="1876"/>
                    <a:pt x="1073" y="1966"/>
                  </a:cubicBezTo>
                  <a:cubicBezTo>
                    <a:pt x="1251" y="2055"/>
                    <a:pt x="1251" y="2115"/>
                    <a:pt x="1251" y="2293"/>
                  </a:cubicBezTo>
                  <a:cubicBezTo>
                    <a:pt x="1043" y="2353"/>
                    <a:pt x="626" y="2323"/>
                    <a:pt x="507" y="2442"/>
                  </a:cubicBezTo>
                  <a:cubicBezTo>
                    <a:pt x="805" y="2651"/>
                    <a:pt x="1013" y="2740"/>
                    <a:pt x="983" y="3127"/>
                  </a:cubicBezTo>
                  <a:cubicBezTo>
                    <a:pt x="1132" y="2770"/>
                    <a:pt x="1013" y="2651"/>
                    <a:pt x="1460" y="2621"/>
                  </a:cubicBezTo>
                  <a:cubicBezTo>
                    <a:pt x="1519" y="2829"/>
                    <a:pt x="1519" y="2770"/>
                    <a:pt x="1668" y="2829"/>
                  </a:cubicBezTo>
                  <a:cubicBezTo>
                    <a:pt x="1668" y="2826"/>
                    <a:pt x="1669" y="2824"/>
                    <a:pt x="1670" y="2824"/>
                  </a:cubicBezTo>
                  <a:cubicBezTo>
                    <a:pt x="1680" y="2824"/>
                    <a:pt x="1724" y="2919"/>
                    <a:pt x="1698" y="2919"/>
                  </a:cubicBezTo>
                  <a:lnTo>
                    <a:pt x="1728" y="2919"/>
                  </a:lnTo>
                  <a:cubicBezTo>
                    <a:pt x="1519" y="3187"/>
                    <a:pt x="1460" y="3246"/>
                    <a:pt x="1013" y="3306"/>
                  </a:cubicBezTo>
                  <a:cubicBezTo>
                    <a:pt x="1206" y="3330"/>
                    <a:pt x="1360" y="3373"/>
                    <a:pt x="1553" y="3373"/>
                  </a:cubicBezTo>
                  <a:cubicBezTo>
                    <a:pt x="1599" y="3373"/>
                    <a:pt x="1647" y="3371"/>
                    <a:pt x="1698" y="3365"/>
                  </a:cubicBezTo>
                  <a:lnTo>
                    <a:pt x="1698" y="3365"/>
                  </a:lnTo>
                  <a:cubicBezTo>
                    <a:pt x="1679" y="3587"/>
                    <a:pt x="1477" y="3648"/>
                    <a:pt x="1276" y="3648"/>
                  </a:cubicBezTo>
                  <a:cubicBezTo>
                    <a:pt x="1154" y="3648"/>
                    <a:pt x="1032" y="3626"/>
                    <a:pt x="954" y="3603"/>
                  </a:cubicBezTo>
                  <a:lnTo>
                    <a:pt x="954" y="3603"/>
                  </a:lnTo>
                  <a:cubicBezTo>
                    <a:pt x="1132" y="3663"/>
                    <a:pt x="1430" y="3782"/>
                    <a:pt x="1281" y="4050"/>
                  </a:cubicBezTo>
                  <a:cubicBezTo>
                    <a:pt x="1549" y="4080"/>
                    <a:pt x="1698" y="4318"/>
                    <a:pt x="1430" y="4497"/>
                  </a:cubicBezTo>
                  <a:cubicBezTo>
                    <a:pt x="1355" y="4544"/>
                    <a:pt x="1302" y="4564"/>
                    <a:pt x="1261" y="4564"/>
                  </a:cubicBezTo>
                  <a:cubicBezTo>
                    <a:pt x="1091" y="4564"/>
                    <a:pt x="1153" y="4220"/>
                    <a:pt x="862" y="4220"/>
                  </a:cubicBezTo>
                  <a:cubicBezTo>
                    <a:pt x="846" y="4220"/>
                    <a:pt x="828" y="4221"/>
                    <a:pt x="809" y="4223"/>
                  </a:cubicBezTo>
                  <a:lnTo>
                    <a:pt x="809" y="4223"/>
                  </a:lnTo>
                  <a:cubicBezTo>
                    <a:pt x="815" y="4205"/>
                    <a:pt x="824" y="4187"/>
                    <a:pt x="834" y="4169"/>
                  </a:cubicBezTo>
                  <a:lnTo>
                    <a:pt x="834" y="4169"/>
                  </a:lnTo>
                  <a:lnTo>
                    <a:pt x="775" y="4229"/>
                  </a:lnTo>
                  <a:cubicBezTo>
                    <a:pt x="787" y="4226"/>
                    <a:pt x="798" y="4225"/>
                    <a:pt x="809" y="4223"/>
                  </a:cubicBezTo>
                  <a:lnTo>
                    <a:pt x="809" y="4223"/>
                  </a:lnTo>
                  <a:cubicBezTo>
                    <a:pt x="711" y="4494"/>
                    <a:pt x="1002" y="4865"/>
                    <a:pt x="1287" y="4865"/>
                  </a:cubicBezTo>
                  <a:cubicBezTo>
                    <a:pt x="1315" y="4865"/>
                    <a:pt x="1343" y="4861"/>
                    <a:pt x="1370" y="4854"/>
                  </a:cubicBezTo>
                  <a:cubicBezTo>
                    <a:pt x="1668" y="4765"/>
                    <a:pt x="1817" y="4288"/>
                    <a:pt x="1817" y="4050"/>
                  </a:cubicBezTo>
                  <a:cubicBezTo>
                    <a:pt x="1817" y="3842"/>
                    <a:pt x="1668" y="3603"/>
                    <a:pt x="1817" y="3425"/>
                  </a:cubicBezTo>
                  <a:cubicBezTo>
                    <a:pt x="1906" y="3276"/>
                    <a:pt x="2264" y="3276"/>
                    <a:pt x="2234" y="3008"/>
                  </a:cubicBezTo>
                  <a:cubicBezTo>
                    <a:pt x="2204" y="2770"/>
                    <a:pt x="1906" y="2680"/>
                    <a:pt x="1698" y="2651"/>
                  </a:cubicBezTo>
                  <a:cubicBezTo>
                    <a:pt x="1311" y="1966"/>
                    <a:pt x="2680" y="2174"/>
                    <a:pt x="2234" y="1489"/>
                  </a:cubicBezTo>
                  <a:cubicBezTo>
                    <a:pt x="2085" y="1221"/>
                    <a:pt x="1847" y="1251"/>
                    <a:pt x="2234" y="983"/>
                  </a:cubicBezTo>
                  <a:cubicBezTo>
                    <a:pt x="2310" y="935"/>
                    <a:pt x="2384" y="919"/>
                    <a:pt x="2457" y="919"/>
                  </a:cubicBezTo>
                  <a:cubicBezTo>
                    <a:pt x="2613" y="919"/>
                    <a:pt x="2767" y="992"/>
                    <a:pt x="2930" y="992"/>
                  </a:cubicBezTo>
                  <a:cubicBezTo>
                    <a:pt x="3022" y="992"/>
                    <a:pt x="3117" y="969"/>
                    <a:pt x="3216" y="894"/>
                  </a:cubicBezTo>
                  <a:cubicBezTo>
                    <a:pt x="3484" y="685"/>
                    <a:pt x="3514" y="328"/>
                    <a:pt x="354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7"/>
            <p:cNvSpPr/>
            <p:nvPr/>
          </p:nvSpPr>
          <p:spPr>
            <a:xfrm>
              <a:off x="3371710" y="3432690"/>
              <a:ext cx="26820" cy="14900"/>
            </a:xfrm>
            <a:custGeom>
              <a:avLst/>
              <a:gdLst/>
              <a:ahLst/>
              <a:cxnLst/>
              <a:rect l="l" t="t" r="r" b="b"/>
              <a:pathLst>
                <a:path w="1341" h="745" extrusionOk="0">
                  <a:moveTo>
                    <a:pt x="146" y="11"/>
                  </a:moveTo>
                  <a:cubicBezTo>
                    <a:pt x="101" y="18"/>
                    <a:pt x="52" y="34"/>
                    <a:pt x="1" y="60"/>
                  </a:cubicBezTo>
                  <a:lnTo>
                    <a:pt x="146" y="11"/>
                  </a:lnTo>
                  <a:close/>
                  <a:moveTo>
                    <a:pt x="179" y="0"/>
                  </a:moveTo>
                  <a:lnTo>
                    <a:pt x="146" y="11"/>
                  </a:lnTo>
                  <a:lnTo>
                    <a:pt x="146" y="11"/>
                  </a:lnTo>
                  <a:cubicBezTo>
                    <a:pt x="166" y="8"/>
                    <a:pt x="184" y="7"/>
                    <a:pt x="203" y="7"/>
                  </a:cubicBezTo>
                  <a:cubicBezTo>
                    <a:pt x="540" y="7"/>
                    <a:pt x="708" y="493"/>
                    <a:pt x="834" y="744"/>
                  </a:cubicBezTo>
                  <a:cubicBezTo>
                    <a:pt x="804" y="536"/>
                    <a:pt x="656" y="328"/>
                    <a:pt x="596" y="119"/>
                  </a:cubicBezTo>
                  <a:lnTo>
                    <a:pt x="596" y="119"/>
                  </a:lnTo>
                  <a:cubicBezTo>
                    <a:pt x="685" y="139"/>
                    <a:pt x="768" y="146"/>
                    <a:pt x="849" y="146"/>
                  </a:cubicBezTo>
                  <a:cubicBezTo>
                    <a:pt x="1010" y="146"/>
                    <a:pt x="1162" y="119"/>
                    <a:pt x="1340" y="119"/>
                  </a:cubicBezTo>
                  <a:cubicBezTo>
                    <a:pt x="953" y="119"/>
                    <a:pt x="537" y="0"/>
                    <a:pt x="17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7"/>
            <p:cNvSpPr/>
            <p:nvPr/>
          </p:nvSpPr>
          <p:spPr>
            <a:xfrm>
              <a:off x="3400890" y="3455890"/>
              <a:ext cx="35160" cy="8960"/>
            </a:xfrm>
            <a:custGeom>
              <a:avLst/>
              <a:gdLst/>
              <a:ahLst/>
              <a:cxnLst/>
              <a:rect l="l" t="t" r="r" b="b"/>
              <a:pathLst>
                <a:path w="1758" h="448" extrusionOk="0">
                  <a:moveTo>
                    <a:pt x="184" y="109"/>
                  </a:moveTo>
                  <a:cubicBezTo>
                    <a:pt x="122" y="109"/>
                    <a:pt x="61" y="113"/>
                    <a:pt x="1" y="120"/>
                  </a:cubicBezTo>
                  <a:lnTo>
                    <a:pt x="120" y="239"/>
                  </a:lnTo>
                  <a:cubicBezTo>
                    <a:pt x="217" y="220"/>
                    <a:pt x="361" y="178"/>
                    <a:pt x="523" y="135"/>
                  </a:cubicBezTo>
                  <a:lnTo>
                    <a:pt x="523" y="135"/>
                  </a:lnTo>
                  <a:cubicBezTo>
                    <a:pt x="409" y="120"/>
                    <a:pt x="296" y="109"/>
                    <a:pt x="184" y="109"/>
                  </a:cubicBezTo>
                  <a:close/>
                  <a:moveTo>
                    <a:pt x="1263" y="1"/>
                  </a:moveTo>
                  <a:cubicBezTo>
                    <a:pt x="1050" y="1"/>
                    <a:pt x="767" y="70"/>
                    <a:pt x="523" y="135"/>
                  </a:cubicBezTo>
                  <a:lnTo>
                    <a:pt x="523" y="135"/>
                  </a:lnTo>
                  <a:cubicBezTo>
                    <a:pt x="772" y="168"/>
                    <a:pt x="1020" y="220"/>
                    <a:pt x="1256" y="220"/>
                  </a:cubicBezTo>
                  <a:cubicBezTo>
                    <a:pt x="1315" y="220"/>
                    <a:pt x="1373" y="217"/>
                    <a:pt x="1430" y="210"/>
                  </a:cubicBezTo>
                  <a:cubicBezTo>
                    <a:pt x="1430" y="269"/>
                    <a:pt x="1459" y="388"/>
                    <a:pt x="1459" y="448"/>
                  </a:cubicBezTo>
                  <a:cubicBezTo>
                    <a:pt x="1757" y="299"/>
                    <a:pt x="1668" y="120"/>
                    <a:pt x="1459" y="31"/>
                  </a:cubicBezTo>
                  <a:cubicBezTo>
                    <a:pt x="1406" y="10"/>
                    <a:pt x="1339" y="1"/>
                    <a:pt x="126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7"/>
            <p:cNvSpPr/>
            <p:nvPr/>
          </p:nvSpPr>
          <p:spPr>
            <a:xfrm>
              <a:off x="3409230" y="3479730"/>
              <a:ext cx="25020" cy="6560"/>
            </a:xfrm>
            <a:custGeom>
              <a:avLst/>
              <a:gdLst/>
              <a:ahLst/>
              <a:cxnLst/>
              <a:rect l="l" t="t" r="r" b="b"/>
              <a:pathLst>
                <a:path w="1251" h="328" extrusionOk="0">
                  <a:moveTo>
                    <a:pt x="804" y="0"/>
                  </a:moveTo>
                  <a:lnTo>
                    <a:pt x="923" y="119"/>
                  </a:lnTo>
                  <a:cubicBezTo>
                    <a:pt x="821" y="74"/>
                    <a:pt x="697" y="54"/>
                    <a:pt x="569" y="54"/>
                  </a:cubicBezTo>
                  <a:cubicBezTo>
                    <a:pt x="363" y="54"/>
                    <a:pt x="148" y="105"/>
                    <a:pt x="0" y="179"/>
                  </a:cubicBezTo>
                  <a:cubicBezTo>
                    <a:pt x="107" y="266"/>
                    <a:pt x="233" y="290"/>
                    <a:pt x="368" y="290"/>
                  </a:cubicBezTo>
                  <a:cubicBezTo>
                    <a:pt x="535" y="290"/>
                    <a:pt x="716" y="254"/>
                    <a:pt x="895" y="254"/>
                  </a:cubicBezTo>
                  <a:cubicBezTo>
                    <a:pt x="1016" y="254"/>
                    <a:pt x="1137" y="271"/>
                    <a:pt x="1251" y="328"/>
                  </a:cubicBezTo>
                  <a:cubicBezTo>
                    <a:pt x="1221" y="149"/>
                    <a:pt x="983" y="89"/>
                    <a:pt x="80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7"/>
            <p:cNvSpPr/>
            <p:nvPr/>
          </p:nvSpPr>
          <p:spPr>
            <a:xfrm>
              <a:off x="3411010" y="3499370"/>
              <a:ext cx="15500" cy="9560"/>
            </a:xfrm>
            <a:custGeom>
              <a:avLst/>
              <a:gdLst/>
              <a:ahLst/>
              <a:cxnLst/>
              <a:rect l="l" t="t" r="r" b="b"/>
              <a:pathLst>
                <a:path w="775" h="478" extrusionOk="0">
                  <a:moveTo>
                    <a:pt x="626" y="1"/>
                  </a:moveTo>
                  <a:cubicBezTo>
                    <a:pt x="626" y="31"/>
                    <a:pt x="627" y="60"/>
                    <a:pt x="628" y="87"/>
                  </a:cubicBezTo>
                  <a:lnTo>
                    <a:pt x="628" y="87"/>
                  </a:lnTo>
                  <a:cubicBezTo>
                    <a:pt x="647" y="86"/>
                    <a:pt x="666" y="85"/>
                    <a:pt x="685" y="85"/>
                  </a:cubicBezTo>
                  <a:cubicBezTo>
                    <a:pt x="715" y="85"/>
                    <a:pt x="745" y="87"/>
                    <a:pt x="775" y="90"/>
                  </a:cubicBezTo>
                  <a:lnTo>
                    <a:pt x="626" y="1"/>
                  </a:lnTo>
                  <a:close/>
                  <a:moveTo>
                    <a:pt x="628" y="87"/>
                  </a:moveTo>
                  <a:cubicBezTo>
                    <a:pt x="447" y="98"/>
                    <a:pt x="274" y="154"/>
                    <a:pt x="90" y="154"/>
                  </a:cubicBezTo>
                  <a:cubicBezTo>
                    <a:pt x="61" y="154"/>
                    <a:pt x="31" y="153"/>
                    <a:pt x="1" y="150"/>
                  </a:cubicBezTo>
                  <a:lnTo>
                    <a:pt x="1" y="150"/>
                  </a:lnTo>
                  <a:cubicBezTo>
                    <a:pt x="179" y="298"/>
                    <a:pt x="447" y="388"/>
                    <a:pt x="656" y="477"/>
                  </a:cubicBezTo>
                  <a:cubicBezTo>
                    <a:pt x="656" y="329"/>
                    <a:pt x="635" y="221"/>
                    <a:pt x="628" y="8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3204970" y="3118110"/>
              <a:ext cx="418060" cy="322080"/>
            </a:xfrm>
            <a:custGeom>
              <a:avLst/>
              <a:gdLst/>
              <a:ahLst/>
              <a:cxnLst/>
              <a:rect l="l" t="t" r="r" b="b"/>
              <a:pathLst>
                <a:path w="20903" h="16104" extrusionOk="0">
                  <a:moveTo>
                    <a:pt x="6012" y="7421"/>
                  </a:moveTo>
                  <a:cubicBezTo>
                    <a:pt x="6113" y="7421"/>
                    <a:pt x="6214" y="7431"/>
                    <a:pt x="6313" y="7452"/>
                  </a:cubicBezTo>
                  <a:cubicBezTo>
                    <a:pt x="6789" y="7541"/>
                    <a:pt x="7385" y="8285"/>
                    <a:pt x="6789" y="8583"/>
                  </a:cubicBezTo>
                  <a:cubicBezTo>
                    <a:pt x="6739" y="8614"/>
                    <a:pt x="6679" y="8627"/>
                    <a:pt x="6615" y="8627"/>
                  </a:cubicBezTo>
                  <a:cubicBezTo>
                    <a:pt x="6108" y="8627"/>
                    <a:pt x="5251" y="7802"/>
                    <a:pt x="5330" y="7750"/>
                  </a:cubicBezTo>
                  <a:lnTo>
                    <a:pt x="5330" y="7750"/>
                  </a:lnTo>
                  <a:cubicBezTo>
                    <a:pt x="5062" y="7928"/>
                    <a:pt x="4675" y="8047"/>
                    <a:pt x="4378" y="8315"/>
                  </a:cubicBezTo>
                  <a:cubicBezTo>
                    <a:pt x="4711" y="7802"/>
                    <a:pt x="5377" y="7421"/>
                    <a:pt x="6012" y="7421"/>
                  </a:cubicBezTo>
                  <a:close/>
                  <a:moveTo>
                    <a:pt x="14550" y="7392"/>
                  </a:moveTo>
                  <a:cubicBezTo>
                    <a:pt x="15097" y="7392"/>
                    <a:pt x="15733" y="7678"/>
                    <a:pt x="16109" y="7898"/>
                  </a:cubicBezTo>
                  <a:cubicBezTo>
                    <a:pt x="16287" y="7988"/>
                    <a:pt x="16555" y="8285"/>
                    <a:pt x="16734" y="8405"/>
                  </a:cubicBezTo>
                  <a:cubicBezTo>
                    <a:pt x="16347" y="8226"/>
                    <a:pt x="15930" y="7928"/>
                    <a:pt x="15632" y="7750"/>
                  </a:cubicBezTo>
                  <a:cubicBezTo>
                    <a:pt x="15336" y="8016"/>
                    <a:pt x="14981" y="8194"/>
                    <a:pt x="14714" y="8489"/>
                  </a:cubicBezTo>
                  <a:lnTo>
                    <a:pt x="14714" y="8489"/>
                  </a:lnTo>
                  <a:cubicBezTo>
                    <a:pt x="14507" y="8568"/>
                    <a:pt x="14278" y="8645"/>
                    <a:pt x="14076" y="8645"/>
                  </a:cubicBezTo>
                  <a:cubicBezTo>
                    <a:pt x="13916" y="8645"/>
                    <a:pt x="13772" y="8597"/>
                    <a:pt x="13667" y="8464"/>
                  </a:cubicBezTo>
                  <a:cubicBezTo>
                    <a:pt x="13429" y="8137"/>
                    <a:pt x="13727" y="7660"/>
                    <a:pt x="14024" y="7511"/>
                  </a:cubicBezTo>
                  <a:cubicBezTo>
                    <a:pt x="14179" y="7427"/>
                    <a:pt x="14359" y="7392"/>
                    <a:pt x="14550" y="7392"/>
                  </a:cubicBezTo>
                  <a:close/>
                  <a:moveTo>
                    <a:pt x="6208" y="9186"/>
                  </a:moveTo>
                  <a:cubicBezTo>
                    <a:pt x="6276" y="9186"/>
                    <a:pt x="6342" y="9192"/>
                    <a:pt x="6402" y="9208"/>
                  </a:cubicBezTo>
                  <a:cubicBezTo>
                    <a:pt x="6958" y="9325"/>
                    <a:pt x="7284" y="10132"/>
                    <a:pt x="6505" y="10132"/>
                  </a:cubicBezTo>
                  <a:cubicBezTo>
                    <a:pt x="6491" y="10132"/>
                    <a:pt x="6476" y="10132"/>
                    <a:pt x="6462" y="10131"/>
                  </a:cubicBezTo>
                  <a:cubicBezTo>
                    <a:pt x="5896" y="10102"/>
                    <a:pt x="5390" y="9536"/>
                    <a:pt x="4854" y="9387"/>
                  </a:cubicBezTo>
                  <a:lnTo>
                    <a:pt x="4854" y="9387"/>
                  </a:lnTo>
                  <a:cubicBezTo>
                    <a:pt x="4895" y="9397"/>
                    <a:pt x="4939" y="9401"/>
                    <a:pt x="4986" y="9401"/>
                  </a:cubicBezTo>
                  <a:cubicBezTo>
                    <a:pt x="5328" y="9401"/>
                    <a:pt x="5822" y="9186"/>
                    <a:pt x="6208" y="9186"/>
                  </a:cubicBezTo>
                  <a:close/>
                  <a:moveTo>
                    <a:pt x="14487" y="9186"/>
                  </a:moveTo>
                  <a:cubicBezTo>
                    <a:pt x="14873" y="9186"/>
                    <a:pt x="15367" y="9401"/>
                    <a:pt x="15708" y="9401"/>
                  </a:cubicBezTo>
                  <a:cubicBezTo>
                    <a:pt x="15756" y="9401"/>
                    <a:pt x="15800" y="9397"/>
                    <a:pt x="15841" y="9387"/>
                  </a:cubicBezTo>
                  <a:lnTo>
                    <a:pt x="15841" y="9387"/>
                  </a:lnTo>
                  <a:cubicBezTo>
                    <a:pt x="15275" y="9536"/>
                    <a:pt x="14799" y="10102"/>
                    <a:pt x="14203" y="10131"/>
                  </a:cubicBezTo>
                  <a:cubicBezTo>
                    <a:pt x="14189" y="10132"/>
                    <a:pt x="14175" y="10132"/>
                    <a:pt x="14162" y="10132"/>
                  </a:cubicBezTo>
                  <a:cubicBezTo>
                    <a:pt x="13411" y="10132"/>
                    <a:pt x="13737" y="9325"/>
                    <a:pt x="14292" y="9208"/>
                  </a:cubicBezTo>
                  <a:cubicBezTo>
                    <a:pt x="14353" y="9192"/>
                    <a:pt x="14418" y="9186"/>
                    <a:pt x="14487" y="9186"/>
                  </a:cubicBezTo>
                  <a:close/>
                  <a:moveTo>
                    <a:pt x="5782" y="10854"/>
                  </a:moveTo>
                  <a:cubicBezTo>
                    <a:pt x="5778" y="10854"/>
                    <a:pt x="5774" y="10854"/>
                    <a:pt x="5770" y="10854"/>
                  </a:cubicBezTo>
                  <a:lnTo>
                    <a:pt x="5770" y="10854"/>
                  </a:lnTo>
                  <a:lnTo>
                    <a:pt x="6879" y="11233"/>
                  </a:lnTo>
                  <a:cubicBezTo>
                    <a:pt x="6818" y="11203"/>
                    <a:pt x="6750" y="11168"/>
                    <a:pt x="6677" y="11132"/>
                  </a:cubicBezTo>
                  <a:lnTo>
                    <a:pt x="6677" y="11132"/>
                  </a:lnTo>
                  <a:cubicBezTo>
                    <a:pt x="6343" y="10988"/>
                    <a:pt x="6005" y="10885"/>
                    <a:pt x="5831" y="10855"/>
                  </a:cubicBezTo>
                  <a:lnTo>
                    <a:pt x="5831" y="10855"/>
                  </a:lnTo>
                  <a:cubicBezTo>
                    <a:pt x="5814" y="10854"/>
                    <a:pt x="5798" y="10854"/>
                    <a:pt x="5782" y="10854"/>
                  </a:cubicBezTo>
                  <a:close/>
                  <a:moveTo>
                    <a:pt x="14895" y="10854"/>
                  </a:moveTo>
                  <a:cubicBezTo>
                    <a:pt x="14884" y="10854"/>
                    <a:pt x="14874" y="10854"/>
                    <a:pt x="14863" y="10854"/>
                  </a:cubicBezTo>
                  <a:lnTo>
                    <a:pt x="14863" y="10854"/>
                  </a:lnTo>
                  <a:cubicBezTo>
                    <a:pt x="14672" y="10885"/>
                    <a:pt x="14295" y="11000"/>
                    <a:pt x="13937" y="11158"/>
                  </a:cubicBezTo>
                  <a:lnTo>
                    <a:pt x="13937" y="11158"/>
                  </a:lnTo>
                  <a:cubicBezTo>
                    <a:pt x="13883" y="11184"/>
                    <a:pt x="13833" y="11210"/>
                    <a:pt x="13786" y="11233"/>
                  </a:cubicBezTo>
                  <a:lnTo>
                    <a:pt x="14922" y="10854"/>
                  </a:lnTo>
                  <a:lnTo>
                    <a:pt x="14922" y="10854"/>
                  </a:lnTo>
                  <a:cubicBezTo>
                    <a:pt x="14913" y="10854"/>
                    <a:pt x="14904" y="10854"/>
                    <a:pt x="14895" y="10854"/>
                  </a:cubicBezTo>
                  <a:close/>
                  <a:moveTo>
                    <a:pt x="5747" y="10846"/>
                  </a:moveTo>
                  <a:cubicBezTo>
                    <a:pt x="5768" y="10846"/>
                    <a:pt x="5796" y="10849"/>
                    <a:pt x="5831" y="10855"/>
                  </a:cubicBezTo>
                  <a:lnTo>
                    <a:pt x="5831" y="10855"/>
                  </a:lnTo>
                  <a:cubicBezTo>
                    <a:pt x="6114" y="10870"/>
                    <a:pt x="6425" y="11007"/>
                    <a:pt x="6677" y="11132"/>
                  </a:cubicBezTo>
                  <a:lnTo>
                    <a:pt x="6677" y="11132"/>
                  </a:lnTo>
                  <a:cubicBezTo>
                    <a:pt x="7342" y="11417"/>
                    <a:pt x="7994" y="11863"/>
                    <a:pt x="7325" y="12216"/>
                  </a:cubicBezTo>
                  <a:cubicBezTo>
                    <a:pt x="7268" y="12244"/>
                    <a:pt x="7210" y="12257"/>
                    <a:pt x="7151" y="12257"/>
                  </a:cubicBezTo>
                  <a:cubicBezTo>
                    <a:pt x="6590" y="12257"/>
                    <a:pt x="5940" y="11094"/>
                    <a:pt x="5509" y="10906"/>
                  </a:cubicBezTo>
                  <a:cubicBezTo>
                    <a:pt x="5590" y="10871"/>
                    <a:pt x="5679" y="10855"/>
                    <a:pt x="5770" y="10854"/>
                  </a:cubicBezTo>
                  <a:lnTo>
                    <a:pt x="5770" y="10854"/>
                  </a:lnTo>
                  <a:lnTo>
                    <a:pt x="5747" y="10846"/>
                  </a:lnTo>
                  <a:close/>
                  <a:moveTo>
                    <a:pt x="14947" y="10846"/>
                  </a:moveTo>
                  <a:lnTo>
                    <a:pt x="14922" y="10854"/>
                  </a:lnTo>
                  <a:lnTo>
                    <a:pt x="14922" y="10854"/>
                  </a:lnTo>
                  <a:cubicBezTo>
                    <a:pt x="15006" y="10857"/>
                    <a:pt x="15085" y="10873"/>
                    <a:pt x="15156" y="10906"/>
                  </a:cubicBezTo>
                  <a:cubicBezTo>
                    <a:pt x="14725" y="11094"/>
                    <a:pt x="14075" y="12257"/>
                    <a:pt x="13536" y="12257"/>
                  </a:cubicBezTo>
                  <a:cubicBezTo>
                    <a:pt x="13479" y="12257"/>
                    <a:pt x="13423" y="12244"/>
                    <a:pt x="13369" y="12216"/>
                  </a:cubicBezTo>
                  <a:cubicBezTo>
                    <a:pt x="12703" y="11873"/>
                    <a:pt x="13290" y="11443"/>
                    <a:pt x="13937" y="11158"/>
                  </a:cubicBezTo>
                  <a:lnTo>
                    <a:pt x="13937" y="11158"/>
                  </a:lnTo>
                  <a:cubicBezTo>
                    <a:pt x="14207" y="11025"/>
                    <a:pt x="14561" y="10865"/>
                    <a:pt x="14863" y="10854"/>
                  </a:cubicBezTo>
                  <a:lnTo>
                    <a:pt x="14863" y="10854"/>
                  </a:lnTo>
                  <a:cubicBezTo>
                    <a:pt x="14898" y="10849"/>
                    <a:pt x="14926" y="10846"/>
                    <a:pt x="14947" y="10846"/>
                  </a:cubicBezTo>
                  <a:close/>
                  <a:moveTo>
                    <a:pt x="6719" y="12680"/>
                  </a:moveTo>
                  <a:cubicBezTo>
                    <a:pt x="6964" y="12680"/>
                    <a:pt x="7251" y="12852"/>
                    <a:pt x="7266" y="13198"/>
                  </a:cubicBezTo>
                  <a:cubicBezTo>
                    <a:pt x="7280" y="13468"/>
                    <a:pt x="7146" y="13575"/>
                    <a:pt x="6978" y="13575"/>
                  </a:cubicBezTo>
                  <a:cubicBezTo>
                    <a:pt x="6795" y="13575"/>
                    <a:pt x="6571" y="13445"/>
                    <a:pt x="6462" y="13258"/>
                  </a:cubicBezTo>
                  <a:cubicBezTo>
                    <a:pt x="6247" y="12874"/>
                    <a:pt x="6459" y="12680"/>
                    <a:pt x="6719" y="12680"/>
                  </a:cubicBezTo>
                  <a:close/>
                  <a:moveTo>
                    <a:pt x="13949" y="12680"/>
                  </a:moveTo>
                  <a:cubicBezTo>
                    <a:pt x="14213" y="12680"/>
                    <a:pt x="14432" y="12874"/>
                    <a:pt x="14233" y="13258"/>
                  </a:cubicBezTo>
                  <a:cubicBezTo>
                    <a:pt x="14124" y="13445"/>
                    <a:pt x="13900" y="13575"/>
                    <a:pt x="13712" y="13575"/>
                  </a:cubicBezTo>
                  <a:cubicBezTo>
                    <a:pt x="13541" y="13575"/>
                    <a:pt x="13399" y="13468"/>
                    <a:pt x="13399" y="13198"/>
                  </a:cubicBezTo>
                  <a:cubicBezTo>
                    <a:pt x="13414" y="12852"/>
                    <a:pt x="13701" y="12680"/>
                    <a:pt x="13949" y="12680"/>
                  </a:cubicBezTo>
                  <a:close/>
                  <a:moveTo>
                    <a:pt x="18354" y="1"/>
                  </a:moveTo>
                  <a:cubicBezTo>
                    <a:pt x="18070" y="1"/>
                    <a:pt x="17765" y="118"/>
                    <a:pt x="17448" y="395"/>
                  </a:cubicBezTo>
                  <a:cubicBezTo>
                    <a:pt x="16972" y="812"/>
                    <a:pt x="16496" y="1408"/>
                    <a:pt x="15900" y="1735"/>
                  </a:cubicBezTo>
                  <a:cubicBezTo>
                    <a:pt x="14947" y="2241"/>
                    <a:pt x="13846" y="2599"/>
                    <a:pt x="12714" y="2807"/>
                  </a:cubicBezTo>
                  <a:cubicBezTo>
                    <a:pt x="11821" y="3015"/>
                    <a:pt x="10928" y="3105"/>
                    <a:pt x="10094" y="3105"/>
                  </a:cubicBezTo>
                  <a:cubicBezTo>
                    <a:pt x="8010" y="3105"/>
                    <a:pt x="6194" y="2599"/>
                    <a:pt x="4556" y="1378"/>
                  </a:cubicBezTo>
                  <a:cubicBezTo>
                    <a:pt x="4222" y="1116"/>
                    <a:pt x="3841" y="1002"/>
                    <a:pt x="3454" y="1002"/>
                  </a:cubicBezTo>
                  <a:cubicBezTo>
                    <a:pt x="2567" y="1002"/>
                    <a:pt x="1648" y="1602"/>
                    <a:pt x="1192" y="2390"/>
                  </a:cubicBezTo>
                  <a:cubicBezTo>
                    <a:pt x="269" y="4058"/>
                    <a:pt x="1" y="6231"/>
                    <a:pt x="567" y="8047"/>
                  </a:cubicBezTo>
                  <a:cubicBezTo>
                    <a:pt x="752" y="8649"/>
                    <a:pt x="1080" y="8747"/>
                    <a:pt x="1553" y="8747"/>
                  </a:cubicBezTo>
                  <a:cubicBezTo>
                    <a:pt x="1688" y="8747"/>
                    <a:pt x="1836" y="8739"/>
                    <a:pt x="1996" y="8732"/>
                  </a:cubicBezTo>
                  <a:cubicBezTo>
                    <a:pt x="2125" y="8723"/>
                    <a:pt x="2253" y="8717"/>
                    <a:pt x="2379" y="8717"/>
                  </a:cubicBezTo>
                  <a:cubicBezTo>
                    <a:pt x="3033" y="8717"/>
                    <a:pt x="3625" y="8872"/>
                    <a:pt x="4050" y="9447"/>
                  </a:cubicBezTo>
                  <a:cubicBezTo>
                    <a:pt x="4973" y="10667"/>
                    <a:pt x="4497" y="12156"/>
                    <a:pt x="4943" y="13466"/>
                  </a:cubicBezTo>
                  <a:cubicBezTo>
                    <a:pt x="5360" y="14836"/>
                    <a:pt x="7325" y="14240"/>
                    <a:pt x="8010" y="15253"/>
                  </a:cubicBezTo>
                  <a:cubicBezTo>
                    <a:pt x="8397" y="15848"/>
                    <a:pt x="8606" y="15967"/>
                    <a:pt x="9380" y="16057"/>
                  </a:cubicBezTo>
                  <a:cubicBezTo>
                    <a:pt x="9683" y="16092"/>
                    <a:pt x="9987" y="16104"/>
                    <a:pt x="10293" y="16104"/>
                  </a:cubicBezTo>
                  <a:cubicBezTo>
                    <a:pt x="10766" y="16104"/>
                    <a:pt x="11243" y="16075"/>
                    <a:pt x="11732" y="16057"/>
                  </a:cubicBezTo>
                  <a:cubicBezTo>
                    <a:pt x="12566" y="15997"/>
                    <a:pt x="12476" y="15729"/>
                    <a:pt x="12744" y="14985"/>
                  </a:cubicBezTo>
                  <a:cubicBezTo>
                    <a:pt x="13399" y="14806"/>
                    <a:pt x="14203" y="14181"/>
                    <a:pt x="14858" y="13883"/>
                  </a:cubicBezTo>
                  <a:cubicBezTo>
                    <a:pt x="15602" y="13555"/>
                    <a:pt x="16138" y="12990"/>
                    <a:pt x="16377" y="12245"/>
                  </a:cubicBezTo>
                  <a:cubicBezTo>
                    <a:pt x="16674" y="11442"/>
                    <a:pt x="16555" y="10757"/>
                    <a:pt x="17002" y="9953"/>
                  </a:cubicBezTo>
                  <a:cubicBezTo>
                    <a:pt x="17180" y="9625"/>
                    <a:pt x="17478" y="9149"/>
                    <a:pt x="17806" y="8970"/>
                  </a:cubicBezTo>
                  <a:cubicBezTo>
                    <a:pt x="18312" y="8702"/>
                    <a:pt x="19056" y="8792"/>
                    <a:pt x="19592" y="8613"/>
                  </a:cubicBezTo>
                  <a:cubicBezTo>
                    <a:pt x="20277" y="8405"/>
                    <a:pt x="20337" y="7809"/>
                    <a:pt x="20485" y="7154"/>
                  </a:cubicBezTo>
                  <a:cubicBezTo>
                    <a:pt x="20902" y="5368"/>
                    <a:pt x="20694" y="3462"/>
                    <a:pt x="20069" y="1765"/>
                  </a:cubicBezTo>
                  <a:cubicBezTo>
                    <a:pt x="19763" y="891"/>
                    <a:pt x="19136" y="1"/>
                    <a:pt x="1835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7"/>
            <p:cNvSpPr/>
            <p:nvPr/>
          </p:nvSpPr>
          <p:spPr>
            <a:xfrm>
              <a:off x="3280010" y="3212350"/>
              <a:ext cx="271560" cy="220340"/>
            </a:xfrm>
            <a:custGeom>
              <a:avLst/>
              <a:gdLst/>
              <a:ahLst/>
              <a:cxnLst/>
              <a:rect l="l" t="t" r="r" b="b"/>
              <a:pathLst>
                <a:path w="13578" h="11017" extrusionOk="0">
                  <a:moveTo>
                    <a:pt x="10659" y="1"/>
                  </a:moveTo>
                  <a:cubicBezTo>
                    <a:pt x="10654" y="9"/>
                    <a:pt x="10648" y="17"/>
                    <a:pt x="10642" y="26"/>
                  </a:cubicBezTo>
                  <a:lnTo>
                    <a:pt x="10642" y="26"/>
                  </a:lnTo>
                  <a:cubicBezTo>
                    <a:pt x="10648" y="18"/>
                    <a:pt x="10654" y="9"/>
                    <a:pt x="10659" y="1"/>
                  </a:cubicBezTo>
                  <a:close/>
                  <a:moveTo>
                    <a:pt x="3335" y="804"/>
                  </a:moveTo>
                  <a:cubicBezTo>
                    <a:pt x="3336" y="807"/>
                    <a:pt x="3338" y="809"/>
                    <a:pt x="3339" y="811"/>
                  </a:cubicBezTo>
                  <a:lnTo>
                    <a:pt x="3339" y="811"/>
                  </a:lnTo>
                  <a:cubicBezTo>
                    <a:pt x="3338" y="808"/>
                    <a:pt x="3336" y="806"/>
                    <a:pt x="3335" y="804"/>
                  </a:cubicBezTo>
                  <a:close/>
                  <a:moveTo>
                    <a:pt x="12117" y="7026"/>
                  </a:moveTo>
                  <a:lnTo>
                    <a:pt x="12117" y="7026"/>
                  </a:lnTo>
                  <a:cubicBezTo>
                    <a:pt x="12118" y="7026"/>
                    <a:pt x="12118" y="7027"/>
                    <a:pt x="12118" y="7027"/>
                  </a:cubicBezTo>
                  <a:cubicBezTo>
                    <a:pt x="12118" y="7027"/>
                    <a:pt x="12118" y="7026"/>
                    <a:pt x="12117" y="7026"/>
                  </a:cubicBezTo>
                  <a:close/>
                  <a:moveTo>
                    <a:pt x="10868" y="9111"/>
                  </a:moveTo>
                  <a:lnTo>
                    <a:pt x="10868" y="9111"/>
                  </a:lnTo>
                  <a:cubicBezTo>
                    <a:pt x="10866" y="9113"/>
                    <a:pt x="10863" y="9115"/>
                    <a:pt x="10861" y="9117"/>
                  </a:cubicBezTo>
                  <a:lnTo>
                    <a:pt x="10861" y="9117"/>
                  </a:lnTo>
                  <a:cubicBezTo>
                    <a:pt x="10863" y="9115"/>
                    <a:pt x="10866" y="9113"/>
                    <a:pt x="10868" y="9111"/>
                  </a:cubicBezTo>
                  <a:close/>
                  <a:moveTo>
                    <a:pt x="10642" y="26"/>
                  </a:moveTo>
                  <a:lnTo>
                    <a:pt x="10642" y="26"/>
                  </a:lnTo>
                  <a:cubicBezTo>
                    <a:pt x="10460" y="284"/>
                    <a:pt x="10150" y="516"/>
                    <a:pt x="10034" y="804"/>
                  </a:cubicBezTo>
                  <a:cubicBezTo>
                    <a:pt x="9976" y="893"/>
                    <a:pt x="9917" y="1937"/>
                    <a:pt x="9858" y="1937"/>
                  </a:cubicBezTo>
                  <a:cubicBezTo>
                    <a:pt x="9857" y="1937"/>
                    <a:pt x="9856" y="1936"/>
                    <a:pt x="9856" y="1936"/>
                  </a:cubicBezTo>
                  <a:cubicBezTo>
                    <a:pt x="9498" y="1847"/>
                    <a:pt x="9171" y="1727"/>
                    <a:pt x="9111" y="1340"/>
                  </a:cubicBezTo>
                  <a:lnTo>
                    <a:pt x="9111" y="1340"/>
                  </a:lnTo>
                  <a:cubicBezTo>
                    <a:pt x="9111" y="1668"/>
                    <a:pt x="9320" y="1966"/>
                    <a:pt x="8962" y="2085"/>
                  </a:cubicBezTo>
                  <a:cubicBezTo>
                    <a:pt x="8814" y="1906"/>
                    <a:pt x="8724" y="1668"/>
                    <a:pt x="8724" y="1430"/>
                  </a:cubicBezTo>
                  <a:cubicBezTo>
                    <a:pt x="8694" y="1489"/>
                    <a:pt x="8665" y="1579"/>
                    <a:pt x="8635" y="1608"/>
                  </a:cubicBezTo>
                  <a:cubicBezTo>
                    <a:pt x="8307" y="1072"/>
                    <a:pt x="9469" y="1013"/>
                    <a:pt x="9617" y="596"/>
                  </a:cubicBezTo>
                  <a:lnTo>
                    <a:pt x="9617" y="596"/>
                  </a:lnTo>
                  <a:cubicBezTo>
                    <a:pt x="9052" y="804"/>
                    <a:pt x="8486" y="1221"/>
                    <a:pt x="7891" y="1221"/>
                  </a:cubicBezTo>
                  <a:cubicBezTo>
                    <a:pt x="7891" y="1281"/>
                    <a:pt x="7950" y="1519"/>
                    <a:pt x="7980" y="1549"/>
                  </a:cubicBezTo>
                  <a:cubicBezTo>
                    <a:pt x="8021" y="1511"/>
                    <a:pt x="8064" y="1494"/>
                    <a:pt x="8107" y="1494"/>
                  </a:cubicBezTo>
                  <a:cubicBezTo>
                    <a:pt x="8437" y="1494"/>
                    <a:pt x="8745" y="2497"/>
                    <a:pt x="7929" y="2497"/>
                  </a:cubicBezTo>
                  <a:cubicBezTo>
                    <a:pt x="7856" y="2497"/>
                    <a:pt x="7774" y="2489"/>
                    <a:pt x="7682" y="2472"/>
                  </a:cubicBezTo>
                  <a:cubicBezTo>
                    <a:pt x="7652" y="2204"/>
                    <a:pt x="7652" y="1966"/>
                    <a:pt x="7652" y="1698"/>
                  </a:cubicBezTo>
                  <a:cubicBezTo>
                    <a:pt x="7599" y="2360"/>
                    <a:pt x="6931" y="2517"/>
                    <a:pt x="6252" y="2517"/>
                  </a:cubicBezTo>
                  <a:cubicBezTo>
                    <a:pt x="5802" y="2517"/>
                    <a:pt x="5347" y="2448"/>
                    <a:pt x="5062" y="2412"/>
                  </a:cubicBezTo>
                  <a:cubicBezTo>
                    <a:pt x="4645" y="2383"/>
                    <a:pt x="3901" y="2383"/>
                    <a:pt x="3603" y="2025"/>
                  </a:cubicBezTo>
                  <a:cubicBezTo>
                    <a:pt x="3337" y="1670"/>
                    <a:pt x="3571" y="1168"/>
                    <a:pt x="3339" y="811"/>
                  </a:cubicBezTo>
                  <a:lnTo>
                    <a:pt x="3339" y="811"/>
                  </a:lnTo>
                  <a:cubicBezTo>
                    <a:pt x="3419" y="948"/>
                    <a:pt x="3244" y="1700"/>
                    <a:pt x="3156" y="1817"/>
                  </a:cubicBezTo>
                  <a:cubicBezTo>
                    <a:pt x="3008" y="2085"/>
                    <a:pt x="2799" y="2144"/>
                    <a:pt x="2561" y="2234"/>
                  </a:cubicBezTo>
                  <a:cubicBezTo>
                    <a:pt x="2501" y="2263"/>
                    <a:pt x="2442" y="2263"/>
                    <a:pt x="2382" y="2293"/>
                  </a:cubicBezTo>
                  <a:cubicBezTo>
                    <a:pt x="1549" y="2591"/>
                    <a:pt x="655" y="2859"/>
                    <a:pt x="0" y="3454"/>
                  </a:cubicBezTo>
                  <a:cubicBezTo>
                    <a:pt x="30" y="3544"/>
                    <a:pt x="30" y="3603"/>
                    <a:pt x="90" y="3663"/>
                  </a:cubicBezTo>
                  <a:cubicBezTo>
                    <a:pt x="1004" y="2883"/>
                    <a:pt x="2160" y="2395"/>
                    <a:pt x="3362" y="2395"/>
                  </a:cubicBezTo>
                  <a:cubicBezTo>
                    <a:pt x="3492" y="2395"/>
                    <a:pt x="3622" y="2401"/>
                    <a:pt x="3752" y="2412"/>
                  </a:cubicBezTo>
                  <a:cubicBezTo>
                    <a:pt x="4965" y="2497"/>
                    <a:pt x="6193" y="2871"/>
                    <a:pt x="7415" y="2871"/>
                  </a:cubicBezTo>
                  <a:cubicBezTo>
                    <a:pt x="7902" y="2871"/>
                    <a:pt x="8389" y="2812"/>
                    <a:pt x="8873" y="2650"/>
                  </a:cubicBezTo>
                  <a:lnTo>
                    <a:pt x="8873" y="2650"/>
                  </a:lnTo>
                  <a:cubicBezTo>
                    <a:pt x="8605" y="3157"/>
                    <a:pt x="9111" y="3573"/>
                    <a:pt x="8694" y="4080"/>
                  </a:cubicBezTo>
                  <a:cubicBezTo>
                    <a:pt x="8426" y="4377"/>
                    <a:pt x="7891" y="4526"/>
                    <a:pt x="7503" y="4586"/>
                  </a:cubicBezTo>
                  <a:cubicBezTo>
                    <a:pt x="7121" y="4635"/>
                    <a:pt x="6697" y="4720"/>
                    <a:pt x="6315" y="4720"/>
                  </a:cubicBezTo>
                  <a:cubicBezTo>
                    <a:pt x="5776" y="4720"/>
                    <a:pt x="5320" y="4551"/>
                    <a:pt x="5181" y="3871"/>
                  </a:cubicBezTo>
                  <a:lnTo>
                    <a:pt x="5181" y="3871"/>
                  </a:lnTo>
                  <a:cubicBezTo>
                    <a:pt x="5229" y="4186"/>
                    <a:pt x="5140" y="4343"/>
                    <a:pt x="4945" y="4343"/>
                  </a:cubicBezTo>
                  <a:cubicBezTo>
                    <a:pt x="4900" y="4343"/>
                    <a:pt x="4850" y="4335"/>
                    <a:pt x="4794" y="4318"/>
                  </a:cubicBezTo>
                  <a:cubicBezTo>
                    <a:pt x="4407" y="4199"/>
                    <a:pt x="4377" y="3663"/>
                    <a:pt x="4377" y="3335"/>
                  </a:cubicBezTo>
                  <a:lnTo>
                    <a:pt x="4377" y="3335"/>
                  </a:lnTo>
                  <a:cubicBezTo>
                    <a:pt x="4199" y="3722"/>
                    <a:pt x="4466" y="4050"/>
                    <a:pt x="4020" y="4258"/>
                  </a:cubicBezTo>
                  <a:cubicBezTo>
                    <a:pt x="3722" y="4437"/>
                    <a:pt x="2829" y="4407"/>
                    <a:pt x="2442" y="4467"/>
                  </a:cubicBezTo>
                  <a:cubicBezTo>
                    <a:pt x="2571" y="4451"/>
                    <a:pt x="2706" y="4444"/>
                    <a:pt x="2845" y="4444"/>
                  </a:cubicBezTo>
                  <a:cubicBezTo>
                    <a:pt x="3508" y="4444"/>
                    <a:pt x="4253" y="4613"/>
                    <a:pt x="4794" y="4884"/>
                  </a:cubicBezTo>
                  <a:cubicBezTo>
                    <a:pt x="4764" y="4854"/>
                    <a:pt x="4734" y="4854"/>
                    <a:pt x="4734" y="4824"/>
                  </a:cubicBezTo>
                  <a:lnTo>
                    <a:pt x="4734" y="4824"/>
                  </a:lnTo>
                  <a:cubicBezTo>
                    <a:pt x="5123" y="5090"/>
                    <a:pt x="5575" y="5184"/>
                    <a:pt x="6046" y="5184"/>
                  </a:cubicBezTo>
                  <a:cubicBezTo>
                    <a:pt x="6945" y="5184"/>
                    <a:pt x="7912" y="4842"/>
                    <a:pt x="8635" y="4705"/>
                  </a:cubicBezTo>
                  <a:cubicBezTo>
                    <a:pt x="8635" y="4735"/>
                    <a:pt x="8635" y="4764"/>
                    <a:pt x="8665" y="4824"/>
                  </a:cubicBezTo>
                  <a:cubicBezTo>
                    <a:pt x="8692" y="4837"/>
                    <a:pt x="8719" y="4845"/>
                    <a:pt x="8746" y="4846"/>
                  </a:cubicBezTo>
                  <a:lnTo>
                    <a:pt x="8746" y="4846"/>
                  </a:lnTo>
                  <a:cubicBezTo>
                    <a:pt x="8689" y="4854"/>
                    <a:pt x="8632" y="4854"/>
                    <a:pt x="8575" y="4854"/>
                  </a:cubicBezTo>
                  <a:cubicBezTo>
                    <a:pt x="8612" y="5001"/>
                    <a:pt x="8718" y="5058"/>
                    <a:pt x="8850" y="5058"/>
                  </a:cubicBezTo>
                  <a:cubicBezTo>
                    <a:pt x="8930" y="5058"/>
                    <a:pt x="9021" y="5037"/>
                    <a:pt x="9111" y="5003"/>
                  </a:cubicBezTo>
                  <a:lnTo>
                    <a:pt x="9111" y="5003"/>
                  </a:lnTo>
                  <a:cubicBezTo>
                    <a:pt x="8873" y="5390"/>
                    <a:pt x="8933" y="5896"/>
                    <a:pt x="9171" y="6253"/>
                  </a:cubicBezTo>
                  <a:cubicBezTo>
                    <a:pt x="9260" y="6372"/>
                    <a:pt x="6997" y="7027"/>
                    <a:pt x="6759" y="7057"/>
                  </a:cubicBezTo>
                  <a:cubicBezTo>
                    <a:pt x="6654" y="7062"/>
                    <a:pt x="6549" y="7065"/>
                    <a:pt x="6445" y="7065"/>
                  </a:cubicBezTo>
                  <a:cubicBezTo>
                    <a:pt x="5899" y="7065"/>
                    <a:pt x="5373" y="6976"/>
                    <a:pt x="4973" y="6551"/>
                  </a:cubicBezTo>
                  <a:cubicBezTo>
                    <a:pt x="4913" y="6610"/>
                    <a:pt x="4824" y="6670"/>
                    <a:pt x="4764" y="6730"/>
                  </a:cubicBezTo>
                  <a:cubicBezTo>
                    <a:pt x="4466" y="6462"/>
                    <a:pt x="4377" y="5836"/>
                    <a:pt x="4258" y="5390"/>
                  </a:cubicBezTo>
                  <a:lnTo>
                    <a:pt x="4258" y="5390"/>
                  </a:lnTo>
                  <a:cubicBezTo>
                    <a:pt x="4228" y="5747"/>
                    <a:pt x="4288" y="6104"/>
                    <a:pt x="4377" y="6432"/>
                  </a:cubicBezTo>
                  <a:cubicBezTo>
                    <a:pt x="3631" y="6322"/>
                    <a:pt x="2998" y="5694"/>
                    <a:pt x="2263" y="5694"/>
                  </a:cubicBezTo>
                  <a:cubicBezTo>
                    <a:pt x="2001" y="5694"/>
                    <a:pt x="1727" y="5774"/>
                    <a:pt x="1430" y="5985"/>
                  </a:cubicBezTo>
                  <a:cubicBezTo>
                    <a:pt x="1469" y="5973"/>
                    <a:pt x="1533" y="5967"/>
                    <a:pt x="1616" y="5967"/>
                  </a:cubicBezTo>
                  <a:cubicBezTo>
                    <a:pt x="2337" y="5967"/>
                    <a:pt x="4481" y="6422"/>
                    <a:pt x="4347" y="7117"/>
                  </a:cubicBezTo>
                  <a:cubicBezTo>
                    <a:pt x="4599" y="7206"/>
                    <a:pt x="4940" y="7222"/>
                    <a:pt x="5311" y="7222"/>
                  </a:cubicBezTo>
                  <a:cubicBezTo>
                    <a:pt x="5526" y="7222"/>
                    <a:pt x="5751" y="7217"/>
                    <a:pt x="5974" y="7217"/>
                  </a:cubicBezTo>
                  <a:cubicBezTo>
                    <a:pt x="6778" y="7217"/>
                    <a:pt x="7555" y="7288"/>
                    <a:pt x="7742" y="7950"/>
                  </a:cubicBezTo>
                  <a:cubicBezTo>
                    <a:pt x="7891" y="7801"/>
                    <a:pt x="7920" y="7593"/>
                    <a:pt x="7891" y="7355"/>
                  </a:cubicBezTo>
                  <a:cubicBezTo>
                    <a:pt x="7891" y="7345"/>
                    <a:pt x="7898" y="7340"/>
                    <a:pt x="7911" y="7340"/>
                  </a:cubicBezTo>
                  <a:cubicBezTo>
                    <a:pt x="8014" y="7340"/>
                    <a:pt x="8463" y="7624"/>
                    <a:pt x="8516" y="7861"/>
                  </a:cubicBezTo>
                  <a:cubicBezTo>
                    <a:pt x="8546" y="8159"/>
                    <a:pt x="8456" y="8278"/>
                    <a:pt x="8248" y="8486"/>
                  </a:cubicBezTo>
                  <a:cubicBezTo>
                    <a:pt x="7891" y="8843"/>
                    <a:pt x="7176" y="8873"/>
                    <a:pt x="6700" y="8963"/>
                  </a:cubicBezTo>
                  <a:cubicBezTo>
                    <a:pt x="6574" y="8980"/>
                    <a:pt x="6451" y="8988"/>
                    <a:pt x="6329" y="8988"/>
                  </a:cubicBezTo>
                  <a:cubicBezTo>
                    <a:pt x="5612" y="8988"/>
                    <a:pt x="4958" y="8715"/>
                    <a:pt x="4347" y="8486"/>
                  </a:cubicBezTo>
                  <a:lnTo>
                    <a:pt x="4347" y="8486"/>
                  </a:lnTo>
                  <a:cubicBezTo>
                    <a:pt x="4466" y="8665"/>
                    <a:pt x="4645" y="8814"/>
                    <a:pt x="4854" y="8873"/>
                  </a:cubicBezTo>
                  <a:cubicBezTo>
                    <a:pt x="4854" y="9171"/>
                    <a:pt x="4794" y="9469"/>
                    <a:pt x="4943" y="9737"/>
                  </a:cubicBezTo>
                  <a:cubicBezTo>
                    <a:pt x="4973" y="9528"/>
                    <a:pt x="5032" y="9290"/>
                    <a:pt x="5062" y="9111"/>
                  </a:cubicBezTo>
                  <a:cubicBezTo>
                    <a:pt x="5258" y="9283"/>
                    <a:pt x="5596" y="9334"/>
                    <a:pt x="5968" y="9334"/>
                  </a:cubicBezTo>
                  <a:cubicBezTo>
                    <a:pt x="6501" y="9334"/>
                    <a:pt x="7106" y="9231"/>
                    <a:pt x="7474" y="9231"/>
                  </a:cubicBezTo>
                  <a:cubicBezTo>
                    <a:pt x="7444" y="9409"/>
                    <a:pt x="7474" y="9588"/>
                    <a:pt x="7444" y="9766"/>
                  </a:cubicBezTo>
                  <a:cubicBezTo>
                    <a:pt x="7503" y="9618"/>
                    <a:pt x="7652" y="9499"/>
                    <a:pt x="7712" y="9409"/>
                  </a:cubicBezTo>
                  <a:cubicBezTo>
                    <a:pt x="7742" y="9469"/>
                    <a:pt x="7771" y="9499"/>
                    <a:pt x="7801" y="9528"/>
                  </a:cubicBezTo>
                  <a:cubicBezTo>
                    <a:pt x="7849" y="9338"/>
                    <a:pt x="7954" y="9242"/>
                    <a:pt x="8116" y="9242"/>
                  </a:cubicBezTo>
                  <a:cubicBezTo>
                    <a:pt x="8156" y="9242"/>
                    <a:pt x="8200" y="9248"/>
                    <a:pt x="8248" y="9260"/>
                  </a:cubicBezTo>
                  <a:cubicBezTo>
                    <a:pt x="8099" y="9677"/>
                    <a:pt x="8010" y="10868"/>
                    <a:pt x="8575" y="11017"/>
                  </a:cubicBezTo>
                  <a:cubicBezTo>
                    <a:pt x="8546" y="10779"/>
                    <a:pt x="8575" y="10481"/>
                    <a:pt x="8665" y="10243"/>
                  </a:cubicBezTo>
                  <a:cubicBezTo>
                    <a:pt x="8677" y="10237"/>
                    <a:pt x="8687" y="10235"/>
                    <a:pt x="8697" y="10235"/>
                  </a:cubicBezTo>
                  <a:cubicBezTo>
                    <a:pt x="8737" y="10235"/>
                    <a:pt x="8766" y="10273"/>
                    <a:pt x="8814" y="10273"/>
                  </a:cubicBezTo>
                  <a:cubicBezTo>
                    <a:pt x="9466" y="9828"/>
                    <a:pt x="10208" y="9619"/>
                    <a:pt x="10861" y="9117"/>
                  </a:cubicBezTo>
                  <a:lnTo>
                    <a:pt x="10861" y="9117"/>
                  </a:lnTo>
                  <a:cubicBezTo>
                    <a:pt x="10637" y="9288"/>
                    <a:pt x="10306" y="9387"/>
                    <a:pt x="9986" y="9387"/>
                  </a:cubicBezTo>
                  <a:cubicBezTo>
                    <a:pt x="9537" y="9387"/>
                    <a:pt x="9108" y="9192"/>
                    <a:pt x="9022" y="8724"/>
                  </a:cubicBezTo>
                  <a:cubicBezTo>
                    <a:pt x="8902" y="8169"/>
                    <a:pt x="9335" y="7954"/>
                    <a:pt x="9847" y="7954"/>
                  </a:cubicBezTo>
                  <a:cubicBezTo>
                    <a:pt x="10350" y="7954"/>
                    <a:pt x="10929" y="8161"/>
                    <a:pt x="11136" y="8456"/>
                  </a:cubicBezTo>
                  <a:cubicBezTo>
                    <a:pt x="11285" y="8337"/>
                    <a:pt x="11463" y="8248"/>
                    <a:pt x="11672" y="8188"/>
                  </a:cubicBezTo>
                  <a:lnTo>
                    <a:pt x="11672" y="8188"/>
                  </a:lnTo>
                  <a:cubicBezTo>
                    <a:pt x="11667" y="8189"/>
                    <a:pt x="11662" y="8190"/>
                    <a:pt x="11657" y="8190"/>
                  </a:cubicBezTo>
                  <a:cubicBezTo>
                    <a:pt x="11448" y="8190"/>
                    <a:pt x="10594" y="7651"/>
                    <a:pt x="10362" y="7593"/>
                  </a:cubicBezTo>
                  <a:cubicBezTo>
                    <a:pt x="10004" y="7504"/>
                    <a:pt x="9379" y="7623"/>
                    <a:pt x="9260" y="7206"/>
                  </a:cubicBezTo>
                  <a:cubicBezTo>
                    <a:pt x="9081" y="6640"/>
                    <a:pt x="10124" y="6134"/>
                    <a:pt x="10540" y="6075"/>
                  </a:cubicBezTo>
                  <a:cubicBezTo>
                    <a:pt x="10615" y="6063"/>
                    <a:pt x="10686" y="6057"/>
                    <a:pt x="10755" y="6057"/>
                  </a:cubicBezTo>
                  <a:cubicBezTo>
                    <a:pt x="11378" y="6057"/>
                    <a:pt x="11796" y="6517"/>
                    <a:pt x="12117" y="7026"/>
                  </a:cubicBezTo>
                  <a:lnTo>
                    <a:pt x="12117" y="7026"/>
                  </a:lnTo>
                  <a:cubicBezTo>
                    <a:pt x="11912" y="6699"/>
                    <a:pt x="12623" y="6372"/>
                    <a:pt x="11880" y="5985"/>
                  </a:cubicBezTo>
                  <a:cubicBezTo>
                    <a:pt x="11691" y="5871"/>
                    <a:pt x="11453" y="5833"/>
                    <a:pt x="11206" y="5833"/>
                  </a:cubicBezTo>
                  <a:cubicBezTo>
                    <a:pt x="10870" y="5833"/>
                    <a:pt x="10517" y="5904"/>
                    <a:pt x="10243" y="5955"/>
                  </a:cubicBezTo>
                  <a:cubicBezTo>
                    <a:pt x="10332" y="5717"/>
                    <a:pt x="10243" y="5568"/>
                    <a:pt x="10034" y="5509"/>
                  </a:cubicBezTo>
                  <a:cubicBezTo>
                    <a:pt x="10064" y="5449"/>
                    <a:pt x="10124" y="5360"/>
                    <a:pt x="10153" y="5300"/>
                  </a:cubicBezTo>
                  <a:cubicBezTo>
                    <a:pt x="9292" y="4841"/>
                    <a:pt x="10533" y="4465"/>
                    <a:pt x="10971" y="4465"/>
                  </a:cubicBezTo>
                  <a:cubicBezTo>
                    <a:pt x="10987" y="4465"/>
                    <a:pt x="11003" y="4466"/>
                    <a:pt x="11017" y="4467"/>
                  </a:cubicBezTo>
                  <a:cubicBezTo>
                    <a:pt x="11642" y="4467"/>
                    <a:pt x="12178" y="4645"/>
                    <a:pt x="12714" y="4913"/>
                  </a:cubicBezTo>
                  <a:cubicBezTo>
                    <a:pt x="12512" y="4478"/>
                    <a:pt x="12147" y="4368"/>
                    <a:pt x="11729" y="4368"/>
                  </a:cubicBezTo>
                  <a:cubicBezTo>
                    <a:pt x="11305" y="4368"/>
                    <a:pt x="10827" y="4481"/>
                    <a:pt x="10407" y="4481"/>
                  </a:cubicBezTo>
                  <a:cubicBezTo>
                    <a:pt x="10080" y="4481"/>
                    <a:pt x="9789" y="4412"/>
                    <a:pt x="9588" y="4169"/>
                  </a:cubicBezTo>
                  <a:cubicBezTo>
                    <a:pt x="9766" y="3693"/>
                    <a:pt x="9081" y="3127"/>
                    <a:pt x="9826" y="2740"/>
                  </a:cubicBezTo>
                  <a:cubicBezTo>
                    <a:pt x="9974" y="2670"/>
                    <a:pt x="10171" y="2641"/>
                    <a:pt x="10386" y="2641"/>
                  </a:cubicBezTo>
                  <a:cubicBezTo>
                    <a:pt x="10906" y="2641"/>
                    <a:pt x="11535" y="2810"/>
                    <a:pt x="11850" y="2978"/>
                  </a:cubicBezTo>
                  <a:cubicBezTo>
                    <a:pt x="12476" y="3276"/>
                    <a:pt x="12893" y="3990"/>
                    <a:pt x="13488" y="4288"/>
                  </a:cubicBezTo>
                  <a:cubicBezTo>
                    <a:pt x="13280" y="3901"/>
                    <a:pt x="12982" y="3484"/>
                    <a:pt x="12714" y="3157"/>
                  </a:cubicBezTo>
                  <a:lnTo>
                    <a:pt x="12714" y="3157"/>
                  </a:lnTo>
                  <a:cubicBezTo>
                    <a:pt x="12982" y="3335"/>
                    <a:pt x="13250" y="3514"/>
                    <a:pt x="13577" y="3573"/>
                  </a:cubicBezTo>
                  <a:cubicBezTo>
                    <a:pt x="13250" y="2770"/>
                    <a:pt x="11999" y="2383"/>
                    <a:pt x="11225" y="2174"/>
                  </a:cubicBezTo>
                  <a:cubicBezTo>
                    <a:pt x="10659" y="1995"/>
                    <a:pt x="10153" y="1966"/>
                    <a:pt x="10183" y="1281"/>
                  </a:cubicBezTo>
                  <a:cubicBezTo>
                    <a:pt x="10183" y="905"/>
                    <a:pt x="10436" y="332"/>
                    <a:pt x="10642" y="2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7"/>
            <p:cNvSpPr/>
            <p:nvPr/>
          </p:nvSpPr>
          <p:spPr>
            <a:xfrm>
              <a:off x="3536670" y="3128390"/>
              <a:ext cx="63720" cy="47060"/>
            </a:xfrm>
            <a:custGeom>
              <a:avLst/>
              <a:gdLst/>
              <a:ahLst/>
              <a:cxnLst/>
              <a:rect l="l" t="t" r="r" b="b"/>
              <a:pathLst>
                <a:path w="3186" h="2353" extrusionOk="0">
                  <a:moveTo>
                    <a:pt x="1816" y="0"/>
                  </a:moveTo>
                  <a:cubicBezTo>
                    <a:pt x="1667" y="149"/>
                    <a:pt x="1518" y="298"/>
                    <a:pt x="1370" y="447"/>
                  </a:cubicBezTo>
                  <a:cubicBezTo>
                    <a:pt x="1518" y="388"/>
                    <a:pt x="1727" y="358"/>
                    <a:pt x="1876" y="268"/>
                  </a:cubicBezTo>
                  <a:cubicBezTo>
                    <a:pt x="1906" y="298"/>
                    <a:pt x="1906" y="388"/>
                    <a:pt x="1906" y="447"/>
                  </a:cubicBezTo>
                  <a:cubicBezTo>
                    <a:pt x="1930" y="444"/>
                    <a:pt x="1953" y="443"/>
                    <a:pt x="1976" y="443"/>
                  </a:cubicBezTo>
                  <a:cubicBezTo>
                    <a:pt x="2173" y="443"/>
                    <a:pt x="2299" y="558"/>
                    <a:pt x="2352" y="745"/>
                  </a:cubicBezTo>
                  <a:lnTo>
                    <a:pt x="2554" y="601"/>
                  </a:lnTo>
                  <a:lnTo>
                    <a:pt x="2554" y="601"/>
                  </a:lnTo>
                  <a:cubicBezTo>
                    <a:pt x="2554" y="601"/>
                    <a:pt x="2554" y="601"/>
                    <a:pt x="2554" y="601"/>
                  </a:cubicBezTo>
                  <a:lnTo>
                    <a:pt x="2554" y="601"/>
                  </a:lnTo>
                  <a:cubicBezTo>
                    <a:pt x="2556" y="599"/>
                    <a:pt x="2558" y="598"/>
                    <a:pt x="2561" y="596"/>
                  </a:cubicBezTo>
                  <a:lnTo>
                    <a:pt x="2561" y="596"/>
                  </a:lnTo>
                  <a:lnTo>
                    <a:pt x="2554" y="601"/>
                  </a:lnTo>
                  <a:lnTo>
                    <a:pt x="2554" y="601"/>
                  </a:lnTo>
                  <a:cubicBezTo>
                    <a:pt x="2388" y="308"/>
                    <a:pt x="2163" y="79"/>
                    <a:pt x="1816" y="0"/>
                  </a:cubicBezTo>
                  <a:close/>
                  <a:moveTo>
                    <a:pt x="2554" y="601"/>
                  </a:moveTo>
                  <a:cubicBezTo>
                    <a:pt x="2021" y="987"/>
                    <a:pt x="1576" y="1461"/>
                    <a:pt x="1042" y="1846"/>
                  </a:cubicBezTo>
                  <a:cubicBezTo>
                    <a:pt x="715" y="2055"/>
                    <a:pt x="298" y="2174"/>
                    <a:pt x="0" y="2353"/>
                  </a:cubicBezTo>
                  <a:cubicBezTo>
                    <a:pt x="625" y="2174"/>
                    <a:pt x="1935" y="1787"/>
                    <a:pt x="2263" y="1251"/>
                  </a:cubicBezTo>
                  <a:cubicBezTo>
                    <a:pt x="2293" y="1311"/>
                    <a:pt x="2382" y="1549"/>
                    <a:pt x="2382" y="1668"/>
                  </a:cubicBezTo>
                  <a:cubicBezTo>
                    <a:pt x="1995" y="1936"/>
                    <a:pt x="1518" y="2055"/>
                    <a:pt x="1161" y="2353"/>
                  </a:cubicBezTo>
                  <a:cubicBezTo>
                    <a:pt x="1667" y="2323"/>
                    <a:pt x="2233" y="2025"/>
                    <a:pt x="2709" y="1817"/>
                  </a:cubicBezTo>
                  <a:lnTo>
                    <a:pt x="2709" y="1817"/>
                  </a:lnTo>
                  <a:cubicBezTo>
                    <a:pt x="2531" y="1906"/>
                    <a:pt x="2382" y="2055"/>
                    <a:pt x="2263" y="2174"/>
                  </a:cubicBezTo>
                  <a:cubicBezTo>
                    <a:pt x="2501" y="2174"/>
                    <a:pt x="2700" y="2068"/>
                    <a:pt x="2894" y="2068"/>
                  </a:cubicBezTo>
                  <a:cubicBezTo>
                    <a:pt x="2991" y="2068"/>
                    <a:pt x="3087" y="2095"/>
                    <a:pt x="3186" y="2174"/>
                  </a:cubicBezTo>
                  <a:cubicBezTo>
                    <a:pt x="2944" y="1746"/>
                    <a:pt x="2830" y="1087"/>
                    <a:pt x="2554" y="60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7"/>
            <p:cNvSpPr/>
            <p:nvPr/>
          </p:nvSpPr>
          <p:spPr>
            <a:xfrm>
              <a:off x="3218450" y="3147990"/>
              <a:ext cx="100280" cy="97140"/>
            </a:xfrm>
            <a:custGeom>
              <a:avLst/>
              <a:gdLst/>
              <a:ahLst/>
              <a:cxnLst/>
              <a:rect l="l" t="t" r="r" b="b"/>
              <a:pathLst>
                <a:path w="5014" h="4857" extrusionOk="0">
                  <a:moveTo>
                    <a:pt x="3739" y="1994"/>
                  </a:moveTo>
                  <a:lnTo>
                    <a:pt x="3739" y="1994"/>
                  </a:lnTo>
                  <a:cubicBezTo>
                    <a:pt x="3848" y="2026"/>
                    <a:pt x="3948" y="2047"/>
                    <a:pt x="4031" y="2057"/>
                  </a:cubicBezTo>
                  <a:cubicBezTo>
                    <a:pt x="3933" y="2040"/>
                    <a:pt x="3836" y="2018"/>
                    <a:pt x="3739" y="1994"/>
                  </a:cubicBezTo>
                  <a:close/>
                  <a:moveTo>
                    <a:pt x="3081" y="0"/>
                  </a:moveTo>
                  <a:cubicBezTo>
                    <a:pt x="2851" y="0"/>
                    <a:pt x="2607" y="70"/>
                    <a:pt x="2334" y="241"/>
                  </a:cubicBezTo>
                  <a:cubicBezTo>
                    <a:pt x="1592" y="709"/>
                    <a:pt x="849" y="1684"/>
                    <a:pt x="670" y="2580"/>
                  </a:cubicBezTo>
                  <a:lnTo>
                    <a:pt x="670" y="2580"/>
                  </a:lnTo>
                  <a:cubicBezTo>
                    <a:pt x="309" y="3083"/>
                    <a:pt x="161" y="3575"/>
                    <a:pt x="124" y="4121"/>
                  </a:cubicBezTo>
                  <a:lnTo>
                    <a:pt x="124" y="4121"/>
                  </a:lnTo>
                  <a:cubicBezTo>
                    <a:pt x="201" y="3931"/>
                    <a:pt x="321" y="3751"/>
                    <a:pt x="428" y="3576"/>
                  </a:cubicBezTo>
                  <a:cubicBezTo>
                    <a:pt x="667" y="3159"/>
                    <a:pt x="696" y="3010"/>
                    <a:pt x="845" y="2564"/>
                  </a:cubicBezTo>
                  <a:cubicBezTo>
                    <a:pt x="1044" y="1996"/>
                    <a:pt x="1513" y="1428"/>
                    <a:pt x="2150" y="1428"/>
                  </a:cubicBezTo>
                  <a:cubicBezTo>
                    <a:pt x="2181" y="1428"/>
                    <a:pt x="2213" y="1429"/>
                    <a:pt x="2245" y="1432"/>
                  </a:cubicBezTo>
                  <a:cubicBezTo>
                    <a:pt x="2215" y="1373"/>
                    <a:pt x="2215" y="1343"/>
                    <a:pt x="2185" y="1313"/>
                  </a:cubicBezTo>
                  <a:lnTo>
                    <a:pt x="2185" y="1313"/>
                  </a:lnTo>
                  <a:cubicBezTo>
                    <a:pt x="2666" y="1617"/>
                    <a:pt x="3190" y="1856"/>
                    <a:pt x="3739" y="1994"/>
                  </a:cubicBezTo>
                  <a:lnTo>
                    <a:pt x="3739" y="1994"/>
                  </a:lnTo>
                  <a:cubicBezTo>
                    <a:pt x="3228" y="1846"/>
                    <a:pt x="2527" y="1477"/>
                    <a:pt x="2453" y="986"/>
                  </a:cubicBezTo>
                  <a:cubicBezTo>
                    <a:pt x="2413" y="602"/>
                    <a:pt x="2701" y="410"/>
                    <a:pt x="3012" y="410"/>
                  </a:cubicBezTo>
                  <a:cubicBezTo>
                    <a:pt x="3159" y="410"/>
                    <a:pt x="3311" y="453"/>
                    <a:pt x="3436" y="539"/>
                  </a:cubicBezTo>
                  <a:cubicBezTo>
                    <a:pt x="3406" y="479"/>
                    <a:pt x="3376" y="390"/>
                    <a:pt x="3346" y="331"/>
                  </a:cubicBezTo>
                  <a:lnTo>
                    <a:pt x="3346" y="331"/>
                  </a:lnTo>
                  <a:cubicBezTo>
                    <a:pt x="3823" y="539"/>
                    <a:pt x="4478" y="926"/>
                    <a:pt x="5014" y="926"/>
                  </a:cubicBezTo>
                  <a:cubicBezTo>
                    <a:pt x="4266" y="552"/>
                    <a:pt x="3730" y="0"/>
                    <a:pt x="3081" y="0"/>
                  </a:cubicBezTo>
                  <a:close/>
                  <a:moveTo>
                    <a:pt x="124" y="4121"/>
                  </a:moveTo>
                  <a:cubicBezTo>
                    <a:pt x="31" y="4351"/>
                    <a:pt x="0" y="4595"/>
                    <a:pt x="131" y="4856"/>
                  </a:cubicBezTo>
                  <a:cubicBezTo>
                    <a:pt x="114" y="4598"/>
                    <a:pt x="109" y="4354"/>
                    <a:pt x="124" y="41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7"/>
            <p:cNvSpPr/>
            <p:nvPr/>
          </p:nvSpPr>
          <p:spPr>
            <a:xfrm>
              <a:off x="3597990" y="3205810"/>
              <a:ext cx="18480" cy="61340"/>
            </a:xfrm>
            <a:custGeom>
              <a:avLst/>
              <a:gdLst/>
              <a:ahLst/>
              <a:cxnLst/>
              <a:rect l="l" t="t" r="r" b="b"/>
              <a:pathLst>
                <a:path w="924" h="3067" extrusionOk="0">
                  <a:moveTo>
                    <a:pt x="418" y="0"/>
                  </a:moveTo>
                  <a:cubicBezTo>
                    <a:pt x="1" y="387"/>
                    <a:pt x="507" y="1161"/>
                    <a:pt x="477" y="1697"/>
                  </a:cubicBezTo>
                  <a:cubicBezTo>
                    <a:pt x="477" y="2114"/>
                    <a:pt x="418" y="2769"/>
                    <a:pt x="269" y="3067"/>
                  </a:cubicBezTo>
                  <a:cubicBezTo>
                    <a:pt x="715" y="2263"/>
                    <a:pt x="924" y="804"/>
                    <a:pt x="41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7"/>
            <p:cNvSpPr/>
            <p:nvPr/>
          </p:nvSpPr>
          <p:spPr>
            <a:xfrm>
              <a:off x="3288930" y="3293910"/>
              <a:ext cx="33380" cy="8380"/>
            </a:xfrm>
            <a:custGeom>
              <a:avLst/>
              <a:gdLst/>
              <a:ahLst/>
              <a:cxnLst/>
              <a:rect l="l" t="t" r="r" b="b"/>
              <a:pathLst>
                <a:path w="1669" h="419" extrusionOk="0">
                  <a:moveTo>
                    <a:pt x="719" y="0"/>
                  </a:moveTo>
                  <a:cubicBezTo>
                    <a:pt x="477" y="0"/>
                    <a:pt x="260" y="40"/>
                    <a:pt x="150" y="151"/>
                  </a:cubicBezTo>
                  <a:lnTo>
                    <a:pt x="1" y="151"/>
                  </a:lnTo>
                  <a:cubicBezTo>
                    <a:pt x="209" y="240"/>
                    <a:pt x="418" y="329"/>
                    <a:pt x="626" y="418"/>
                  </a:cubicBezTo>
                  <a:cubicBezTo>
                    <a:pt x="954" y="329"/>
                    <a:pt x="1311" y="240"/>
                    <a:pt x="1668" y="151"/>
                  </a:cubicBezTo>
                  <a:cubicBezTo>
                    <a:pt x="1458" y="81"/>
                    <a:pt x="1064" y="0"/>
                    <a:pt x="71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3308590" y="3364190"/>
              <a:ext cx="33360" cy="13120"/>
            </a:xfrm>
            <a:custGeom>
              <a:avLst/>
              <a:gdLst/>
              <a:ahLst/>
              <a:cxnLst/>
              <a:rect l="l" t="t" r="r" b="b"/>
              <a:pathLst>
                <a:path w="1668" h="656" extrusionOk="0">
                  <a:moveTo>
                    <a:pt x="891" y="0"/>
                  </a:moveTo>
                  <a:cubicBezTo>
                    <a:pt x="573" y="0"/>
                    <a:pt x="262" y="81"/>
                    <a:pt x="90" y="269"/>
                  </a:cubicBezTo>
                  <a:lnTo>
                    <a:pt x="1" y="269"/>
                  </a:lnTo>
                  <a:cubicBezTo>
                    <a:pt x="328" y="328"/>
                    <a:pt x="536" y="596"/>
                    <a:pt x="834" y="656"/>
                  </a:cubicBezTo>
                  <a:cubicBezTo>
                    <a:pt x="972" y="352"/>
                    <a:pt x="1264" y="176"/>
                    <a:pt x="1591" y="176"/>
                  </a:cubicBezTo>
                  <a:cubicBezTo>
                    <a:pt x="1616" y="176"/>
                    <a:pt x="1642" y="177"/>
                    <a:pt x="1668" y="180"/>
                  </a:cubicBezTo>
                  <a:cubicBezTo>
                    <a:pt x="1470" y="67"/>
                    <a:pt x="1178" y="0"/>
                    <a:pt x="89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3228790" y="3250470"/>
              <a:ext cx="87560" cy="35740"/>
            </a:xfrm>
            <a:custGeom>
              <a:avLst/>
              <a:gdLst/>
              <a:ahLst/>
              <a:cxnLst/>
              <a:rect l="l" t="t" r="r" b="b"/>
              <a:pathLst>
                <a:path w="4378" h="1787" extrusionOk="0">
                  <a:moveTo>
                    <a:pt x="1460" y="804"/>
                  </a:moveTo>
                  <a:cubicBezTo>
                    <a:pt x="1447" y="813"/>
                    <a:pt x="1435" y="822"/>
                    <a:pt x="1423" y="831"/>
                  </a:cubicBezTo>
                  <a:lnTo>
                    <a:pt x="1423" y="831"/>
                  </a:lnTo>
                  <a:cubicBezTo>
                    <a:pt x="1436" y="822"/>
                    <a:pt x="1448" y="813"/>
                    <a:pt x="1460" y="804"/>
                  </a:cubicBezTo>
                  <a:close/>
                  <a:moveTo>
                    <a:pt x="4378" y="0"/>
                  </a:moveTo>
                  <a:lnTo>
                    <a:pt x="4378" y="0"/>
                  </a:lnTo>
                  <a:cubicBezTo>
                    <a:pt x="3782" y="298"/>
                    <a:pt x="3097" y="536"/>
                    <a:pt x="2472" y="834"/>
                  </a:cubicBezTo>
                  <a:cubicBezTo>
                    <a:pt x="2031" y="1015"/>
                    <a:pt x="1658" y="1332"/>
                    <a:pt x="1195" y="1332"/>
                  </a:cubicBezTo>
                  <a:cubicBezTo>
                    <a:pt x="1127" y="1332"/>
                    <a:pt x="1056" y="1326"/>
                    <a:pt x="983" y="1310"/>
                  </a:cubicBezTo>
                  <a:cubicBezTo>
                    <a:pt x="1067" y="1114"/>
                    <a:pt x="1230" y="971"/>
                    <a:pt x="1423" y="831"/>
                  </a:cubicBezTo>
                  <a:lnTo>
                    <a:pt x="1423" y="831"/>
                  </a:lnTo>
                  <a:cubicBezTo>
                    <a:pt x="1197" y="987"/>
                    <a:pt x="821" y="1145"/>
                    <a:pt x="501" y="1145"/>
                  </a:cubicBezTo>
                  <a:cubicBezTo>
                    <a:pt x="290" y="1145"/>
                    <a:pt x="104" y="1076"/>
                    <a:pt x="1" y="893"/>
                  </a:cubicBezTo>
                  <a:lnTo>
                    <a:pt x="1" y="893"/>
                  </a:lnTo>
                  <a:cubicBezTo>
                    <a:pt x="1" y="1041"/>
                    <a:pt x="46" y="1174"/>
                    <a:pt x="135" y="1281"/>
                  </a:cubicBezTo>
                  <a:lnTo>
                    <a:pt x="135" y="1281"/>
                  </a:lnTo>
                  <a:cubicBezTo>
                    <a:pt x="174" y="1495"/>
                    <a:pt x="283" y="1669"/>
                    <a:pt x="447" y="1787"/>
                  </a:cubicBezTo>
                  <a:cubicBezTo>
                    <a:pt x="546" y="1676"/>
                    <a:pt x="710" y="1636"/>
                    <a:pt x="892" y="1636"/>
                  </a:cubicBezTo>
                  <a:cubicBezTo>
                    <a:pt x="1151" y="1636"/>
                    <a:pt x="1446" y="1717"/>
                    <a:pt x="1638" y="1787"/>
                  </a:cubicBezTo>
                  <a:cubicBezTo>
                    <a:pt x="2025" y="834"/>
                    <a:pt x="3574" y="477"/>
                    <a:pt x="437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3381830" y="3237370"/>
              <a:ext cx="37540" cy="5380"/>
            </a:xfrm>
            <a:custGeom>
              <a:avLst/>
              <a:gdLst/>
              <a:ahLst/>
              <a:cxnLst/>
              <a:rect l="l" t="t" r="r" b="b"/>
              <a:pathLst>
                <a:path w="1877" h="269" extrusionOk="0">
                  <a:moveTo>
                    <a:pt x="1013" y="0"/>
                  </a:moveTo>
                  <a:cubicBezTo>
                    <a:pt x="686" y="0"/>
                    <a:pt x="343" y="30"/>
                    <a:pt x="60" y="30"/>
                  </a:cubicBezTo>
                  <a:lnTo>
                    <a:pt x="1" y="30"/>
                  </a:lnTo>
                  <a:cubicBezTo>
                    <a:pt x="239" y="209"/>
                    <a:pt x="581" y="268"/>
                    <a:pt x="927" y="268"/>
                  </a:cubicBezTo>
                  <a:cubicBezTo>
                    <a:pt x="1274" y="268"/>
                    <a:pt x="1623" y="209"/>
                    <a:pt x="1877" y="149"/>
                  </a:cubicBezTo>
                  <a:cubicBezTo>
                    <a:pt x="1653" y="30"/>
                    <a:pt x="1341" y="0"/>
                    <a:pt x="101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3333010" y="3270110"/>
              <a:ext cx="24700" cy="22880"/>
            </a:xfrm>
            <a:custGeom>
              <a:avLst/>
              <a:gdLst/>
              <a:ahLst/>
              <a:cxnLst/>
              <a:rect l="l" t="t" r="r" b="b"/>
              <a:pathLst>
                <a:path w="1235" h="1144" extrusionOk="0">
                  <a:moveTo>
                    <a:pt x="0" y="953"/>
                  </a:moveTo>
                  <a:cubicBezTo>
                    <a:pt x="89" y="1008"/>
                    <a:pt x="173" y="1049"/>
                    <a:pt x="252" y="1079"/>
                  </a:cubicBezTo>
                  <a:lnTo>
                    <a:pt x="252" y="1079"/>
                  </a:lnTo>
                  <a:lnTo>
                    <a:pt x="0" y="953"/>
                  </a:lnTo>
                  <a:close/>
                  <a:moveTo>
                    <a:pt x="477" y="1"/>
                  </a:moveTo>
                  <a:lnTo>
                    <a:pt x="477" y="1"/>
                  </a:lnTo>
                  <a:cubicBezTo>
                    <a:pt x="713" y="385"/>
                    <a:pt x="920" y="1004"/>
                    <a:pt x="312" y="1100"/>
                  </a:cubicBezTo>
                  <a:lnTo>
                    <a:pt x="312" y="1100"/>
                  </a:lnTo>
                  <a:cubicBezTo>
                    <a:pt x="292" y="1094"/>
                    <a:pt x="272" y="1087"/>
                    <a:pt x="252" y="1079"/>
                  </a:cubicBezTo>
                  <a:lnTo>
                    <a:pt x="252" y="1079"/>
                  </a:lnTo>
                  <a:lnTo>
                    <a:pt x="298" y="1102"/>
                  </a:lnTo>
                  <a:cubicBezTo>
                    <a:pt x="303" y="1102"/>
                    <a:pt x="307" y="1101"/>
                    <a:pt x="312" y="1100"/>
                  </a:cubicBezTo>
                  <a:lnTo>
                    <a:pt x="312" y="1100"/>
                  </a:lnTo>
                  <a:cubicBezTo>
                    <a:pt x="404" y="1130"/>
                    <a:pt x="488" y="1143"/>
                    <a:pt x="564" y="1143"/>
                  </a:cubicBezTo>
                  <a:cubicBezTo>
                    <a:pt x="1164" y="1143"/>
                    <a:pt x="1234" y="308"/>
                    <a:pt x="47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3465270" y="3268330"/>
              <a:ext cx="19600" cy="27700"/>
            </a:xfrm>
            <a:custGeom>
              <a:avLst/>
              <a:gdLst/>
              <a:ahLst/>
              <a:cxnLst/>
              <a:rect l="l" t="t" r="r" b="b"/>
              <a:pathLst>
                <a:path w="980" h="1385" extrusionOk="0">
                  <a:moveTo>
                    <a:pt x="682" y="0"/>
                  </a:moveTo>
                  <a:lnTo>
                    <a:pt x="682" y="0"/>
                  </a:lnTo>
                  <a:cubicBezTo>
                    <a:pt x="1" y="414"/>
                    <a:pt x="294" y="1384"/>
                    <a:pt x="700" y="1384"/>
                  </a:cubicBezTo>
                  <a:cubicBezTo>
                    <a:pt x="791" y="1384"/>
                    <a:pt x="887" y="1335"/>
                    <a:pt x="980" y="1221"/>
                  </a:cubicBezTo>
                  <a:cubicBezTo>
                    <a:pt x="444" y="1191"/>
                    <a:pt x="384" y="566"/>
                    <a:pt x="682" y="209"/>
                  </a:cubicBezTo>
                  <a:lnTo>
                    <a:pt x="6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3407450" y="3339190"/>
              <a:ext cx="56180" cy="14040"/>
            </a:xfrm>
            <a:custGeom>
              <a:avLst/>
              <a:gdLst/>
              <a:ahLst/>
              <a:cxnLst/>
              <a:rect l="l" t="t" r="r" b="b"/>
              <a:pathLst>
                <a:path w="2809" h="702" extrusionOk="0">
                  <a:moveTo>
                    <a:pt x="2650" y="0"/>
                  </a:moveTo>
                  <a:lnTo>
                    <a:pt x="2650" y="0"/>
                  </a:lnTo>
                  <a:cubicBezTo>
                    <a:pt x="2590" y="90"/>
                    <a:pt x="2471" y="209"/>
                    <a:pt x="2412" y="298"/>
                  </a:cubicBezTo>
                  <a:cubicBezTo>
                    <a:pt x="2114" y="328"/>
                    <a:pt x="1638" y="477"/>
                    <a:pt x="1280" y="536"/>
                  </a:cubicBezTo>
                  <a:cubicBezTo>
                    <a:pt x="893" y="566"/>
                    <a:pt x="387" y="566"/>
                    <a:pt x="0" y="685"/>
                  </a:cubicBezTo>
                  <a:lnTo>
                    <a:pt x="744" y="626"/>
                  </a:lnTo>
                  <a:cubicBezTo>
                    <a:pt x="893" y="665"/>
                    <a:pt x="1181" y="702"/>
                    <a:pt x="1490" y="702"/>
                  </a:cubicBezTo>
                  <a:cubicBezTo>
                    <a:pt x="2107" y="702"/>
                    <a:pt x="2809" y="556"/>
                    <a:pt x="265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3397310" y="3297510"/>
              <a:ext cx="69100" cy="16160"/>
            </a:xfrm>
            <a:custGeom>
              <a:avLst/>
              <a:gdLst/>
              <a:ahLst/>
              <a:cxnLst/>
              <a:rect l="l" t="t" r="r" b="b"/>
              <a:pathLst>
                <a:path w="3455" h="808" extrusionOk="0">
                  <a:moveTo>
                    <a:pt x="3395" y="0"/>
                  </a:moveTo>
                  <a:cubicBezTo>
                    <a:pt x="3324" y="584"/>
                    <a:pt x="2381" y="695"/>
                    <a:pt x="1483" y="695"/>
                  </a:cubicBezTo>
                  <a:cubicBezTo>
                    <a:pt x="935" y="695"/>
                    <a:pt x="403" y="653"/>
                    <a:pt x="98" y="653"/>
                  </a:cubicBezTo>
                  <a:cubicBezTo>
                    <a:pt x="63" y="653"/>
                    <a:pt x="30" y="654"/>
                    <a:pt x="1" y="655"/>
                  </a:cubicBezTo>
                  <a:cubicBezTo>
                    <a:pt x="447" y="804"/>
                    <a:pt x="924" y="804"/>
                    <a:pt x="1430" y="804"/>
                  </a:cubicBezTo>
                  <a:lnTo>
                    <a:pt x="1341" y="804"/>
                  </a:lnTo>
                  <a:cubicBezTo>
                    <a:pt x="1393" y="807"/>
                    <a:pt x="1447" y="808"/>
                    <a:pt x="1504" y="808"/>
                  </a:cubicBezTo>
                  <a:cubicBezTo>
                    <a:pt x="2126" y="808"/>
                    <a:pt x="2991" y="658"/>
                    <a:pt x="3455" y="358"/>
                  </a:cubicBezTo>
                  <a:cubicBezTo>
                    <a:pt x="3455" y="268"/>
                    <a:pt x="3425" y="60"/>
                    <a:pt x="339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3393750" y="3253450"/>
              <a:ext cx="78620" cy="16080"/>
            </a:xfrm>
            <a:custGeom>
              <a:avLst/>
              <a:gdLst/>
              <a:ahLst/>
              <a:cxnLst/>
              <a:rect l="l" t="t" r="r" b="b"/>
              <a:pathLst>
                <a:path w="3931" h="804" extrusionOk="0">
                  <a:moveTo>
                    <a:pt x="3514" y="0"/>
                  </a:moveTo>
                  <a:lnTo>
                    <a:pt x="3514" y="0"/>
                  </a:lnTo>
                  <a:cubicBezTo>
                    <a:pt x="3454" y="149"/>
                    <a:pt x="3305" y="208"/>
                    <a:pt x="3246" y="328"/>
                  </a:cubicBezTo>
                  <a:cubicBezTo>
                    <a:pt x="3216" y="268"/>
                    <a:pt x="3216" y="208"/>
                    <a:pt x="3186" y="149"/>
                  </a:cubicBezTo>
                  <a:cubicBezTo>
                    <a:pt x="2820" y="531"/>
                    <a:pt x="2199" y="649"/>
                    <a:pt x="1568" y="649"/>
                  </a:cubicBezTo>
                  <a:cubicBezTo>
                    <a:pt x="1018" y="649"/>
                    <a:pt x="462" y="560"/>
                    <a:pt x="60" y="476"/>
                  </a:cubicBezTo>
                  <a:lnTo>
                    <a:pt x="60" y="476"/>
                  </a:lnTo>
                  <a:cubicBezTo>
                    <a:pt x="0" y="536"/>
                    <a:pt x="0" y="595"/>
                    <a:pt x="90" y="655"/>
                  </a:cubicBezTo>
                  <a:lnTo>
                    <a:pt x="923" y="744"/>
                  </a:lnTo>
                  <a:cubicBezTo>
                    <a:pt x="1221" y="595"/>
                    <a:pt x="3930" y="804"/>
                    <a:pt x="351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3499150" y="3122430"/>
              <a:ext cx="75040" cy="64940"/>
            </a:xfrm>
            <a:custGeom>
              <a:avLst/>
              <a:gdLst/>
              <a:ahLst/>
              <a:cxnLst/>
              <a:rect l="l" t="t" r="r" b="b"/>
              <a:pathLst>
                <a:path w="3752" h="3247" extrusionOk="0">
                  <a:moveTo>
                    <a:pt x="3514" y="1"/>
                  </a:moveTo>
                  <a:cubicBezTo>
                    <a:pt x="2918" y="537"/>
                    <a:pt x="2144" y="894"/>
                    <a:pt x="1489" y="1430"/>
                  </a:cubicBezTo>
                  <a:cubicBezTo>
                    <a:pt x="1042" y="1847"/>
                    <a:pt x="506" y="2204"/>
                    <a:pt x="0" y="2412"/>
                  </a:cubicBezTo>
                  <a:cubicBezTo>
                    <a:pt x="30" y="2561"/>
                    <a:pt x="149" y="2651"/>
                    <a:pt x="268" y="2740"/>
                  </a:cubicBezTo>
                  <a:lnTo>
                    <a:pt x="268" y="2651"/>
                  </a:lnTo>
                  <a:cubicBezTo>
                    <a:pt x="268" y="2889"/>
                    <a:pt x="328" y="3008"/>
                    <a:pt x="298" y="3246"/>
                  </a:cubicBezTo>
                  <a:cubicBezTo>
                    <a:pt x="953" y="2353"/>
                    <a:pt x="2204" y="1817"/>
                    <a:pt x="3216" y="1370"/>
                  </a:cubicBezTo>
                  <a:lnTo>
                    <a:pt x="3216" y="1370"/>
                  </a:lnTo>
                  <a:cubicBezTo>
                    <a:pt x="2799" y="1430"/>
                    <a:pt x="2352" y="1638"/>
                    <a:pt x="1936" y="1638"/>
                  </a:cubicBezTo>
                  <a:cubicBezTo>
                    <a:pt x="2174" y="1192"/>
                    <a:pt x="3246" y="477"/>
                    <a:pt x="3752" y="358"/>
                  </a:cubicBezTo>
                  <a:cubicBezTo>
                    <a:pt x="3722" y="239"/>
                    <a:pt x="3633" y="90"/>
                    <a:pt x="351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3263330" y="3148030"/>
              <a:ext cx="72680" cy="32780"/>
            </a:xfrm>
            <a:custGeom>
              <a:avLst/>
              <a:gdLst/>
              <a:ahLst/>
              <a:cxnLst/>
              <a:rect l="l" t="t" r="r" b="b"/>
              <a:pathLst>
                <a:path w="3634" h="1639" extrusionOk="0">
                  <a:moveTo>
                    <a:pt x="496" y="1"/>
                  </a:moveTo>
                  <a:cubicBezTo>
                    <a:pt x="470" y="1"/>
                    <a:pt x="462" y="16"/>
                    <a:pt x="507" y="90"/>
                  </a:cubicBezTo>
                  <a:cubicBezTo>
                    <a:pt x="507" y="90"/>
                    <a:pt x="507" y="90"/>
                    <a:pt x="508" y="91"/>
                  </a:cubicBezTo>
                  <a:lnTo>
                    <a:pt x="508" y="91"/>
                  </a:lnTo>
                  <a:cubicBezTo>
                    <a:pt x="493" y="90"/>
                    <a:pt x="479" y="89"/>
                    <a:pt x="465" y="89"/>
                  </a:cubicBezTo>
                  <a:cubicBezTo>
                    <a:pt x="287" y="89"/>
                    <a:pt x="118" y="162"/>
                    <a:pt x="1" y="299"/>
                  </a:cubicBezTo>
                  <a:cubicBezTo>
                    <a:pt x="686" y="686"/>
                    <a:pt x="1430" y="954"/>
                    <a:pt x="2174" y="1222"/>
                  </a:cubicBezTo>
                  <a:cubicBezTo>
                    <a:pt x="2129" y="1176"/>
                    <a:pt x="2083" y="1129"/>
                    <a:pt x="2037" y="1081"/>
                  </a:cubicBezTo>
                  <a:lnTo>
                    <a:pt x="2037" y="1081"/>
                  </a:lnTo>
                  <a:cubicBezTo>
                    <a:pt x="2519" y="1370"/>
                    <a:pt x="3155" y="1552"/>
                    <a:pt x="3633" y="1639"/>
                  </a:cubicBezTo>
                  <a:cubicBezTo>
                    <a:pt x="3633" y="1519"/>
                    <a:pt x="3574" y="1281"/>
                    <a:pt x="3544" y="1162"/>
                  </a:cubicBezTo>
                  <a:cubicBezTo>
                    <a:pt x="2532" y="1103"/>
                    <a:pt x="1460" y="359"/>
                    <a:pt x="508" y="91"/>
                  </a:cubicBezTo>
                  <a:lnTo>
                    <a:pt x="508" y="91"/>
                  </a:lnTo>
                  <a:cubicBezTo>
                    <a:pt x="587" y="96"/>
                    <a:pt x="667" y="115"/>
                    <a:pt x="745" y="150"/>
                  </a:cubicBezTo>
                  <a:lnTo>
                    <a:pt x="596" y="1"/>
                  </a:lnTo>
                  <a:cubicBezTo>
                    <a:pt x="586" y="6"/>
                    <a:pt x="575" y="8"/>
                    <a:pt x="563" y="8"/>
                  </a:cubicBezTo>
                  <a:cubicBezTo>
                    <a:pt x="539" y="8"/>
                    <a:pt x="513" y="1"/>
                    <a:pt x="49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3430070" y="3386830"/>
              <a:ext cx="19660" cy="25020"/>
            </a:xfrm>
            <a:custGeom>
              <a:avLst/>
              <a:gdLst/>
              <a:ahLst/>
              <a:cxnLst/>
              <a:rect l="l" t="t" r="r" b="b"/>
              <a:pathLst>
                <a:path w="983" h="1251" extrusionOk="0">
                  <a:moveTo>
                    <a:pt x="239" y="209"/>
                  </a:moveTo>
                  <a:lnTo>
                    <a:pt x="0" y="358"/>
                  </a:lnTo>
                  <a:cubicBezTo>
                    <a:pt x="98" y="341"/>
                    <a:pt x="194" y="316"/>
                    <a:pt x="288" y="285"/>
                  </a:cubicBezTo>
                  <a:lnTo>
                    <a:pt x="288" y="285"/>
                  </a:lnTo>
                  <a:cubicBezTo>
                    <a:pt x="270" y="267"/>
                    <a:pt x="253" y="242"/>
                    <a:pt x="239" y="209"/>
                  </a:cubicBezTo>
                  <a:close/>
                  <a:moveTo>
                    <a:pt x="983" y="0"/>
                  </a:moveTo>
                  <a:cubicBezTo>
                    <a:pt x="767" y="87"/>
                    <a:pt x="535" y="205"/>
                    <a:pt x="288" y="285"/>
                  </a:cubicBezTo>
                  <a:lnTo>
                    <a:pt x="288" y="285"/>
                  </a:lnTo>
                  <a:cubicBezTo>
                    <a:pt x="332" y="332"/>
                    <a:pt x="385" y="340"/>
                    <a:pt x="441" y="340"/>
                  </a:cubicBezTo>
                  <a:cubicBezTo>
                    <a:pt x="472" y="340"/>
                    <a:pt x="505" y="337"/>
                    <a:pt x="537" y="337"/>
                  </a:cubicBezTo>
                  <a:cubicBezTo>
                    <a:pt x="611" y="337"/>
                    <a:pt x="685" y="352"/>
                    <a:pt x="745" y="447"/>
                  </a:cubicBezTo>
                  <a:cubicBezTo>
                    <a:pt x="864" y="596"/>
                    <a:pt x="864" y="1072"/>
                    <a:pt x="923" y="1251"/>
                  </a:cubicBezTo>
                  <a:cubicBezTo>
                    <a:pt x="923" y="834"/>
                    <a:pt x="834" y="358"/>
                    <a:pt x="98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3324670" y="3153750"/>
              <a:ext cx="186400" cy="79760"/>
            </a:xfrm>
            <a:custGeom>
              <a:avLst/>
              <a:gdLst/>
              <a:ahLst/>
              <a:cxnLst/>
              <a:rect l="l" t="t" r="r" b="b"/>
              <a:pathLst>
                <a:path w="9320" h="3988" extrusionOk="0">
                  <a:moveTo>
                    <a:pt x="5723" y="0"/>
                  </a:moveTo>
                  <a:cubicBezTo>
                    <a:pt x="5131" y="0"/>
                    <a:pt x="4528" y="98"/>
                    <a:pt x="3931" y="251"/>
                  </a:cubicBezTo>
                  <a:cubicBezTo>
                    <a:pt x="3305" y="430"/>
                    <a:pt x="2740" y="727"/>
                    <a:pt x="2085" y="846"/>
                  </a:cubicBezTo>
                  <a:cubicBezTo>
                    <a:pt x="1757" y="906"/>
                    <a:pt x="1221" y="817"/>
                    <a:pt x="923" y="995"/>
                  </a:cubicBezTo>
                  <a:cubicBezTo>
                    <a:pt x="0" y="1442"/>
                    <a:pt x="745" y="2692"/>
                    <a:pt x="1251" y="3169"/>
                  </a:cubicBezTo>
                  <a:cubicBezTo>
                    <a:pt x="1966" y="3883"/>
                    <a:pt x="3097" y="3943"/>
                    <a:pt x="4050" y="3973"/>
                  </a:cubicBezTo>
                  <a:cubicBezTo>
                    <a:pt x="4325" y="3980"/>
                    <a:pt x="4608" y="3988"/>
                    <a:pt x="4894" y="3988"/>
                  </a:cubicBezTo>
                  <a:cubicBezTo>
                    <a:pt x="5751" y="3988"/>
                    <a:pt x="6633" y="3921"/>
                    <a:pt x="7414" y="3586"/>
                  </a:cubicBezTo>
                  <a:cubicBezTo>
                    <a:pt x="8724" y="3020"/>
                    <a:pt x="9320" y="1442"/>
                    <a:pt x="8010" y="638"/>
                  </a:cubicBezTo>
                  <a:cubicBezTo>
                    <a:pt x="7293" y="177"/>
                    <a:pt x="6518" y="0"/>
                    <a:pt x="572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3341350" y="2415110"/>
              <a:ext cx="149480" cy="73560"/>
            </a:xfrm>
            <a:custGeom>
              <a:avLst/>
              <a:gdLst/>
              <a:ahLst/>
              <a:cxnLst/>
              <a:rect l="l" t="t" r="r" b="b"/>
              <a:pathLst>
                <a:path w="7474" h="3678" extrusionOk="0">
                  <a:moveTo>
                    <a:pt x="5455" y="1"/>
                  </a:moveTo>
                  <a:cubicBezTo>
                    <a:pt x="4564" y="1"/>
                    <a:pt x="3629" y="244"/>
                    <a:pt x="2799" y="382"/>
                  </a:cubicBezTo>
                  <a:cubicBezTo>
                    <a:pt x="2084" y="501"/>
                    <a:pt x="209" y="412"/>
                    <a:pt x="268" y="1662"/>
                  </a:cubicBezTo>
                  <a:cubicBezTo>
                    <a:pt x="298" y="1841"/>
                    <a:pt x="268" y="2079"/>
                    <a:pt x="238" y="2258"/>
                  </a:cubicBezTo>
                  <a:cubicBezTo>
                    <a:pt x="119" y="2824"/>
                    <a:pt x="0" y="3389"/>
                    <a:pt x="655" y="3508"/>
                  </a:cubicBezTo>
                  <a:cubicBezTo>
                    <a:pt x="757" y="3524"/>
                    <a:pt x="858" y="3530"/>
                    <a:pt x="959" y="3530"/>
                  </a:cubicBezTo>
                  <a:cubicBezTo>
                    <a:pt x="1453" y="3530"/>
                    <a:pt x="1948" y="3374"/>
                    <a:pt x="2442" y="3300"/>
                  </a:cubicBezTo>
                  <a:cubicBezTo>
                    <a:pt x="2965" y="3223"/>
                    <a:pt x="3472" y="3185"/>
                    <a:pt x="3976" y="3185"/>
                  </a:cubicBezTo>
                  <a:cubicBezTo>
                    <a:pt x="4649" y="3185"/>
                    <a:pt x="5317" y="3253"/>
                    <a:pt x="6014" y="3389"/>
                  </a:cubicBezTo>
                  <a:cubicBezTo>
                    <a:pt x="6278" y="3437"/>
                    <a:pt x="6656" y="3677"/>
                    <a:pt x="6949" y="3677"/>
                  </a:cubicBezTo>
                  <a:cubicBezTo>
                    <a:pt x="7021" y="3677"/>
                    <a:pt x="7087" y="3663"/>
                    <a:pt x="7146" y="3628"/>
                  </a:cubicBezTo>
                  <a:cubicBezTo>
                    <a:pt x="7414" y="3449"/>
                    <a:pt x="7414" y="3121"/>
                    <a:pt x="7384" y="2794"/>
                  </a:cubicBezTo>
                  <a:cubicBezTo>
                    <a:pt x="7354" y="2377"/>
                    <a:pt x="7354" y="2050"/>
                    <a:pt x="7384" y="1633"/>
                  </a:cubicBezTo>
                  <a:cubicBezTo>
                    <a:pt x="7473" y="948"/>
                    <a:pt x="7384" y="501"/>
                    <a:pt x="6759" y="233"/>
                  </a:cubicBezTo>
                  <a:cubicBezTo>
                    <a:pt x="6348" y="63"/>
                    <a:pt x="5907" y="1"/>
                    <a:pt x="545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3349670" y="2312050"/>
              <a:ext cx="142940" cy="60620"/>
            </a:xfrm>
            <a:custGeom>
              <a:avLst/>
              <a:gdLst/>
              <a:ahLst/>
              <a:cxnLst/>
              <a:rect l="l" t="t" r="r" b="b"/>
              <a:pathLst>
                <a:path w="7147" h="3031" extrusionOk="0">
                  <a:moveTo>
                    <a:pt x="4636" y="0"/>
                  </a:moveTo>
                  <a:cubicBezTo>
                    <a:pt x="3986" y="0"/>
                    <a:pt x="3340" y="119"/>
                    <a:pt x="2710" y="206"/>
                  </a:cubicBezTo>
                  <a:cubicBezTo>
                    <a:pt x="1758" y="325"/>
                    <a:pt x="596" y="116"/>
                    <a:pt x="299" y="1367"/>
                  </a:cubicBezTo>
                  <a:cubicBezTo>
                    <a:pt x="180" y="1754"/>
                    <a:pt x="1" y="2290"/>
                    <a:pt x="180" y="2707"/>
                  </a:cubicBezTo>
                  <a:cubicBezTo>
                    <a:pt x="310" y="2955"/>
                    <a:pt x="492" y="3031"/>
                    <a:pt x="691" y="3031"/>
                  </a:cubicBezTo>
                  <a:cubicBezTo>
                    <a:pt x="945" y="3031"/>
                    <a:pt x="1226" y="2906"/>
                    <a:pt x="1460" y="2855"/>
                  </a:cubicBezTo>
                  <a:cubicBezTo>
                    <a:pt x="2026" y="2707"/>
                    <a:pt x="2621" y="2766"/>
                    <a:pt x="3187" y="2677"/>
                  </a:cubicBezTo>
                  <a:cubicBezTo>
                    <a:pt x="3698" y="2584"/>
                    <a:pt x="4210" y="2509"/>
                    <a:pt x="4735" y="2509"/>
                  </a:cubicBezTo>
                  <a:cubicBezTo>
                    <a:pt x="4883" y="2509"/>
                    <a:pt x="5032" y="2515"/>
                    <a:pt x="5182" y="2528"/>
                  </a:cubicBezTo>
                  <a:cubicBezTo>
                    <a:pt x="5570" y="2554"/>
                    <a:pt x="6117" y="2783"/>
                    <a:pt x="6527" y="2783"/>
                  </a:cubicBezTo>
                  <a:cubicBezTo>
                    <a:pt x="6588" y="2783"/>
                    <a:pt x="6646" y="2778"/>
                    <a:pt x="6700" y="2766"/>
                  </a:cubicBezTo>
                  <a:cubicBezTo>
                    <a:pt x="7147" y="2677"/>
                    <a:pt x="6849" y="2200"/>
                    <a:pt x="6819" y="1843"/>
                  </a:cubicBezTo>
                  <a:cubicBezTo>
                    <a:pt x="6789" y="1248"/>
                    <a:pt x="6909" y="1069"/>
                    <a:pt x="6492" y="622"/>
                  </a:cubicBezTo>
                  <a:cubicBezTo>
                    <a:pt x="6164" y="265"/>
                    <a:pt x="5777" y="116"/>
                    <a:pt x="5360" y="57"/>
                  </a:cubicBezTo>
                  <a:cubicBezTo>
                    <a:pt x="5119" y="16"/>
                    <a:pt x="4877" y="0"/>
                    <a:pt x="463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3338970" y="2858910"/>
              <a:ext cx="163180" cy="65400"/>
            </a:xfrm>
            <a:custGeom>
              <a:avLst/>
              <a:gdLst/>
              <a:ahLst/>
              <a:cxnLst/>
              <a:rect l="l" t="t" r="r" b="b"/>
              <a:pathLst>
                <a:path w="8159" h="3270" extrusionOk="0">
                  <a:moveTo>
                    <a:pt x="7221" y="1"/>
                  </a:moveTo>
                  <a:cubicBezTo>
                    <a:pt x="6725" y="1"/>
                    <a:pt x="6092" y="265"/>
                    <a:pt x="5746" y="374"/>
                  </a:cubicBezTo>
                  <a:cubicBezTo>
                    <a:pt x="5151" y="552"/>
                    <a:pt x="4526" y="701"/>
                    <a:pt x="3871" y="761"/>
                  </a:cubicBezTo>
                  <a:cubicBezTo>
                    <a:pt x="3780" y="765"/>
                    <a:pt x="3691" y="767"/>
                    <a:pt x="3602" y="767"/>
                  </a:cubicBezTo>
                  <a:cubicBezTo>
                    <a:pt x="2996" y="767"/>
                    <a:pt x="2444" y="679"/>
                    <a:pt x="1846" y="523"/>
                  </a:cubicBezTo>
                  <a:cubicBezTo>
                    <a:pt x="1523" y="431"/>
                    <a:pt x="1004" y="53"/>
                    <a:pt x="593" y="53"/>
                  </a:cubicBezTo>
                  <a:cubicBezTo>
                    <a:pt x="473" y="53"/>
                    <a:pt x="362" y="85"/>
                    <a:pt x="268" y="165"/>
                  </a:cubicBezTo>
                  <a:cubicBezTo>
                    <a:pt x="89" y="344"/>
                    <a:pt x="208" y="850"/>
                    <a:pt x="149" y="1118"/>
                  </a:cubicBezTo>
                  <a:cubicBezTo>
                    <a:pt x="89" y="1475"/>
                    <a:pt x="0" y="1833"/>
                    <a:pt x="89" y="2190"/>
                  </a:cubicBezTo>
                  <a:cubicBezTo>
                    <a:pt x="208" y="2607"/>
                    <a:pt x="983" y="2964"/>
                    <a:pt x="1370" y="3113"/>
                  </a:cubicBezTo>
                  <a:cubicBezTo>
                    <a:pt x="1727" y="3232"/>
                    <a:pt x="2099" y="3269"/>
                    <a:pt x="2475" y="3269"/>
                  </a:cubicBezTo>
                  <a:cubicBezTo>
                    <a:pt x="2851" y="3269"/>
                    <a:pt x="3230" y="3232"/>
                    <a:pt x="3603" y="3202"/>
                  </a:cubicBezTo>
                  <a:cubicBezTo>
                    <a:pt x="4704" y="3083"/>
                    <a:pt x="5836" y="3143"/>
                    <a:pt x="6878" y="2756"/>
                  </a:cubicBezTo>
                  <a:lnTo>
                    <a:pt x="6908" y="2756"/>
                  </a:lnTo>
                  <a:cubicBezTo>
                    <a:pt x="7205" y="2637"/>
                    <a:pt x="7384" y="2518"/>
                    <a:pt x="7592" y="2279"/>
                  </a:cubicBezTo>
                  <a:cubicBezTo>
                    <a:pt x="7741" y="2131"/>
                    <a:pt x="8099" y="1922"/>
                    <a:pt x="8128" y="1714"/>
                  </a:cubicBezTo>
                  <a:cubicBezTo>
                    <a:pt x="8158" y="1595"/>
                    <a:pt x="8039" y="1446"/>
                    <a:pt x="7979" y="1297"/>
                  </a:cubicBezTo>
                  <a:cubicBezTo>
                    <a:pt x="7890" y="1029"/>
                    <a:pt x="7950" y="701"/>
                    <a:pt x="7890" y="433"/>
                  </a:cubicBezTo>
                  <a:cubicBezTo>
                    <a:pt x="7797" y="108"/>
                    <a:pt x="7537" y="1"/>
                    <a:pt x="722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3336570" y="3072770"/>
              <a:ext cx="173900" cy="59900"/>
            </a:xfrm>
            <a:custGeom>
              <a:avLst/>
              <a:gdLst/>
              <a:ahLst/>
              <a:cxnLst/>
              <a:rect l="l" t="t" r="r" b="b"/>
              <a:pathLst>
                <a:path w="8695" h="2995" extrusionOk="0">
                  <a:moveTo>
                    <a:pt x="8459" y="0"/>
                  </a:moveTo>
                  <a:cubicBezTo>
                    <a:pt x="8287" y="0"/>
                    <a:pt x="8130" y="136"/>
                    <a:pt x="7951" y="161"/>
                  </a:cubicBezTo>
                  <a:cubicBezTo>
                    <a:pt x="7915" y="167"/>
                    <a:pt x="7877" y="170"/>
                    <a:pt x="7837" y="170"/>
                  </a:cubicBezTo>
                  <a:cubicBezTo>
                    <a:pt x="7679" y="170"/>
                    <a:pt x="7498" y="132"/>
                    <a:pt x="7355" y="132"/>
                  </a:cubicBezTo>
                  <a:cubicBezTo>
                    <a:pt x="6700" y="191"/>
                    <a:pt x="6105" y="459"/>
                    <a:pt x="5509" y="608"/>
                  </a:cubicBezTo>
                  <a:cubicBezTo>
                    <a:pt x="4969" y="722"/>
                    <a:pt x="4435" y="761"/>
                    <a:pt x="3898" y="761"/>
                  </a:cubicBezTo>
                  <a:cubicBezTo>
                    <a:pt x="3311" y="761"/>
                    <a:pt x="2721" y="714"/>
                    <a:pt x="2115" y="667"/>
                  </a:cubicBezTo>
                  <a:cubicBezTo>
                    <a:pt x="1833" y="642"/>
                    <a:pt x="1397" y="572"/>
                    <a:pt x="1148" y="572"/>
                  </a:cubicBezTo>
                  <a:cubicBezTo>
                    <a:pt x="1108" y="572"/>
                    <a:pt x="1072" y="574"/>
                    <a:pt x="1043" y="578"/>
                  </a:cubicBezTo>
                  <a:lnTo>
                    <a:pt x="775" y="578"/>
                  </a:lnTo>
                  <a:cubicBezTo>
                    <a:pt x="794" y="522"/>
                    <a:pt x="521" y="268"/>
                    <a:pt x="329" y="268"/>
                  </a:cubicBezTo>
                  <a:cubicBezTo>
                    <a:pt x="214" y="268"/>
                    <a:pt x="127" y="359"/>
                    <a:pt x="150" y="638"/>
                  </a:cubicBezTo>
                  <a:cubicBezTo>
                    <a:pt x="180" y="876"/>
                    <a:pt x="180" y="995"/>
                    <a:pt x="120" y="1203"/>
                  </a:cubicBezTo>
                  <a:cubicBezTo>
                    <a:pt x="1" y="1829"/>
                    <a:pt x="60" y="2186"/>
                    <a:pt x="596" y="2513"/>
                  </a:cubicBezTo>
                  <a:cubicBezTo>
                    <a:pt x="983" y="2752"/>
                    <a:pt x="1400" y="2871"/>
                    <a:pt x="1847" y="2930"/>
                  </a:cubicBezTo>
                  <a:cubicBezTo>
                    <a:pt x="2234" y="2982"/>
                    <a:pt x="2621" y="2994"/>
                    <a:pt x="3005" y="2994"/>
                  </a:cubicBezTo>
                  <a:cubicBezTo>
                    <a:pt x="3366" y="2994"/>
                    <a:pt x="3725" y="2983"/>
                    <a:pt x="4079" y="2983"/>
                  </a:cubicBezTo>
                  <a:cubicBezTo>
                    <a:pt x="4219" y="2983"/>
                    <a:pt x="4358" y="2985"/>
                    <a:pt x="4497" y="2990"/>
                  </a:cubicBezTo>
                  <a:cubicBezTo>
                    <a:pt x="5390" y="2990"/>
                    <a:pt x="6343" y="2960"/>
                    <a:pt x="7176" y="2662"/>
                  </a:cubicBezTo>
                  <a:cubicBezTo>
                    <a:pt x="7593" y="2513"/>
                    <a:pt x="7980" y="2335"/>
                    <a:pt x="8248" y="1978"/>
                  </a:cubicBezTo>
                  <a:cubicBezTo>
                    <a:pt x="8427" y="1710"/>
                    <a:pt x="8427" y="1471"/>
                    <a:pt x="8427" y="1233"/>
                  </a:cubicBezTo>
                  <a:cubicBezTo>
                    <a:pt x="8427" y="1144"/>
                    <a:pt x="8427" y="1055"/>
                    <a:pt x="8427" y="935"/>
                  </a:cubicBezTo>
                  <a:cubicBezTo>
                    <a:pt x="8427" y="667"/>
                    <a:pt x="8695" y="251"/>
                    <a:pt x="8546" y="12"/>
                  </a:cubicBezTo>
                  <a:cubicBezTo>
                    <a:pt x="8517" y="4"/>
                    <a:pt x="8488" y="0"/>
                    <a:pt x="845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3337770" y="2959030"/>
              <a:ext cx="167940" cy="69340"/>
            </a:xfrm>
            <a:custGeom>
              <a:avLst/>
              <a:gdLst/>
              <a:ahLst/>
              <a:cxnLst/>
              <a:rect l="l" t="t" r="r" b="b"/>
              <a:pathLst>
                <a:path w="8397" h="3467" extrusionOk="0">
                  <a:moveTo>
                    <a:pt x="6656" y="0"/>
                  </a:moveTo>
                  <a:cubicBezTo>
                    <a:pt x="6415" y="0"/>
                    <a:pt x="6176" y="19"/>
                    <a:pt x="5955" y="42"/>
                  </a:cubicBezTo>
                  <a:cubicBezTo>
                    <a:pt x="4941" y="118"/>
                    <a:pt x="3796" y="497"/>
                    <a:pt x="2725" y="497"/>
                  </a:cubicBezTo>
                  <a:cubicBezTo>
                    <a:pt x="2539" y="497"/>
                    <a:pt x="2355" y="486"/>
                    <a:pt x="2174" y="459"/>
                  </a:cubicBezTo>
                  <a:cubicBezTo>
                    <a:pt x="1817" y="400"/>
                    <a:pt x="1162" y="42"/>
                    <a:pt x="834" y="42"/>
                  </a:cubicBezTo>
                  <a:cubicBezTo>
                    <a:pt x="60" y="102"/>
                    <a:pt x="179" y="787"/>
                    <a:pt x="179" y="1323"/>
                  </a:cubicBezTo>
                  <a:cubicBezTo>
                    <a:pt x="149" y="1620"/>
                    <a:pt x="0" y="1829"/>
                    <a:pt x="120" y="2127"/>
                  </a:cubicBezTo>
                  <a:cubicBezTo>
                    <a:pt x="239" y="2424"/>
                    <a:pt x="477" y="2633"/>
                    <a:pt x="745" y="2811"/>
                  </a:cubicBezTo>
                  <a:cubicBezTo>
                    <a:pt x="1489" y="3303"/>
                    <a:pt x="2554" y="3466"/>
                    <a:pt x="3633" y="3466"/>
                  </a:cubicBezTo>
                  <a:cubicBezTo>
                    <a:pt x="4712" y="3466"/>
                    <a:pt x="5806" y="3303"/>
                    <a:pt x="6610" y="3139"/>
                  </a:cubicBezTo>
                  <a:cubicBezTo>
                    <a:pt x="7087" y="3050"/>
                    <a:pt x="8010" y="2811"/>
                    <a:pt x="8218" y="2275"/>
                  </a:cubicBezTo>
                  <a:cubicBezTo>
                    <a:pt x="8397" y="1859"/>
                    <a:pt x="8218" y="1442"/>
                    <a:pt x="8218" y="1025"/>
                  </a:cubicBezTo>
                  <a:cubicBezTo>
                    <a:pt x="8248" y="936"/>
                    <a:pt x="8278" y="727"/>
                    <a:pt x="8307" y="578"/>
                  </a:cubicBezTo>
                  <a:cubicBezTo>
                    <a:pt x="8307" y="489"/>
                    <a:pt x="8307" y="400"/>
                    <a:pt x="8278" y="370"/>
                  </a:cubicBezTo>
                  <a:cubicBezTo>
                    <a:pt x="8241" y="309"/>
                    <a:pt x="8220" y="293"/>
                    <a:pt x="8199" y="293"/>
                  </a:cubicBezTo>
                  <a:cubicBezTo>
                    <a:pt x="8175" y="293"/>
                    <a:pt x="8152" y="315"/>
                    <a:pt x="8107" y="315"/>
                  </a:cubicBezTo>
                  <a:cubicBezTo>
                    <a:pt x="8096" y="315"/>
                    <a:pt x="8084" y="314"/>
                    <a:pt x="8069" y="310"/>
                  </a:cubicBezTo>
                  <a:cubicBezTo>
                    <a:pt x="7980" y="281"/>
                    <a:pt x="7861" y="251"/>
                    <a:pt x="7742" y="191"/>
                  </a:cubicBezTo>
                  <a:cubicBezTo>
                    <a:pt x="7415" y="46"/>
                    <a:pt x="7033" y="0"/>
                    <a:pt x="665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3245470" y="3084170"/>
              <a:ext cx="337060" cy="132500"/>
            </a:xfrm>
            <a:custGeom>
              <a:avLst/>
              <a:gdLst/>
              <a:ahLst/>
              <a:cxnLst/>
              <a:rect l="l" t="t" r="r" b="b"/>
              <a:pathLst>
                <a:path w="16853" h="6625" extrusionOk="0">
                  <a:moveTo>
                    <a:pt x="15795" y="1"/>
                  </a:moveTo>
                  <a:cubicBezTo>
                    <a:pt x="15081" y="1"/>
                    <a:pt x="14711" y="664"/>
                    <a:pt x="14262" y="1169"/>
                  </a:cubicBezTo>
                  <a:cubicBezTo>
                    <a:pt x="14024" y="1437"/>
                    <a:pt x="13845" y="1467"/>
                    <a:pt x="13577" y="1616"/>
                  </a:cubicBezTo>
                  <a:cubicBezTo>
                    <a:pt x="13250" y="1765"/>
                    <a:pt x="13250" y="1765"/>
                    <a:pt x="13071" y="2122"/>
                  </a:cubicBezTo>
                  <a:cubicBezTo>
                    <a:pt x="13190" y="1854"/>
                    <a:pt x="13429" y="1378"/>
                    <a:pt x="13339" y="1080"/>
                  </a:cubicBezTo>
                  <a:cubicBezTo>
                    <a:pt x="13297" y="879"/>
                    <a:pt x="13232" y="806"/>
                    <a:pt x="13158" y="806"/>
                  </a:cubicBezTo>
                  <a:cubicBezTo>
                    <a:pt x="13023" y="806"/>
                    <a:pt x="12859" y="1046"/>
                    <a:pt x="12744" y="1199"/>
                  </a:cubicBezTo>
                  <a:cubicBezTo>
                    <a:pt x="12565" y="1378"/>
                    <a:pt x="12297" y="1467"/>
                    <a:pt x="12089" y="1556"/>
                  </a:cubicBezTo>
                  <a:cubicBezTo>
                    <a:pt x="11010" y="1964"/>
                    <a:pt x="9894" y="2043"/>
                    <a:pt x="8769" y="2043"/>
                  </a:cubicBezTo>
                  <a:cubicBezTo>
                    <a:pt x="8496" y="2043"/>
                    <a:pt x="8223" y="2039"/>
                    <a:pt x="7950" y="2033"/>
                  </a:cubicBezTo>
                  <a:cubicBezTo>
                    <a:pt x="7325" y="2033"/>
                    <a:pt x="6610" y="2033"/>
                    <a:pt x="6015" y="1854"/>
                  </a:cubicBezTo>
                  <a:cubicBezTo>
                    <a:pt x="5687" y="1795"/>
                    <a:pt x="5241" y="1676"/>
                    <a:pt x="4943" y="1527"/>
                  </a:cubicBezTo>
                  <a:cubicBezTo>
                    <a:pt x="4888" y="1527"/>
                    <a:pt x="4599" y="1217"/>
                    <a:pt x="4633" y="1198"/>
                  </a:cubicBezTo>
                  <a:lnTo>
                    <a:pt x="4633" y="1198"/>
                  </a:lnTo>
                  <a:cubicBezTo>
                    <a:pt x="4637" y="1198"/>
                    <a:pt x="4641" y="1199"/>
                    <a:pt x="4645" y="1199"/>
                  </a:cubicBezTo>
                  <a:cubicBezTo>
                    <a:pt x="4642" y="1198"/>
                    <a:pt x="4639" y="1197"/>
                    <a:pt x="4636" y="1197"/>
                  </a:cubicBezTo>
                  <a:cubicBezTo>
                    <a:pt x="4635" y="1197"/>
                    <a:pt x="4634" y="1198"/>
                    <a:pt x="4633" y="1198"/>
                  </a:cubicBezTo>
                  <a:lnTo>
                    <a:pt x="4633" y="1198"/>
                  </a:lnTo>
                  <a:cubicBezTo>
                    <a:pt x="4622" y="1198"/>
                    <a:pt x="4612" y="1197"/>
                    <a:pt x="4602" y="1197"/>
                  </a:cubicBezTo>
                  <a:cubicBezTo>
                    <a:pt x="4241" y="1197"/>
                    <a:pt x="4241" y="1614"/>
                    <a:pt x="4336" y="2034"/>
                  </a:cubicBezTo>
                  <a:lnTo>
                    <a:pt x="4336" y="2034"/>
                  </a:lnTo>
                  <a:cubicBezTo>
                    <a:pt x="4281" y="1958"/>
                    <a:pt x="4201" y="1889"/>
                    <a:pt x="4080" y="1824"/>
                  </a:cubicBezTo>
                  <a:cubicBezTo>
                    <a:pt x="3633" y="1586"/>
                    <a:pt x="3216" y="1378"/>
                    <a:pt x="2829" y="1080"/>
                  </a:cubicBezTo>
                  <a:cubicBezTo>
                    <a:pt x="2550" y="829"/>
                    <a:pt x="2244" y="420"/>
                    <a:pt x="1838" y="420"/>
                  </a:cubicBezTo>
                  <a:cubicBezTo>
                    <a:pt x="1812" y="420"/>
                    <a:pt x="1785" y="421"/>
                    <a:pt x="1757" y="425"/>
                  </a:cubicBezTo>
                  <a:cubicBezTo>
                    <a:pt x="1370" y="514"/>
                    <a:pt x="1132" y="931"/>
                    <a:pt x="864" y="1140"/>
                  </a:cubicBezTo>
                  <a:cubicBezTo>
                    <a:pt x="596" y="1318"/>
                    <a:pt x="0" y="1378"/>
                    <a:pt x="239" y="1795"/>
                  </a:cubicBezTo>
                  <a:cubicBezTo>
                    <a:pt x="358" y="2003"/>
                    <a:pt x="596" y="1943"/>
                    <a:pt x="775" y="2003"/>
                  </a:cubicBezTo>
                  <a:cubicBezTo>
                    <a:pt x="1072" y="2092"/>
                    <a:pt x="1132" y="2182"/>
                    <a:pt x="1340" y="2390"/>
                  </a:cubicBezTo>
                  <a:cubicBezTo>
                    <a:pt x="1757" y="2926"/>
                    <a:pt x="2323" y="3402"/>
                    <a:pt x="2948" y="3641"/>
                  </a:cubicBezTo>
                  <a:cubicBezTo>
                    <a:pt x="3239" y="3763"/>
                    <a:pt x="3601" y="3901"/>
                    <a:pt x="3916" y="3901"/>
                  </a:cubicBezTo>
                  <a:cubicBezTo>
                    <a:pt x="4214" y="3901"/>
                    <a:pt x="4470" y="3778"/>
                    <a:pt x="4586" y="3402"/>
                  </a:cubicBezTo>
                  <a:lnTo>
                    <a:pt x="4586" y="3402"/>
                  </a:lnTo>
                  <a:cubicBezTo>
                    <a:pt x="4586" y="3789"/>
                    <a:pt x="4496" y="4236"/>
                    <a:pt x="4377" y="4593"/>
                  </a:cubicBezTo>
                  <a:cubicBezTo>
                    <a:pt x="4347" y="4712"/>
                    <a:pt x="4258" y="4891"/>
                    <a:pt x="4258" y="5010"/>
                  </a:cubicBezTo>
                  <a:cubicBezTo>
                    <a:pt x="4288" y="5635"/>
                    <a:pt x="5300" y="6052"/>
                    <a:pt x="6164" y="6320"/>
                  </a:cubicBezTo>
                  <a:cubicBezTo>
                    <a:pt x="6551" y="6410"/>
                    <a:pt x="6878" y="6469"/>
                    <a:pt x="7087" y="6529"/>
                  </a:cubicBezTo>
                  <a:cubicBezTo>
                    <a:pt x="7537" y="6592"/>
                    <a:pt x="8046" y="6625"/>
                    <a:pt x="8571" y="6625"/>
                  </a:cubicBezTo>
                  <a:cubicBezTo>
                    <a:pt x="9537" y="6625"/>
                    <a:pt x="10553" y="6512"/>
                    <a:pt x="11344" y="6261"/>
                  </a:cubicBezTo>
                  <a:cubicBezTo>
                    <a:pt x="11761" y="6112"/>
                    <a:pt x="12029" y="5933"/>
                    <a:pt x="12357" y="5665"/>
                  </a:cubicBezTo>
                  <a:cubicBezTo>
                    <a:pt x="12922" y="5189"/>
                    <a:pt x="12893" y="5070"/>
                    <a:pt x="12744" y="4385"/>
                  </a:cubicBezTo>
                  <a:cubicBezTo>
                    <a:pt x="12683" y="4187"/>
                    <a:pt x="12645" y="3950"/>
                    <a:pt x="12635" y="3711"/>
                  </a:cubicBezTo>
                  <a:lnTo>
                    <a:pt x="12635" y="3711"/>
                  </a:lnTo>
                  <a:cubicBezTo>
                    <a:pt x="12652" y="3727"/>
                    <a:pt x="12668" y="3743"/>
                    <a:pt x="12684" y="3760"/>
                  </a:cubicBezTo>
                  <a:cubicBezTo>
                    <a:pt x="12850" y="3577"/>
                    <a:pt x="13108" y="3543"/>
                    <a:pt x="13367" y="3543"/>
                  </a:cubicBezTo>
                  <a:cubicBezTo>
                    <a:pt x="13524" y="3543"/>
                    <a:pt x="13682" y="3556"/>
                    <a:pt x="13818" y="3556"/>
                  </a:cubicBezTo>
                  <a:cubicBezTo>
                    <a:pt x="13859" y="3556"/>
                    <a:pt x="13898" y="3554"/>
                    <a:pt x="13935" y="3551"/>
                  </a:cubicBezTo>
                  <a:cubicBezTo>
                    <a:pt x="14411" y="3492"/>
                    <a:pt x="14679" y="3254"/>
                    <a:pt x="15066" y="2986"/>
                  </a:cubicBezTo>
                  <a:cubicBezTo>
                    <a:pt x="15959" y="2390"/>
                    <a:pt x="16793" y="1765"/>
                    <a:pt x="16823" y="633"/>
                  </a:cubicBezTo>
                  <a:cubicBezTo>
                    <a:pt x="16853" y="97"/>
                    <a:pt x="16436" y="68"/>
                    <a:pt x="15930" y="8"/>
                  </a:cubicBezTo>
                  <a:cubicBezTo>
                    <a:pt x="15883" y="3"/>
                    <a:pt x="15838" y="1"/>
                    <a:pt x="1579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3395530" y="3117070"/>
              <a:ext cx="105420" cy="71480"/>
            </a:xfrm>
            <a:custGeom>
              <a:avLst/>
              <a:gdLst/>
              <a:ahLst/>
              <a:cxnLst/>
              <a:rect l="l" t="t" r="r" b="b"/>
              <a:pathLst>
                <a:path w="5271" h="3574" extrusionOk="0">
                  <a:moveTo>
                    <a:pt x="2650" y="656"/>
                  </a:moveTo>
                  <a:cubicBezTo>
                    <a:pt x="2647" y="656"/>
                    <a:pt x="2643" y="657"/>
                    <a:pt x="2640" y="659"/>
                  </a:cubicBezTo>
                  <a:lnTo>
                    <a:pt x="2640" y="659"/>
                  </a:lnTo>
                  <a:cubicBezTo>
                    <a:pt x="2643" y="658"/>
                    <a:pt x="2647" y="657"/>
                    <a:pt x="2650" y="656"/>
                  </a:cubicBezTo>
                  <a:close/>
                  <a:moveTo>
                    <a:pt x="2872" y="1263"/>
                  </a:moveTo>
                  <a:cubicBezTo>
                    <a:pt x="2868" y="1269"/>
                    <a:pt x="2863" y="1275"/>
                    <a:pt x="2859" y="1281"/>
                  </a:cubicBezTo>
                  <a:cubicBezTo>
                    <a:pt x="2864" y="1276"/>
                    <a:pt x="2868" y="1270"/>
                    <a:pt x="2872" y="1263"/>
                  </a:cubicBezTo>
                  <a:close/>
                  <a:moveTo>
                    <a:pt x="3766" y="2772"/>
                  </a:moveTo>
                  <a:cubicBezTo>
                    <a:pt x="3771" y="2781"/>
                    <a:pt x="3777" y="2790"/>
                    <a:pt x="3782" y="2800"/>
                  </a:cubicBezTo>
                  <a:cubicBezTo>
                    <a:pt x="3782" y="2786"/>
                    <a:pt x="3776" y="2779"/>
                    <a:pt x="3766" y="2772"/>
                  </a:cubicBezTo>
                  <a:close/>
                  <a:moveTo>
                    <a:pt x="4939" y="2825"/>
                  </a:moveTo>
                  <a:cubicBezTo>
                    <a:pt x="4958" y="2879"/>
                    <a:pt x="4979" y="2930"/>
                    <a:pt x="5003" y="2978"/>
                  </a:cubicBezTo>
                  <a:cubicBezTo>
                    <a:pt x="4992" y="2928"/>
                    <a:pt x="4969" y="2877"/>
                    <a:pt x="4939" y="2825"/>
                  </a:cubicBezTo>
                  <a:close/>
                  <a:moveTo>
                    <a:pt x="5241" y="1"/>
                  </a:moveTo>
                  <a:lnTo>
                    <a:pt x="5241" y="1"/>
                  </a:lnTo>
                  <a:cubicBezTo>
                    <a:pt x="4854" y="358"/>
                    <a:pt x="4080" y="120"/>
                    <a:pt x="3722" y="477"/>
                  </a:cubicBezTo>
                  <a:cubicBezTo>
                    <a:pt x="3752" y="507"/>
                    <a:pt x="3752" y="596"/>
                    <a:pt x="3782" y="596"/>
                  </a:cubicBezTo>
                  <a:cubicBezTo>
                    <a:pt x="3536" y="730"/>
                    <a:pt x="3140" y="797"/>
                    <a:pt x="2806" y="797"/>
                  </a:cubicBezTo>
                  <a:cubicBezTo>
                    <a:pt x="2695" y="797"/>
                    <a:pt x="2591" y="790"/>
                    <a:pt x="2502" y="775"/>
                  </a:cubicBezTo>
                  <a:cubicBezTo>
                    <a:pt x="2580" y="749"/>
                    <a:pt x="2613" y="676"/>
                    <a:pt x="2640" y="659"/>
                  </a:cubicBezTo>
                  <a:lnTo>
                    <a:pt x="2640" y="659"/>
                  </a:lnTo>
                  <a:cubicBezTo>
                    <a:pt x="2372" y="744"/>
                    <a:pt x="1992" y="716"/>
                    <a:pt x="1698" y="745"/>
                  </a:cubicBezTo>
                  <a:cubicBezTo>
                    <a:pt x="1526" y="762"/>
                    <a:pt x="1354" y="779"/>
                    <a:pt x="1176" y="779"/>
                  </a:cubicBezTo>
                  <a:cubicBezTo>
                    <a:pt x="1046" y="779"/>
                    <a:pt x="913" y="770"/>
                    <a:pt x="775" y="745"/>
                  </a:cubicBezTo>
                  <a:lnTo>
                    <a:pt x="775" y="745"/>
                  </a:lnTo>
                  <a:lnTo>
                    <a:pt x="924" y="775"/>
                  </a:lnTo>
                  <a:cubicBezTo>
                    <a:pt x="880" y="784"/>
                    <a:pt x="836" y="787"/>
                    <a:pt x="793" y="787"/>
                  </a:cubicBezTo>
                  <a:cubicBezTo>
                    <a:pt x="687" y="787"/>
                    <a:pt x="582" y="766"/>
                    <a:pt x="477" y="745"/>
                  </a:cubicBezTo>
                  <a:cubicBezTo>
                    <a:pt x="477" y="775"/>
                    <a:pt x="477" y="805"/>
                    <a:pt x="447" y="805"/>
                  </a:cubicBezTo>
                  <a:cubicBezTo>
                    <a:pt x="385" y="817"/>
                    <a:pt x="324" y="824"/>
                    <a:pt x="262" y="824"/>
                  </a:cubicBezTo>
                  <a:cubicBezTo>
                    <a:pt x="175" y="824"/>
                    <a:pt x="88" y="810"/>
                    <a:pt x="1" y="775"/>
                  </a:cubicBezTo>
                  <a:lnTo>
                    <a:pt x="1" y="775"/>
                  </a:lnTo>
                  <a:cubicBezTo>
                    <a:pt x="30" y="864"/>
                    <a:pt x="90" y="954"/>
                    <a:pt x="149" y="1013"/>
                  </a:cubicBezTo>
                  <a:cubicBezTo>
                    <a:pt x="179" y="1043"/>
                    <a:pt x="224" y="1043"/>
                    <a:pt x="265" y="1043"/>
                  </a:cubicBezTo>
                  <a:cubicBezTo>
                    <a:pt x="306" y="1043"/>
                    <a:pt x="343" y="1043"/>
                    <a:pt x="358" y="1073"/>
                  </a:cubicBezTo>
                  <a:cubicBezTo>
                    <a:pt x="477" y="1192"/>
                    <a:pt x="447" y="1489"/>
                    <a:pt x="477" y="1668"/>
                  </a:cubicBezTo>
                  <a:cubicBezTo>
                    <a:pt x="477" y="1460"/>
                    <a:pt x="447" y="1251"/>
                    <a:pt x="536" y="1073"/>
                  </a:cubicBezTo>
                  <a:cubicBezTo>
                    <a:pt x="590" y="1113"/>
                    <a:pt x="652" y="1127"/>
                    <a:pt x="720" y="1127"/>
                  </a:cubicBezTo>
                  <a:cubicBezTo>
                    <a:pt x="906" y="1127"/>
                    <a:pt x="1135" y="1016"/>
                    <a:pt x="1337" y="1016"/>
                  </a:cubicBezTo>
                  <a:cubicBezTo>
                    <a:pt x="1390" y="1016"/>
                    <a:pt x="1441" y="1024"/>
                    <a:pt x="1489" y="1043"/>
                  </a:cubicBezTo>
                  <a:cubicBezTo>
                    <a:pt x="1430" y="1311"/>
                    <a:pt x="1459" y="1430"/>
                    <a:pt x="1549" y="1668"/>
                  </a:cubicBezTo>
                  <a:cubicBezTo>
                    <a:pt x="1608" y="1489"/>
                    <a:pt x="1489" y="1192"/>
                    <a:pt x="1698" y="1132"/>
                  </a:cubicBezTo>
                  <a:cubicBezTo>
                    <a:pt x="1698" y="1251"/>
                    <a:pt x="1727" y="1311"/>
                    <a:pt x="1787" y="1400"/>
                  </a:cubicBezTo>
                  <a:cubicBezTo>
                    <a:pt x="1876" y="1281"/>
                    <a:pt x="1936" y="1102"/>
                    <a:pt x="2115" y="1102"/>
                  </a:cubicBezTo>
                  <a:cubicBezTo>
                    <a:pt x="2115" y="1460"/>
                    <a:pt x="2174" y="1817"/>
                    <a:pt x="2204" y="2174"/>
                  </a:cubicBezTo>
                  <a:cubicBezTo>
                    <a:pt x="2263" y="2383"/>
                    <a:pt x="2263" y="2919"/>
                    <a:pt x="2412" y="3067"/>
                  </a:cubicBezTo>
                  <a:cubicBezTo>
                    <a:pt x="2472" y="2591"/>
                    <a:pt x="2293" y="2144"/>
                    <a:pt x="2353" y="1668"/>
                  </a:cubicBezTo>
                  <a:cubicBezTo>
                    <a:pt x="2379" y="1455"/>
                    <a:pt x="2572" y="1148"/>
                    <a:pt x="2825" y="1148"/>
                  </a:cubicBezTo>
                  <a:cubicBezTo>
                    <a:pt x="2855" y="1148"/>
                    <a:pt x="2886" y="1152"/>
                    <a:pt x="2918" y="1162"/>
                  </a:cubicBezTo>
                  <a:cubicBezTo>
                    <a:pt x="2894" y="1186"/>
                    <a:pt x="2890" y="1231"/>
                    <a:pt x="2872" y="1263"/>
                  </a:cubicBezTo>
                  <a:lnTo>
                    <a:pt x="2872" y="1263"/>
                  </a:lnTo>
                  <a:cubicBezTo>
                    <a:pt x="2933" y="1181"/>
                    <a:pt x="2977" y="1148"/>
                    <a:pt x="3008" y="1148"/>
                  </a:cubicBezTo>
                  <a:cubicBezTo>
                    <a:pt x="3120" y="1148"/>
                    <a:pt x="3067" y="1576"/>
                    <a:pt x="3067" y="1668"/>
                  </a:cubicBezTo>
                  <a:cubicBezTo>
                    <a:pt x="3067" y="1936"/>
                    <a:pt x="3157" y="2204"/>
                    <a:pt x="3216" y="2412"/>
                  </a:cubicBezTo>
                  <a:cubicBezTo>
                    <a:pt x="3246" y="2204"/>
                    <a:pt x="3186" y="1996"/>
                    <a:pt x="3305" y="1787"/>
                  </a:cubicBezTo>
                  <a:lnTo>
                    <a:pt x="3305" y="1787"/>
                  </a:lnTo>
                  <a:cubicBezTo>
                    <a:pt x="3246" y="2174"/>
                    <a:pt x="3454" y="2621"/>
                    <a:pt x="3633" y="2919"/>
                  </a:cubicBezTo>
                  <a:cubicBezTo>
                    <a:pt x="3603" y="2919"/>
                    <a:pt x="3544" y="2919"/>
                    <a:pt x="3514" y="2889"/>
                  </a:cubicBezTo>
                  <a:lnTo>
                    <a:pt x="3514" y="2889"/>
                  </a:lnTo>
                  <a:cubicBezTo>
                    <a:pt x="3603" y="3067"/>
                    <a:pt x="3454" y="3455"/>
                    <a:pt x="3663" y="3574"/>
                  </a:cubicBezTo>
                  <a:cubicBezTo>
                    <a:pt x="3693" y="3306"/>
                    <a:pt x="3722" y="3008"/>
                    <a:pt x="3722" y="2740"/>
                  </a:cubicBezTo>
                  <a:cubicBezTo>
                    <a:pt x="3739" y="2756"/>
                    <a:pt x="3755" y="2764"/>
                    <a:pt x="3766" y="2772"/>
                  </a:cubicBezTo>
                  <a:lnTo>
                    <a:pt x="3766" y="2772"/>
                  </a:lnTo>
                  <a:cubicBezTo>
                    <a:pt x="3541" y="2364"/>
                    <a:pt x="3485" y="1955"/>
                    <a:pt x="3544" y="1460"/>
                  </a:cubicBezTo>
                  <a:lnTo>
                    <a:pt x="3544" y="1460"/>
                  </a:lnTo>
                  <a:cubicBezTo>
                    <a:pt x="3633" y="1519"/>
                    <a:pt x="3663" y="1638"/>
                    <a:pt x="3722" y="1757"/>
                  </a:cubicBezTo>
                  <a:cubicBezTo>
                    <a:pt x="3752" y="1460"/>
                    <a:pt x="3752" y="1341"/>
                    <a:pt x="3841" y="1102"/>
                  </a:cubicBezTo>
                  <a:cubicBezTo>
                    <a:pt x="3871" y="1162"/>
                    <a:pt x="3931" y="1251"/>
                    <a:pt x="3960" y="1311"/>
                  </a:cubicBezTo>
                  <a:cubicBezTo>
                    <a:pt x="3990" y="1221"/>
                    <a:pt x="4020" y="1221"/>
                    <a:pt x="4080" y="1192"/>
                  </a:cubicBezTo>
                  <a:cubicBezTo>
                    <a:pt x="4139" y="1668"/>
                    <a:pt x="4228" y="2144"/>
                    <a:pt x="4258" y="2651"/>
                  </a:cubicBezTo>
                  <a:cubicBezTo>
                    <a:pt x="4467" y="2383"/>
                    <a:pt x="4109" y="1847"/>
                    <a:pt x="4437" y="1609"/>
                  </a:cubicBezTo>
                  <a:lnTo>
                    <a:pt x="4437" y="1609"/>
                  </a:lnTo>
                  <a:cubicBezTo>
                    <a:pt x="4467" y="1757"/>
                    <a:pt x="4467" y="1877"/>
                    <a:pt x="4526" y="1966"/>
                  </a:cubicBezTo>
                  <a:cubicBezTo>
                    <a:pt x="4556" y="1906"/>
                    <a:pt x="4586" y="1847"/>
                    <a:pt x="4616" y="1817"/>
                  </a:cubicBezTo>
                  <a:cubicBezTo>
                    <a:pt x="4705" y="2025"/>
                    <a:pt x="4675" y="2293"/>
                    <a:pt x="4764" y="2502"/>
                  </a:cubicBezTo>
                  <a:cubicBezTo>
                    <a:pt x="4804" y="2620"/>
                    <a:pt x="4882" y="2725"/>
                    <a:pt x="4939" y="2825"/>
                  </a:cubicBezTo>
                  <a:lnTo>
                    <a:pt x="4939" y="2825"/>
                  </a:lnTo>
                  <a:cubicBezTo>
                    <a:pt x="4844" y="2548"/>
                    <a:pt x="4819" y="2211"/>
                    <a:pt x="4794" y="1936"/>
                  </a:cubicBezTo>
                  <a:cubicBezTo>
                    <a:pt x="4764" y="1698"/>
                    <a:pt x="4645" y="1102"/>
                    <a:pt x="4794" y="894"/>
                  </a:cubicBezTo>
                  <a:cubicBezTo>
                    <a:pt x="4824" y="954"/>
                    <a:pt x="4854" y="1013"/>
                    <a:pt x="4854" y="1073"/>
                  </a:cubicBezTo>
                  <a:cubicBezTo>
                    <a:pt x="4943" y="805"/>
                    <a:pt x="4943" y="566"/>
                    <a:pt x="5062" y="328"/>
                  </a:cubicBezTo>
                  <a:cubicBezTo>
                    <a:pt x="5062" y="328"/>
                    <a:pt x="5062" y="358"/>
                    <a:pt x="5092" y="388"/>
                  </a:cubicBezTo>
                  <a:cubicBezTo>
                    <a:pt x="5241" y="358"/>
                    <a:pt x="5271" y="150"/>
                    <a:pt x="524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3285370" y="3136730"/>
              <a:ext cx="50040" cy="20620"/>
            </a:xfrm>
            <a:custGeom>
              <a:avLst/>
              <a:gdLst/>
              <a:ahLst/>
              <a:cxnLst/>
              <a:rect l="l" t="t" r="r" b="b"/>
              <a:pathLst>
                <a:path w="2502" h="1031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35"/>
                    <a:pt x="82" y="64"/>
                    <a:pt x="136" y="87"/>
                  </a:cubicBezTo>
                  <a:lnTo>
                    <a:pt x="136" y="87"/>
                  </a:lnTo>
                  <a:cubicBezTo>
                    <a:pt x="93" y="55"/>
                    <a:pt x="48" y="26"/>
                    <a:pt x="0" y="0"/>
                  </a:cubicBezTo>
                  <a:close/>
                  <a:moveTo>
                    <a:pt x="136" y="87"/>
                  </a:moveTo>
                  <a:cubicBezTo>
                    <a:pt x="391" y="272"/>
                    <a:pt x="584" y="537"/>
                    <a:pt x="864" y="715"/>
                  </a:cubicBezTo>
                  <a:cubicBezTo>
                    <a:pt x="1175" y="930"/>
                    <a:pt x="1563" y="1030"/>
                    <a:pt x="1951" y="1030"/>
                  </a:cubicBezTo>
                  <a:cubicBezTo>
                    <a:pt x="2045" y="1030"/>
                    <a:pt x="2140" y="1024"/>
                    <a:pt x="2233" y="1013"/>
                  </a:cubicBezTo>
                  <a:cubicBezTo>
                    <a:pt x="2263" y="715"/>
                    <a:pt x="2293" y="626"/>
                    <a:pt x="2501" y="387"/>
                  </a:cubicBezTo>
                  <a:cubicBezTo>
                    <a:pt x="2352" y="387"/>
                    <a:pt x="2233" y="447"/>
                    <a:pt x="2085" y="447"/>
                  </a:cubicBezTo>
                  <a:cubicBezTo>
                    <a:pt x="2033" y="682"/>
                    <a:pt x="1870" y="762"/>
                    <a:pt x="1666" y="762"/>
                  </a:cubicBezTo>
                  <a:cubicBezTo>
                    <a:pt x="1275" y="762"/>
                    <a:pt x="732" y="466"/>
                    <a:pt x="536" y="387"/>
                  </a:cubicBezTo>
                  <a:lnTo>
                    <a:pt x="536" y="387"/>
                  </a:lnTo>
                  <a:lnTo>
                    <a:pt x="774" y="417"/>
                  </a:lnTo>
                  <a:cubicBezTo>
                    <a:pt x="685" y="387"/>
                    <a:pt x="596" y="328"/>
                    <a:pt x="566" y="238"/>
                  </a:cubicBezTo>
                  <a:cubicBezTo>
                    <a:pt x="626" y="209"/>
                    <a:pt x="626" y="179"/>
                    <a:pt x="715" y="149"/>
                  </a:cubicBezTo>
                  <a:lnTo>
                    <a:pt x="715" y="149"/>
                  </a:lnTo>
                  <a:cubicBezTo>
                    <a:pt x="668" y="156"/>
                    <a:pt x="614" y="160"/>
                    <a:pt x="556" y="160"/>
                  </a:cubicBezTo>
                  <a:cubicBezTo>
                    <a:pt x="417" y="160"/>
                    <a:pt x="259" y="138"/>
                    <a:pt x="136" y="8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3500390" y="3091130"/>
              <a:ext cx="55340" cy="58720"/>
            </a:xfrm>
            <a:custGeom>
              <a:avLst/>
              <a:gdLst/>
              <a:ahLst/>
              <a:cxnLst/>
              <a:rect l="l" t="t" r="r" b="b"/>
              <a:pathLst>
                <a:path w="2767" h="2936" extrusionOk="0">
                  <a:moveTo>
                    <a:pt x="2659" y="0"/>
                  </a:moveTo>
                  <a:cubicBezTo>
                    <a:pt x="2229" y="0"/>
                    <a:pt x="1706" y="755"/>
                    <a:pt x="1486" y="1030"/>
                  </a:cubicBezTo>
                  <a:cubicBezTo>
                    <a:pt x="1308" y="1238"/>
                    <a:pt x="1219" y="1328"/>
                    <a:pt x="980" y="1417"/>
                  </a:cubicBezTo>
                  <a:cubicBezTo>
                    <a:pt x="849" y="1495"/>
                    <a:pt x="626" y="1528"/>
                    <a:pt x="574" y="1656"/>
                  </a:cubicBezTo>
                  <a:lnTo>
                    <a:pt x="574" y="1656"/>
                  </a:lnTo>
                  <a:cubicBezTo>
                    <a:pt x="267" y="1880"/>
                    <a:pt x="1" y="2596"/>
                    <a:pt x="57" y="2935"/>
                  </a:cubicBezTo>
                  <a:cubicBezTo>
                    <a:pt x="206" y="2906"/>
                    <a:pt x="266" y="2727"/>
                    <a:pt x="444" y="2697"/>
                  </a:cubicBezTo>
                  <a:cubicBezTo>
                    <a:pt x="458" y="2694"/>
                    <a:pt x="472" y="2692"/>
                    <a:pt x="487" y="2692"/>
                  </a:cubicBezTo>
                  <a:cubicBezTo>
                    <a:pt x="589" y="2692"/>
                    <a:pt x="720" y="2761"/>
                    <a:pt x="840" y="2761"/>
                  </a:cubicBezTo>
                  <a:cubicBezTo>
                    <a:pt x="857" y="2761"/>
                    <a:pt x="874" y="2760"/>
                    <a:pt x="891" y="2757"/>
                  </a:cubicBezTo>
                  <a:cubicBezTo>
                    <a:pt x="861" y="2697"/>
                    <a:pt x="891" y="2638"/>
                    <a:pt x="861" y="2578"/>
                  </a:cubicBezTo>
                  <a:cubicBezTo>
                    <a:pt x="1010" y="2548"/>
                    <a:pt x="1278" y="2548"/>
                    <a:pt x="1367" y="2429"/>
                  </a:cubicBezTo>
                  <a:cubicBezTo>
                    <a:pt x="1427" y="2370"/>
                    <a:pt x="1367" y="2221"/>
                    <a:pt x="1397" y="2131"/>
                  </a:cubicBezTo>
                  <a:cubicBezTo>
                    <a:pt x="1456" y="1751"/>
                    <a:pt x="1887" y="969"/>
                    <a:pt x="2297" y="969"/>
                  </a:cubicBezTo>
                  <a:cubicBezTo>
                    <a:pt x="2305" y="969"/>
                    <a:pt x="2313" y="970"/>
                    <a:pt x="2320" y="970"/>
                  </a:cubicBezTo>
                  <a:cubicBezTo>
                    <a:pt x="2320" y="613"/>
                    <a:pt x="2648" y="345"/>
                    <a:pt x="2767" y="17"/>
                  </a:cubicBezTo>
                  <a:cubicBezTo>
                    <a:pt x="2732" y="6"/>
                    <a:pt x="2696" y="0"/>
                    <a:pt x="265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3542010" y="3108730"/>
              <a:ext cx="38140" cy="34560"/>
            </a:xfrm>
            <a:custGeom>
              <a:avLst/>
              <a:gdLst/>
              <a:ahLst/>
              <a:cxnLst/>
              <a:rect l="l" t="t" r="r" b="b"/>
              <a:pathLst>
                <a:path w="1907" h="1728" extrusionOk="0">
                  <a:moveTo>
                    <a:pt x="1698" y="1"/>
                  </a:moveTo>
                  <a:lnTo>
                    <a:pt x="1698" y="31"/>
                  </a:lnTo>
                  <a:cubicBezTo>
                    <a:pt x="1103" y="150"/>
                    <a:pt x="1162" y="1132"/>
                    <a:pt x="448" y="1132"/>
                  </a:cubicBezTo>
                  <a:cubicBezTo>
                    <a:pt x="448" y="1311"/>
                    <a:pt x="120" y="1579"/>
                    <a:pt x="1" y="1728"/>
                  </a:cubicBezTo>
                  <a:cubicBezTo>
                    <a:pt x="537" y="1519"/>
                    <a:pt x="1043" y="1162"/>
                    <a:pt x="1400" y="745"/>
                  </a:cubicBezTo>
                  <a:cubicBezTo>
                    <a:pt x="1519" y="596"/>
                    <a:pt x="1907" y="60"/>
                    <a:pt x="169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3264530" y="3103970"/>
              <a:ext cx="22640" cy="32180"/>
            </a:xfrm>
            <a:custGeom>
              <a:avLst/>
              <a:gdLst/>
              <a:ahLst/>
              <a:cxnLst/>
              <a:rect l="l" t="t" r="r" b="b"/>
              <a:pathLst>
                <a:path w="1132" h="1609" extrusionOk="0">
                  <a:moveTo>
                    <a:pt x="834" y="1"/>
                  </a:moveTo>
                  <a:lnTo>
                    <a:pt x="834" y="60"/>
                  </a:lnTo>
                  <a:cubicBezTo>
                    <a:pt x="655" y="60"/>
                    <a:pt x="447" y="120"/>
                    <a:pt x="328" y="239"/>
                  </a:cubicBezTo>
                  <a:cubicBezTo>
                    <a:pt x="318" y="237"/>
                    <a:pt x="309" y="236"/>
                    <a:pt x="299" y="236"/>
                  </a:cubicBezTo>
                  <a:cubicBezTo>
                    <a:pt x="167" y="236"/>
                    <a:pt x="84" y="425"/>
                    <a:pt x="0" y="537"/>
                  </a:cubicBezTo>
                  <a:cubicBezTo>
                    <a:pt x="328" y="864"/>
                    <a:pt x="715" y="1430"/>
                    <a:pt x="1132" y="1609"/>
                  </a:cubicBezTo>
                  <a:cubicBezTo>
                    <a:pt x="983" y="1221"/>
                    <a:pt x="626" y="864"/>
                    <a:pt x="685" y="418"/>
                  </a:cubicBezTo>
                  <a:cubicBezTo>
                    <a:pt x="747" y="405"/>
                    <a:pt x="803" y="398"/>
                    <a:pt x="857" y="398"/>
                  </a:cubicBezTo>
                  <a:cubicBezTo>
                    <a:pt x="933" y="398"/>
                    <a:pt x="1002" y="412"/>
                    <a:pt x="1072" y="447"/>
                  </a:cubicBezTo>
                  <a:cubicBezTo>
                    <a:pt x="983" y="298"/>
                    <a:pt x="893" y="179"/>
                    <a:pt x="83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3338370" y="3144470"/>
              <a:ext cx="11920" cy="33360"/>
            </a:xfrm>
            <a:custGeom>
              <a:avLst/>
              <a:gdLst/>
              <a:ahLst/>
              <a:cxnLst/>
              <a:rect l="l" t="t" r="r" b="b"/>
              <a:pathLst>
                <a:path w="596" h="1668" extrusionOk="0">
                  <a:moveTo>
                    <a:pt x="387" y="0"/>
                  </a:moveTo>
                  <a:cubicBezTo>
                    <a:pt x="339" y="145"/>
                    <a:pt x="272" y="425"/>
                    <a:pt x="122" y="543"/>
                  </a:cubicBezTo>
                  <a:lnTo>
                    <a:pt x="122" y="543"/>
                  </a:lnTo>
                  <a:cubicBezTo>
                    <a:pt x="105" y="508"/>
                    <a:pt x="85" y="475"/>
                    <a:pt x="60" y="447"/>
                  </a:cubicBezTo>
                  <a:lnTo>
                    <a:pt x="60" y="447"/>
                  </a:lnTo>
                  <a:lnTo>
                    <a:pt x="0" y="596"/>
                  </a:lnTo>
                  <a:cubicBezTo>
                    <a:pt x="46" y="590"/>
                    <a:pt x="86" y="571"/>
                    <a:pt x="122" y="543"/>
                  </a:cubicBezTo>
                  <a:lnTo>
                    <a:pt x="122" y="543"/>
                  </a:lnTo>
                  <a:cubicBezTo>
                    <a:pt x="261" y="849"/>
                    <a:pt x="110" y="1401"/>
                    <a:pt x="30" y="1668"/>
                  </a:cubicBezTo>
                  <a:cubicBezTo>
                    <a:pt x="238" y="1400"/>
                    <a:pt x="417" y="923"/>
                    <a:pt x="387" y="596"/>
                  </a:cubicBezTo>
                  <a:lnTo>
                    <a:pt x="387" y="596"/>
                  </a:lnTo>
                  <a:cubicBezTo>
                    <a:pt x="417" y="611"/>
                    <a:pt x="447" y="611"/>
                    <a:pt x="477" y="611"/>
                  </a:cubicBezTo>
                  <a:cubicBezTo>
                    <a:pt x="506" y="611"/>
                    <a:pt x="536" y="611"/>
                    <a:pt x="566" y="626"/>
                  </a:cubicBezTo>
                  <a:cubicBezTo>
                    <a:pt x="596" y="417"/>
                    <a:pt x="536" y="149"/>
                    <a:pt x="38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3455070" y="3119450"/>
              <a:ext cx="44100" cy="30400"/>
            </a:xfrm>
            <a:custGeom>
              <a:avLst/>
              <a:gdLst/>
              <a:ahLst/>
              <a:cxnLst/>
              <a:rect l="l" t="t" r="r" b="b"/>
              <a:pathLst>
                <a:path w="2205" h="1520" extrusionOk="0">
                  <a:moveTo>
                    <a:pt x="2204" y="1"/>
                  </a:moveTo>
                  <a:cubicBezTo>
                    <a:pt x="2085" y="60"/>
                    <a:pt x="1966" y="120"/>
                    <a:pt x="1817" y="150"/>
                  </a:cubicBezTo>
                  <a:cubicBezTo>
                    <a:pt x="1769" y="102"/>
                    <a:pt x="1700" y="82"/>
                    <a:pt x="1618" y="82"/>
                  </a:cubicBezTo>
                  <a:cubicBezTo>
                    <a:pt x="1344" y="82"/>
                    <a:pt x="936" y="303"/>
                    <a:pt x="775" y="418"/>
                  </a:cubicBezTo>
                  <a:cubicBezTo>
                    <a:pt x="775" y="447"/>
                    <a:pt x="805" y="447"/>
                    <a:pt x="805" y="477"/>
                  </a:cubicBezTo>
                  <a:cubicBezTo>
                    <a:pt x="626" y="656"/>
                    <a:pt x="239" y="715"/>
                    <a:pt x="1" y="715"/>
                  </a:cubicBezTo>
                  <a:cubicBezTo>
                    <a:pt x="31" y="735"/>
                    <a:pt x="70" y="742"/>
                    <a:pt x="115" y="742"/>
                  </a:cubicBezTo>
                  <a:cubicBezTo>
                    <a:pt x="203" y="742"/>
                    <a:pt x="309" y="715"/>
                    <a:pt x="388" y="715"/>
                  </a:cubicBezTo>
                  <a:lnTo>
                    <a:pt x="537" y="656"/>
                  </a:lnTo>
                  <a:cubicBezTo>
                    <a:pt x="537" y="715"/>
                    <a:pt x="537" y="775"/>
                    <a:pt x="596" y="775"/>
                  </a:cubicBezTo>
                  <a:cubicBezTo>
                    <a:pt x="626" y="715"/>
                    <a:pt x="686" y="656"/>
                    <a:pt x="686" y="596"/>
                  </a:cubicBezTo>
                  <a:cubicBezTo>
                    <a:pt x="716" y="656"/>
                    <a:pt x="745" y="715"/>
                    <a:pt x="745" y="805"/>
                  </a:cubicBezTo>
                  <a:cubicBezTo>
                    <a:pt x="894" y="507"/>
                    <a:pt x="1073" y="388"/>
                    <a:pt x="1371" y="388"/>
                  </a:cubicBezTo>
                  <a:cubicBezTo>
                    <a:pt x="1400" y="745"/>
                    <a:pt x="1341" y="1162"/>
                    <a:pt x="1460" y="1519"/>
                  </a:cubicBezTo>
                  <a:cubicBezTo>
                    <a:pt x="1460" y="1162"/>
                    <a:pt x="1490" y="745"/>
                    <a:pt x="1668" y="418"/>
                  </a:cubicBezTo>
                  <a:cubicBezTo>
                    <a:pt x="1668" y="477"/>
                    <a:pt x="1698" y="537"/>
                    <a:pt x="1728" y="596"/>
                  </a:cubicBezTo>
                  <a:cubicBezTo>
                    <a:pt x="1847" y="358"/>
                    <a:pt x="2115" y="269"/>
                    <a:pt x="220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3483670" y="3179010"/>
              <a:ext cx="13700" cy="14300"/>
            </a:xfrm>
            <a:custGeom>
              <a:avLst/>
              <a:gdLst/>
              <a:ahLst/>
              <a:cxnLst/>
              <a:rect l="l" t="t" r="r" b="b"/>
              <a:pathLst>
                <a:path w="685" h="715" extrusionOk="0">
                  <a:moveTo>
                    <a:pt x="506" y="0"/>
                  </a:moveTo>
                  <a:cubicBezTo>
                    <a:pt x="506" y="417"/>
                    <a:pt x="357" y="536"/>
                    <a:pt x="0" y="715"/>
                  </a:cubicBezTo>
                  <a:lnTo>
                    <a:pt x="60" y="715"/>
                  </a:lnTo>
                  <a:cubicBezTo>
                    <a:pt x="268" y="715"/>
                    <a:pt x="536" y="625"/>
                    <a:pt x="596" y="417"/>
                  </a:cubicBezTo>
                  <a:cubicBezTo>
                    <a:pt x="685" y="209"/>
                    <a:pt x="566" y="179"/>
                    <a:pt x="50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3500950" y="3099210"/>
              <a:ext cx="41080" cy="44680"/>
            </a:xfrm>
            <a:custGeom>
              <a:avLst/>
              <a:gdLst/>
              <a:ahLst/>
              <a:cxnLst/>
              <a:rect l="l" t="t" r="r" b="b"/>
              <a:pathLst>
                <a:path w="2054" h="2234" extrusionOk="0">
                  <a:moveTo>
                    <a:pt x="2054" y="1"/>
                  </a:moveTo>
                  <a:lnTo>
                    <a:pt x="2054" y="1"/>
                  </a:lnTo>
                  <a:cubicBezTo>
                    <a:pt x="1726" y="328"/>
                    <a:pt x="1399" y="596"/>
                    <a:pt x="982" y="834"/>
                  </a:cubicBezTo>
                  <a:cubicBezTo>
                    <a:pt x="714" y="983"/>
                    <a:pt x="446" y="1043"/>
                    <a:pt x="268" y="1311"/>
                  </a:cubicBezTo>
                  <a:lnTo>
                    <a:pt x="435" y="1167"/>
                  </a:lnTo>
                  <a:lnTo>
                    <a:pt x="435" y="1167"/>
                  </a:lnTo>
                  <a:cubicBezTo>
                    <a:pt x="136" y="1435"/>
                    <a:pt x="1" y="1834"/>
                    <a:pt x="29" y="2234"/>
                  </a:cubicBezTo>
                  <a:cubicBezTo>
                    <a:pt x="81" y="2080"/>
                    <a:pt x="198" y="1727"/>
                    <a:pt x="401" y="1727"/>
                  </a:cubicBezTo>
                  <a:cubicBezTo>
                    <a:pt x="434" y="1727"/>
                    <a:pt x="468" y="1736"/>
                    <a:pt x="506" y="1757"/>
                  </a:cubicBezTo>
                  <a:cubicBezTo>
                    <a:pt x="506" y="1727"/>
                    <a:pt x="506" y="1668"/>
                    <a:pt x="476" y="1638"/>
                  </a:cubicBezTo>
                  <a:cubicBezTo>
                    <a:pt x="893" y="1638"/>
                    <a:pt x="893" y="1400"/>
                    <a:pt x="1012" y="1191"/>
                  </a:cubicBezTo>
                  <a:cubicBezTo>
                    <a:pt x="1280" y="745"/>
                    <a:pt x="1905" y="507"/>
                    <a:pt x="205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3337170" y="3153990"/>
              <a:ext cx="9340" cy="25640"/>
            </a:xfrm>
            <a:custGeom>
              <a:avLst/>
              <a:gdLst/>
              <a:ahLst/>
              <a:cxnLst/>
              <a:rect l="l" t="t" r="r" b="b"/>
              <a:pathLst>
                <a:path w="467" h="1282" extrusionOk="0">
                  <a:moveTo>
                    <a:pt x="90" y="1"/>
                  </a:moveTo>
                  <a:lnTo>
                    <a:pt x="194" y="63"/>
                  </a:lnTo>
                  <a:lnTo>
                    <a:pt x="194" y="63"/>
                  </a:lnTo>
                  <a:cubicBezTo>
                    <a:pt x="169" y="22"/>
                    <a:pt x="140" y="1"/>
                    <a:pt x="90" y="1"/>
                  </a:cubicBezTo>
                  <a:close/>
                  <a:moveTo>
                    <a:pt x="194" y="63"/>
                  </a:moveTo>
                  <a:cubicBezTo>
                    <a:pt x="199" y="72"/>
                    <a:pt x="204" y="80"/>
                    <a:pt x="209" y="90"/>
                  </a:cubicBezTo>
                  <a:cubicBezTo>
                    <a:pt x="1" y="298"/>
                    <a:pt x="30" y="983"/>
                    <a:pt x="30" y="1281"/>
                  </a:cubicBezTo>
                  <a:cubicBezTo>
                    <a:pt x="89" y="1134"/>
                    <a:pt x="467" y="89"/>
                    <a:pt x="248" y="89"/>
                  </a:cubicBezTo>
                  <a:cubicBezTo>
                    <a:pt x="245" y="89"/>
                    <a:pt x="242" y="90"/>
                    <a:pt x="239" y="90"/>
                  </a:cubicBezTo>
                  <a:lnTo>
                    <a:pt x="194" y="63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3263330" y="2995710"/>
              <a:ext cx="328140" cy="55500"/>
            </a:xfrm>
            <a:custGeom>
              <a:avLst/>
              <a:gdLst/>
              <a:ahLst/>
              <a:cxnLst/>
              <a:rect l="l" t="t" r="r" b="b"/>
              <a:pathLst>
                <a:path w="16407" h="2775" extrusionOk="0">
                  <a:moveTo>
                    <a:pt x="14480" y="1"/>
                  </a:moveTo>
                  <a:cubicBezTo>
                    <a:pt x="14189" y="1"/>
                    <a:pt x="13898" y="142"/>
                    <a:pt x="13607" y="263"/>
                  </a:cubicBezTo>
                  <a:cubicBezTo>
                    <a:pt x="13101" y="471"/>
                    <a:pt x="12625" y="769"/>
                    <a:pt x="12149" y="1037"/>
                  </a:cubicBezTo>
                  <a:cubicBezTo>
                    <a:pt x="11464" y="1394"/>
                    <a:pt x="10690" y="1573"/>
                    <a:pt x="9945" y="1751"/>
                  </a:cubicBezTo>
                  <a:cubicBezTo>
                    <a:pt x="8903" y="1960"/>
                    <a:pt x="7891" y="1990"/>
                    <a:pt x="6819" y="2019"/>
                  </a:cubicBezTo>
                  <a:cubicBezTo>
                    <a:pt x="6646" y="2026"/>
                    <a:pt x="6460" y="2031"/>
                    <a:pt x="6269" y="2031"/>
                  </a:cubicBezTo>
                  <a:cubicBezTo>
                    <a:pt x="5606" y="2031"/>
                    <a:pt x="4872" y="1969"/>
                    <a:pt x="4318" y="1692"/>
                  </a:cubicBezTo>
                  <a:cubicBezTo>
                    <a:pt x="4020" y="1543"/>
                    <a:pt x="3871" y="1335"/>
                    <a:pt x="3544" y="1186"/>
                  </a:cubicBezTo>
                  <a:cubicBezTo>
                    <a:pt x="2981" y="941"/>
                    <a:pt x="2399" y="596"/>
                    <a:pt x="1763" y="596"/>
                  </a:cubicBezTo>
                  <a:cubicBezTo>
                    <a:pt x="1625" y="596"/>
                    <a:pt x="1484" y="613"/>
                    <a:pt x="1341" y="650"/>
                  </a:cubicBezTo>
                  <a:cubicBezTo>
                    <a:pt x="1013" y="739"/>
                    <a:pt x="239" y="739"/>
                    <a:pt x="120" y="1126"/>
                  </a:cubicBezTo>
                  <a:cubicBezTo>
                    <a:pt x="1" y="1454"/>
                    <a:pt x="239" y="2049"/>
                    <a:pt x="537" y="2228"/>
                  </a:cubicBezTo>
                  <a:cubicBezTo>
                    <a:pt x="894" y="2436"/>
                    <a:pt x="1489" y="2526"/>
                    <a:pt x="1876" y="2615"/>
                  </a:cubicBezTo>
                  <a:cubicBezTo>
                    <a:pt x="2056" y="2641"/>
                    <a:pt x="2235" y="2710"/>
                    <a:pt x="2414" y="2710"/>
                  </a:cubicBezTo>
                  <a:cubicBezTo>
                    <a:pt x="2444" y="2710"/>
                    <a:pt x="2473" y="2708"/>
                    <a:pt x="2502" y="2704"/>
                  </a:cubicBezTo>
                  <a:cubicBezTo>
                    <a:pt x="2710" y="2674"/>
                    <a:pt x="2919" y="2496"/>
                    <a:pt x="3187" y="2466"/>
                  </a:cubicBezTo>
                  <a:cubicBezTo>
                    <a:pt x="3380" y="2429"/>
                    <a:pt x="3575" y="2414"/>
                    <a:pt x="3772" y="2414"/>
                  </a:cubicBezTo>
                  <a:cubicBezTo>
                    <a:pt x="4361" y="2414"/>
                    <a:pt x="4958" y="2548"/>
                    <a:pt x="5539" y="2615"/>
                  </a:cubicBezTo>
                  <a:cubicBezTo>
                    <a:pt x="6147" y="2699"/>
                    <a:pt x="6803" y="2774"/>
                    <a:pt x="7448" y="2774"/>
                  </a:cubicBezTo>
                  <a:cubicBezTo>
                    <a:pt x="7939" y="2774"/>
                    <a:pt x="8423" y="2731"/>
                    <a:pt x="8873" y="2615"/>
                  </a:cubicBezTo>
                  <a:cubicBezTo>
                    <a:pt x="9141" y="2555"/>
                    <a:pt x="9231" y="2407"/>
                    <a:pt x="9499" y="2347"/>
                  </a:cubicBezTo>
                  <a:cubicBezTo>
                    <a:pt x="9856" y="2287"/>
                    <a:pt x="10273" y="2317"/>
                    <a:pt x="10660" y="2287"/>
                  </a:cubicBezTo>
                  <a:cubicBezTo>
                    <a:pt x="11224" y="2267"/>
                    <a:pt x="11829" y="2193"/>
                    <a:pt x="12420" y="2193"/>
                  </a:cubicBezTo>
                  <a:cubicBezTo>
                    <a:pt x="12702" y="2193"/>
                    <a:pt x="12981" y="2210"/>
                    <a:pt x="13250" y="2258"/>
                  </a:cubicBezTo>
                  <a:cubicBezTo>
                    <a:pt x="13573" y="2334"/>
                    <a:pt x="13786" y="2421"/>
                    <a:pt x="14030" y="2421"/>
                  </a:cubicBezTo>
                  <a:cubicBezTo>
                    <a:pt x="14168" y="2421"/>
                    <a:pt x="14317" y="2393"/>
                    <a:pt x="14501" y="2317"/>
                  </a:cubicBezTo>
                  <a:cubicBezTo>
                    <a:pt x="14977" y="2079"/>
                    <a:pt x="15364" y="1781"/>
                    <a:pt x="15751" y="1454"/>
                  </a:cubicBezTo>
                  <a:cubicBezTo>
                    <a:pt x="16079" y="1186"/>
                    <a:pt x="16406" y="948"/>
                    <a:pt x="15989" y="590"/>
                  </a:cubicBezTo>
                  <a:cubicBezTo>
                    <a:pt x="15662" y="322"/>
                    <a:pt x="15096" y="114"/>
                    <a:pt x="14679" y="25"/>
                  </a:cubicBezTo>
                  <a:cubicBezTo>
                    <a:pt x="14613" y="8"/>
                    <a:pt x="14547" y="1"/>
                    <a:pt x="1448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3327050" y="2995590"/>
              <a:ext cx="183420" cy="106020"/>
            </a:xfrm>
            <a:custGeom>
              <a:avLst/>
              <a:gdLst/>
              <a:ahLst/>
              <a:cxnLst/>
              <a:rect l="l" t="t" r="r" b="b"/>
              <a:pathLst>
                <a:path w="9171" h="5301" extrusionOk="0">
                  <a:moveTo>
                    <a:pt x="685" y="1"/>
                  </a:moveTo>
                  <a:cubicBezTo>
                    <a:pt x="1" y="31"/>
                    <a:pt x="626" y="2174"/>
                    <a:pt x="626" y="2472"/>
                  </a:cubicBezTo>
                  <a:cubicBezTo>
                    <a:pt x="626" y="2978"/>
                    <a:pt x="566" y="3336"/>
                    <a:pt x="447" y="3812"/>
                  </a:cubicBezTo>
                  <a:cubicBezTo>
                    <a:pt x="298" y="4497"/>
                    <a:pt x="1311" y="4824"/>
                    <a:pt x="1787" y="4973"/>
                  </a:cubicBezTo>
                  <a:cubicBezTo>
                    <a:pt x="2383" y="5179"/>
                    <a:pt x="3014" y="5262"/>
                    <a:pt x="3640" y="5262"/>
                  </a:cubicBezTo>
                  <a:cubicBezTo>
                    <a:pt x="3827" y="5262"/>
                    <a:pt x="4014" y="5255"/>
                    <a:pt x="4199" y="5241"/>
                  </a:cubicBezTo>
                  <a:cubicBezTo>
                    <a:pt x="5419" y="5182"/>
                    <a:pt x="6759" y="5301"/>
                    <a:pt x="7920" y="4884"/>
                  </a:cubicBezTo>
                  <a:cubicBezTo>
                    <a:pt x="8278" y="4765"/>
                    <a:pt x="8724" y="4616"/>
                    <a:pt x="8933" y="4259"/>
                  </a:cubicBezTo>
                  <a:cubicBezTo>
                    <a:pt x="9171" y="3842"/>
                    <a:pt x="8933" y="3455"/>
                    <a:pt x="8873" y="3038"/>
                  </a:cubicBezTo>
                  <a:cubicBezTo>
                    <a:pt x="8814" y="2740"/>
                    <a:pt x="8843" y="2383"/>
                    <a:pt x="8873" y="2115"/>
                  </a:cubicBezTo>
                  <a:cubicBezTo>
                    <a:pt x="8903" y="1638"/>
                    <a:pt x="9022" y="1192"/>
                    <a:pt x="9082" y="745"/>
                  </a:cubicBezTo>
                  <a:cubicBezTo>
                    <a:pt x="9082" y="596"/>
                    <a:pt x="9141" y="328"/>
                    <a:pt x="9052" y="179"/>
                  </a:cubicBezTo>
                  <a:cubicBezTo>
                    <a:pt x="9031" y="158"/>
                    <a:pt x="8873" y="61"/>
                    <a:pt x="8785" y="61"/>
                  </a:cubicBezTo>
                  <a:cubicBezTo>
                    <a:pt x="8749" y="61"/>
                    <a:pt x="8724" y="77"/>
                    <a:pt x="8724" y="120"/>
                  </a:cubicBezTo>
                  <a:cubicBezTo>
                    <a:pt x="8695" y="507"/>
                    <a:pt x="7861" y="656"/>
                    <a:pt x="7563" y="775"/>
                  </a:cubicBezTo>
                  <a:cubicBezTo>
                    <a:pt x="6908" y="1013"/>
                    <a:pt x="6045" y="1222"/>
                    <a:pt x="5330" y="1222"/>
                  </a:cubicBezTo>
                  <a:cubicBezTo>
                    <a:pt x="5169" y="1228"/>
                    <a:pt x="5006" y="1232"/>
                    <a:pt x="4841" y="1232"/>
                  </a:cubicBezTo>
                  <a:cubicBezTo>
                    <a:pt x="4271" y="1232"/>
                    <a:pt x="3681" y="1188"/>
                    <a:pt x="3127" y="1073"/>
                  </a:cubicBezTo>
                  <a:cubicBezTo>
                    <a:pt x="2650" y="983"/>
                    <a:pt x="2263" y="894"/>
                    <a:pt x="1847" y="715"/>
                  </a:cubicBezTo>
                  <a:cubicBezTo>
                    <a:pt x="1579" y="596"/>
                    <a:pt x="1370" y="507"/>
                    <a:pt x="1132" y="328"/>
                  </a:cubicBezTo>
                  <a:cubicBezTo>
                    <a:pt x="1102" y="328"/>
                    <a:pt x="983" y="239"/>
                    <a:pt x="894" y="150"/>
                  </a:cubicBezTo>
                  <a:cubicBezTo>
                    <a:pt x="775" y="60"/>
                    <a:pt x="685" y="1"/>
                    <a:pt x="68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3409830" y="3009290"/>
              <a:ext cx="91720" cy="84040"/>
            </a:xfrm>
            <a:custGeom>
              <a:avLst/>
              <a:gdLst/>
              <a:ahLst/>
              <a:cxnLst/>
              <a:rect l="l" t="t" r="r" b="b"/>
              <a:pathLst>
                <a:path w="4586" h="4202" extrusionOk="0">
                  <a:moveTo>
                    <a:pt x="4585" y="1"/>
                  </a:moveTo>
                  <a:lnTo>
                    <a:pt x="4585" y="1"/>
                  </a:lnTo>
                  <a:cubicBezTo>
                    <a:pt x="4258" y="269"/>
                    <a:pt x="3871" y="507"/>
                    <a:pt x="3454" y="537"/>
                  </a:cubicBezTo>
                  <a:cubicBezTo>
                    <a:pt x="3454" y="775"/>
                    <a:pt x="3424" y="1013"/>
                    <a:pt x="3394" y="1221"/>
                  </a:cubicBezTo>
                  <a:cubicBezTo>
                    <a:pt x="3275" y="983"/>
                    <a:pt x="3335" y="805"/>
                    <a:pt x="3067" y="745"/>
                  </a:cubicBezTo>
                  <a:cubicBezTo>
                    <a:pt x="3026" y="733"/>
                    <a:pt x="2987" y="729"/>
                    <a:pt x="2948" y="729"/>
                  </a:cubicBezTo>
                  <a:cubicBezTo>
                    <a:pt x="2788" y="729"/>
                    <a:pt x="2639" y="810"/>
                    <a:pt x="2471" y="834"/>
                  </a:cubicBezTo>
                  <a:cubicBezTo>
                    <a:pt x="2233" y="894"/>
                    <a:pt x="1965" y="924"/>
                    <a:pt x="1727" y="953"/>
                  </a:cubicBezTo>
                  <a:cubicBezTo>
                    <a:pt x="1648" y="953"/>
                    <a:pt x="1556" y="942"/>
                    <a:pt x="1474" y="942"/>
                  </a:cubicBezTo>
                  <a:cubicBezTo>
                    <a:pt x="1372" y="942"/>
                    <a:pt x="1284" y="960"/>
                    <a:pt x="1251" y="1043"/>
                  </a:cubicBezTo>
                  <a:cubicBezTo>
                    <a:pt x="1191" y="1013"/>
                    <a:pt x="1072" y="983"/>
                    <a:pt x="1042" y="953"/>
                  </a:cubicBezTo>
                  <a:cubicBezTo>
                    <a:pt x="1003" y="1043"/>
                    <a:pt x="900" y="1072"/>
                    <a:pt x="772" y="1072"/>
                  </a:cubicBezTo>
                  <a:cubicBezTo>
                    <a:pt x="516" y="1072"/>
                    <a:pt x="159" y="953"/>
                    <a:pt x="0" y="953"/>
                  </a:cubicBezTo>
                  <a:cubicBezTo>
                    <a:pt x="165" y="1036"/>
                    <a:pt x="407" y="1195"/>
                    <a:pt x="536" y="1195"/>
                  </a:cubicBezTo>
                  <a:cubicBezTo>
                    <a:pt x="546" y="1195"/>
                    <a:pt x="555" y="1194"/>
                    <a:pt x="563" y="1192"/>
                  </a:cubicBezTo>
                  <a:lnTo>
                    <a:pt x="563" y="1192"/>
                  </a:lnTo>
                  <a:cubicBezTo>
                    <a:pt x="545" y="1444"/>
                    <a:pt x="656" y="1618"/>
                    <a:pt x="685" y="1847"/>
                  </a:cubicBezTo>
                  <a:cubicBezTo>
                    <a:pt x="744" y="1757"/>
                    <a:pt x="744" y="1608"/>
                    <a:pt x="744" y="1489"/>
                  </a:cubicBezTo>
                  <a:cubicBezTo>
                    <a:pt x="864" y="1460"/>
                    <a:pt x="893" y="1460"/>
                    <a:pt x="893" y="1311"/>
                  </a:cubicBezTo>
                  <a:cubicBezTo>
                    <a:pt x="893" y="1370"/>
                    <a:pt x="923" y="1400"/>
                    <a:pt x="923" y="1460"/>
                  </a:cubicBezTo>
                  <a:cubicBezTo>
                    <a:pt x="1025" y="1346"/>
                    <a:pt x="1122" y="1319"/>
                    <a:pt x="1224" y="1319"/>
                  </a:cubicBezTo>
                  <a:cubicBezTo>
                    <a:pt x="1318" y="1319"/>
                    <a:pt x="1415" y="1343"/>
                    <a:pt x="1521" y="1343"/>
                  </a:cubicBezTo>
                  <a:cubicBezTo>
                    <a:pt x="1603" y="1343"/>
                    <a:pt x="1691" y="1329"/>
                    <a:pt x="1787" y="1281"/>
                  </a:cubicBezTo>
                  <a:cubicBezTo>
                    <a:pt x="1965" y="1966"/>
                    <a:pt x="1846" y="2799"/>
                    <a:pt x="2203" y="3425"/>
                  </a:cubicBezTo>
                  <a:cubicBezTo>
                    <a:pt x="2263" y="2829"/>
                    <a:pt x="1846" y="1936"/>
                    <a:pt x="2203" y="1400"/>
                  </a:cubicBezTo>
                  <a:lnTo>
                    <a:pt x="2203" y="1400"/>
                  </a:lnTo>
                  <a:cubicBezTo>
                    <a:pt x="2233" y="1519"/>
                    <a:pt x="2233" y="1698"/>
                    <a:pt x="2352" y="1817"/>
                  </a:cubicBezTo>
                  <a:cubicBezTo>
                    <a:pt x="2412" y="1728"/>
                    <a:pt x="2442" y="1608"/>
                    <a:pt x="2531" y="1549"/>
                  </a:cubicBezTo>
                  <a:cubicBezTo>
                    <a:pt x="2799" y="1966"/>
                    <a:pt x="2739" y="2651"/>
                    <a:pt x="2829" y="3097"/>
                  </a:cubicBezTo>
                  <a:cubicBezTo>
                    <a:pt x="2857" y="3405"/>
                    <a:pt x="2989" y="3764"/>
                    <a:pt x="3006" y="4078"/>
                  </a:cubicBezTo>
                  <a:lnTo>
                    <a:pt x="3006" y="4078"/>
                  </a:lnTo>
                  <a:cubicBezTo>
                    <a:pt x="3026" y="4070"/>
                    <a:pt x="3046" y="4060"/>
                    <a:pt x="3067" y="4050"/>
                  </a:cubicBezTo>
                  <a:cubicBezTo>
                    <a:pt x="3275" y="3990"/>
                    <a:pt x="3781" y="3990"/>
                    <a:pt x="3811" y="3722"/>
                  </a:cubicBezTo>
                  <a:cubicBezTo>
                    <a:pt x="3781" y="3722"/>
                    <a:pt x="3722" y="3752"/>
                    <a:pt x="3662" y="3782"/>
                  </a:cubicBezTo>
                  <a:cubicBezTo>
                    <a:pt x="3484" y="3484"/>
                    <a:pt x="3454" y="3157"/>
                    <a:pt x="3484" y="2829"/>
                  </a:cubicBezTo>
                  <a:lnTo>
                    <a:pt x="3484" y="2829"/>
                  </a:lnTo>
                  <a:cubicBezTo>
                    <a:pt x="3603" y="3038"/>
                    <a:pt x="3633" y="3306"/>
                    <a:pt x="3781" y="3514"/>
                  </a:cubicBezTo>
                  <a:cubicBezTo>
                    <a:pt x="3811" y="3514"/>
                    <a:pt x="3901" y="3484"/>
                    <a:pt x="3930" y="3454"/>
                  </a:cubicBezTo>
                  <a:cubicBezTo>
                    <a:pt x="3960" y="3514"/>
                    <a:pt x="3990" y="3544"/>
                    <a:pt x="4020" y="3603"/>
                  </a:cubicBezTo>
                  <a:cubicBezTo>
                    <a:pt x="4045" y="3611"/>
                    <a:pt x="4066" y="3614"/>
                    <a:pt x="4084" y="3614"/>
                  </a:cubicBezTo>
                  <a:cubicBezTo>
                    <a:pt x="4209" y="3614"/>
                    <a:pt x="4153" y="3447"/>
                    <a:pt x="4258" y="3395"/>
                  </a:cubicBezTo>
                  <a:cubicBezTo>
                    <a:pt x="4317" y="3335"/>
                    <a:pt x="4436" y="3335"/>
                    <a:pt x="4526" y="3306"/>
                  </a:cubicBezTo>
                  <a:cubicBezTo>
                    <a:pt x="4288" y="3097"/>
                    <a:pt x="4168" y="2502"/>
                    <a:pt x="4109" y="2174"/>
                  </a:cubicBezTo>
                  <a:cubicBezTo>
                    <a:pt x="4049" y="1817"/>
                    <a:pt x="3960" y="1340"/>
                    <a:pt x="4168" y="1013"/>
                  </a:cubicBezTo>
                  <a:cubicBezTo>
                    <a:pt x="4198" y="1162"/>
                    <a:pt x="4228" y="1340"/>
                    <a:pt x="4258" y="1489"/>
                  </a:cubicBezTo>
                  <a:cubicBezTo>
                    <a:pt x="4407" y="1162"/>
                    <a:pt x="4258" y="596"/>
                    <a:pt x="4407" y="239"/>
                  </a:cubicBezTo>
                  <a:cubicBezTo>
                    <a:pt x="4407" y="269"/>
                    <a:pt x="4407" y="269"/>
                    <a:pt x="4436" y="298"/>
                  </a:cubicBezTo>
                  <a:cubicBezTo>
                    <a:pt x="4466" y="209"/>
                    <a:pt x="4556" y="90"/>
                    <a:pt x="4585" y="1"/>
                  </a:cubicBezTo>
                  <a:close/>
                  <a:moveTo>
                    <a:pt x="2739" y="3782"/>
                  </a:moveTo>
                  <a:lnTo>
                    <a:pt x="2739" y="3782"/>
                  </a:lnTo>
                  <a:cubicBezTo>
                    <a:pt x="2769" y="3871"/>
                    <a:pt x="2739" y="3961"/>
                    <a:pt x="2739" y="4020"/>
                  </a:cubicBezTo>
                  <a:lnTo>
                    <a:pt x="2710" y="4020"/>
                  </a:lnTo>
                  <a:cubicBezTo>
                    <a:pt x="2627" y="4086"/>
                    <a:pt x="2518" y="4106"/>
                    <a:pt x="2406" y="4106"/>
                  </a:cubicBezTo>
                  <a:cubicBezTo>
                    <a:pt x="2316" y="4106"/>
                    <a:pt x="2224" y="4093"/>
                    <a:pt x="2144" y="4080"/>
                  </a:cubicBezTo>
                  <a:cubicBezTo>
                    <a:pt x="1846" y="4080"/>
                    <a:pt x="1548" y="4139"/>
                    <a:pt x="1251" y="4139"/>
                  </a:cubicBezTo>
                  <a:cubicBezTo>
                    <a:pt x="1382" y="4187"/>
                    <a:pt x="1532" y="4201"/>
                    <a:pt x="1686" y="4201"/>
                  </a:cubicBezTo>
                  <a:cubicBezTo>
                    <a:pt x="1916" y="4201"/>
                    <a:pt x="2156" y="4169"/>
                    <a:pt x="2352" y="4169"/>
                  </a:cubicBezTo>
                  <a:cubicBezTo>
                    <a:pt x="2573" y="4169"/>
                    <a:pt x="2753" y="4169"/>
                    <a:pt x="2942" y="4103"/>
                  </a:cubicBezTo>
                  <a:lnTo>
                    <a:pt x="2942" y="4103"/>
                  </a:lnTo>
                  <a:cubicBezTo>
                    <a:pt x="2961" y="4117"/>
                    <a:pt x="2983" y="4129"/>
                    <a:pt x="3007" y="4139"/>
                  </a:cubicBezTo>
                  <a:cubicBezTo>
                    <a:pt x="3007" y="4119"/>
                    <a:pt x="3007" y="4099"/>
                    <a:pt x="3006" y="4078"/>
                  </a:cubicBezTo>
                  <a:lnTo>
                    <a:pt x="3006" y="4078"/>
                  </a:lnTo>
                  <a:cubicBezTo>
                    <a:pt x="2984" y="4087"/>
                    <a:pt x="2963" y="4095"/>
                    <a:pt x="2942" y="4103"/>
                  </a:cubicBezTo>
                  <a:lnTo>
                    <a:pt x="2942" y="4103"/>
                  </a:lnTo>
                  <a:cubicBezTo>
                    <a:pt x="2847" y="4030"/>
                    <a:pt x="2814" y="3906"/>
                    <a:pt x="2739" y="37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3337170" y="3012270"/>
              <a:ext cx="15500" cy="50040"/>
            </a:xfrm>
            <a:custGeom>
              <a:avLst/>
              <a:gdLst/>
              <a:ahLst/>
              <a:cxnLst/>
              <a:rect l="l" t="t" r="r" b="b"/>
              <a:pathLst>
                <a:path w="775" h="2502" extrusionOk="0">
                  <a:moveTo>
                    <a:pt x="179" y="0"/>
                  </a:moveTo>
                  <a:cubicBezTo>
                    <a:pt x="120" y="90"/>
                    <a:pt x="120" y="179"/>
                    <a:pt x="150" y="268"/>
                  </a:cubicBezTo>
                  <a:cubicBezTo>
                    <a:pt x="120" y="239"/>
                    <a:pt x="120" y="239"/>
                    <a:pt x="120" y="209"/>
                  </a:cubicBezTo>
                  <a:lnTo>
                    <a:pt x="120" y="209"/>
                  </a:lnTo>
                  <a:cubicBezTo>
                    <a:pt x="1" y="417"/>
                    <a:pt x="328" y="1043"/>
                    <a:pt x="358" y="1311"/>
                  </a:cubicBezTo>
                  <a:cubicBezTo>
                    <a:pt x="418" y="1698"/>
                    <a:pt x="418" y="2114"/>
                    <a:pt x="418" y="2502"/>
                  </a:cubicBezTo>
                  <a:cubicBezTo>
                    <a:pt x="507" y="2114"/>
                    <a:pt x="507" y="1579"/>
                    <a:pt x="477" y="1162"/>
                  </a:cubicBezTo>
                  <a:cubicBezTo>
                    <a:pt x="477" y="983"/>
                    <a:pt x="328" y="656"/>
                    <a:pt x="477" y="536"/>
                  </a:cubicBezTo>
                  <a:cubicBezTo>
                    <a:pt x="477" y="596"/>
                    <a:pt x="507" y="596"/>
                    <a:pt x="537" y="656"/>
                  </a:cubicBezTo>
                  <a:cubicBezTo>
                    <a:pt x="554" y="611"/>
                    <a:pt x="578" y="593"/>
                    <a:pt x="603" y="593"/>
                  </a:cubicBezTo>
                  <a:cubicBezTo>
                    <a:pt x="662" y="593"/>
                    <a:pt x="733" y="691"/>
                    <a:pt x="775" y="775"/>
                  </a:cubicBezTo>
                  <a:cubicBezTo>
                    <a:pt x="745" y="596"/>
                    <a:pt x="715" y="358"/>
                    <a:pt x="626" y="239"/>
                  </a:cubicBezTo>
                  <a:lnTo>
                    <a:pt x="596" y="268"/>
                  </a:lnTo>
                  <a:cubicBezTo>
                    <a:pt x="447" y="179"/>
                    <a:pt x="328" y="60"/>
                    <a:pt x="17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3364570" y="3060510"/>
              <a:ext cx="5380" cy="26220"/>
            </a:xfrm>
            <a:custGeom>
              <a:avLst/>
              <a:gdLst/>
              <a:ahLst/>
              <a:cxnLst/>
              <a:rect l="l" t="t" r="r" b="b"/>
              <a:pathLst>
                <a:path w="269" h="1311" extrusionOk="0">
                  <a:moveTo>
                    <a:pt x="179" y="0"/>
                  </a:moveTo>
                  <a:cubicBezTo>
                    <a:pt x="179" y="4"/>
                    <a:pt x="179" y="8"/>
                    <a:pt x="180" y="13"/>
                  </a:cubicBezTo>
                  <a:lnTo>
                    <a:pt x="180" y="13"/>
                  </a:lnTo>
                  <a:cubicBezTo>
                    <a:pt x="180" y="8"/>
                    <a:pt x="179" y="4"/>
                    <a:pt x="179" y="0"/>
                  </a:cubicBezTo>
                  <a:close/>
                  <a:moveTo>
                    <a:pt x="180" y="13"/>
                  </a:moveTo>
                  <a:cubicBezTo>
                    <a:pt x="206" y="425"/>
                    <a:pt x="60" y="808"/>
                    <a:pt x="60" y="1191"/>
                  </a:cubicBezTo>
                  <a:lnTo>
                    <a:pt x="0" y="1161"/>
                  </a:lnTo>
                  <a:lnTo>
                    <a:pt x="0" y="1161"/>
                  </a:lnTo>
                  <a:cubicBezTo>
                    <a:pt x="90" y="1251"/>
                    <a:pt x="149" y="1310"/>
                    <a:pt x="268" y="1310"/>
                  </a:cubicBezTo>
                  <a:cubicBezTo>
                    <a:pt x="268" y="897"/>
                    <a:pt x="210" y="455"/>
                    <a:pt x="180" y="1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3377670" y="3027150"/>
              <a:ext cx="7760" cy="19080"/>
            </a:xfrm>
            <a:custGeom>
              <a:avLst/>
              <a:gdLst/>
              <a:ahLst/>
              <a:cxnLst/>
              <a:rect l="l" t="t" r="r" b="b"/>
              <a:pathLst>
                <a:path w="388" h="954" extrusionOk="0">
                  <a:moveTo>
                    <a:pt x="0" y="1"/>
                  </a:moveTo>
                  <a:lnTo>
                    <a:pt x="30" y="60"/>
                  </a:lnTo>
                  <a:cubicBezTo>
                    <a:pt x="119" y="358"/>
                    <a:pt x="119" y="656"/>
                    <a:pt x="179" y="954"/>
                  </a:cubicBezTo>
                  <a:cubicBezTo>
                    <a:pt x="149" y="626"/>
                    <a:pt x="387" y="120"/>
                    <a:pt x="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3271730" y="3016970"/>
              <a:ext cx="66060" cy="29260"/>
            </a:xfrm>
            <a:custGeom>
              <a:avLst/>
              <a:gdLst/>
              <a:ahLst/>
              <a:cxnLst/>
              <a:rect l="l" t="t" r="r" b="b"/>
              <a:pathLst>
                <a:path w="3303" h="1463" extrusionOk="0">
                  <a:moveTo>
                    <a:pt x="652" y="1"/>
                  </a:moveTo>
                  <a:cubicBezTo>
                    <a:pt x="377" y="1"/>
                    <a:pt x="1" y="247"/>
                    <a:pt x="57" y="363"/>
                  </a:cubicBezTo>
                  <a:lnTo>
                    <a:pt x="57" y="363"/>
                  </a:lnTo>
                  <a:cubicBezTo>
                    <a:pt x="292" y="155"/>
                    <a:pt x="605" y="180"/>
                    <a:pt x="891" y="123"/>
                  </a:cubicBezTo>
                  <a:cubicBezTo>
                    <a:pt x="843" y="35"/>
                    <a:pt x="755" y="1"/>
                    <a:pt x="652" y="1"/>
                  </a:cubicBezTo>
                  <a:close/>
                  <a:moveTo>
                    <a:pt x="57" y="363"/>
                  </a:moveTo>
                  <a:cubicBezTo>
                    <a:pt x="47" y="372"/>
                    <a:pt x="37" y="381"/>
                    <a:pt x="27" y="391"/>
                  </a:cubicBezTo>
                  <a:lnTo>
                    <a:pt x="117" y="450"/>
                  </a:lnTo>
                  <a:cubicBezTo>
                    <a:pt x="133" y="456"/>
                    <a:pt x="150" y="458"/>
                    <a:pt x="168" y="459"/>
                  </a:cubicBezTo>
                  <a:lnTo>
                    <a:pt x="168" y="459"/>
                  </a:lnTo>
                  <a:cubicBezTo>
                    <a:pt x="181" y="446"/>
                    <a:pt x="193" y="433"/>
                    <a:pt x="206" y="421"/>
                  </a:cubicBezTo>
                  <a:cubicBezTo>
                    <a:pt x="118" y="416"/>
                    <a:pt x="72" y="394"/>
                    <a:pt x="57" y="363"/>
                  </a:cubicBezTo>
                  <a:close/>
                  <a:moveTo>
                    <a:pt x="385" y="421"/>
                  </a:moveTo>
                  <a:cubicBezTo>
                    <a:pt x="337" y="421"/>
                    <a:pt x="251" y="459"/>
                    <a:pt x="173" y="459"/>
                  </a:cubicBezTo>
                  <a:cubicBezTo>
                    <a:pt x="171" y="459"/>
                    <a:pt x="170" y="459"/>
                    <a:pt x="168" y="459"/>
                  </a:cubicBezTo>
                  <a:lnTo>
                    <a:pt x="168" y="459"/>
                  </a:lnTo>
                  <a:cubicBezTo>
                    <a:pt x="151" y="476"/>
                    <a:pt x="134" y="493"/>
                    <a:pt x="117" y="510"/>
                  </a:cubicBezTo>
                  <a:cubicBezTo>
                    <a:pt x="325" y="897"/>
                    <a:pt x="950" y="1314"/>
                    <a:pt x="1397" y="1403"/>
                  </a:cubicBezTo>
                  <a:cubicBezTo>
                    <a:pt x="1665" y="1433"/>
                    <a:pt x="1933" y="1403"/>
                    <a:pt x="2201" y="1463"/>
                  </a:cubicBezTo>
                  <a:cubicBezTo>
                    <a:pt x="2268" y="1195"/>
                    <a:pt x="2687" y="1061"/>
                    <a:pt x="3005" y="1061"/>
                  </a:cubicBezTo>
                  <a:cubicBezTo>
                    <a:pt x="3111" y="1061"/>
                    <a:pt x="3206" y="1076"/>
                    <a:pt x="3273" y="1105"/>
                  </a:cubicBezTo>
                  <a:cubicBezTo>
                    <a:pt x="3302" y="927"/>
                    <a:pt x="3273" y="688"/>
                    <a:pt x="3243" y="510"/>
                  </a:cubicBezTo>
                  <a:cubicBezTo>
                    <a:pt x="3005" y="778"/>
                    <a:pt x="2528" y="778"/>
                    <a:pt x="2231" y="808"/>
                  </a:cubicBezTo>
                  <a:cubicBezTo>
                    <a:pt x="2082" y="837"/>
                    <a:pt x="1933" y="897"/>
                    <a:pt x="1784" y="897"/>
                  </a:cubicBezTo>
                  <a:cubicBezTo>
                    <a:pt x="1456" y="897"/>
                    <a:pt x="1665" y="867"/>
                    <a:pt x="1486" y="718"/>
                  </a:cubicBezTo>
                  <a:cubicBezTo>
                    <a:pt x="1337" y="569"/>
                    <a:pt x="1367" y="599"/>
                    <a:pt x="1159" y="569"/>
                  </a:cubicBezTo>
                  <a:cubicBezTo>
                    <a:pt x="1079" y="569"/>
                    <a:pt x="973" y="583"/>
                    <a:pt x="868" y="583"/>
                  </a:cubicBezTo>
                  <a:cubicBezTo>
                    <a:pt x="815" y="583"/>
                    <a:pt x="762" y="579"/>
                    <a:pt x="712" y="569"/>
                  </a:cubicBezTo>
                  <a:cubicBezTo>
                    <a:pt x="593" y="540"/>
                    <a:pt x="504" y="450"/>
                    <a:pt x="385" y="4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508070" y="3003330"/>
              <a:ext cx="73860" cy="36400"/>
            </a:xfrm>
            <a:custGeom>
              <a:avLst/>
              <a:gdLst/>
              <a:ahLst/>
              <a:cxnLst/>
              <a:rect l="l" t="t" r="r" b="b"/>
              <a:pathLst>
                <a:path w="3693" h="1820" extrusionOk="0">
                  <a:moveTo>
                    <a:pt x="1847" y="1"/>
                  </a:moveTo>
                  <a:cubicBezTo>
                    <a:pt x="924" y="31"/>
                    <a:pt x="1" y="567"/>
                    <a:pt x="60" y="1549"/>
                  </a:cubicBezTo>
                  <a:cubicBezTo>
                    <a:pt x="150" y="1540"/>
                    <a:pt x="241" y="1535"/>
                    <a:pt x="332" y="1535"/>
                  </a:cubicBezTo>
                  <a:cubicBezTo>
                    <a:pt x="815" y="1535"/>
                    <a:pt x="1312" y="1653"/>
                    <a:pt x="1787" y="1728"/>
                  </a:cubicBezTo>
                  <a:cubicBezTo>
                    <a:pt x="1847" y="1728"/>
                    <a:pt x="1906" y="1817"/>
                    <a:pt x="1936" y="1817"/>
                  </a:cubicBezTo>
                  <a:cubicBezTo>
                    <a:pt x="1947" y="1819"/>
                    <a:pt x="1958" y="1819"/>
                    <a:pt x="1970" y="1819"/>
                  </a:cubicBezTo>
                  <a:cubicBezTo>
                    <a:pt x="2181" y="1819"/>
                    <a:pt x="2511" y="1573"/>
                    <a:pt x="2681" y="1460"/>
                  </a:cubicBezTo>
                  <a:cubicBezTo>
                    <a:pt x="3038" y="1222"/>
                    <a:pt x="3336" y="864"/>
                    <a:pt x="3693" y="596"/>
                  </a:cubicBezTo>
                  <a:lnTo>
                    <a:pt x="3693" y="596"/>
                  </a:lnTo>
                  <a:cubicBezTo>
                    <a:pt x="3336" y="775"/>
                    <a:pt x="3097" y="1073"/>
                    <a:pt x="2710" y="1192"/>
                  </a:cubicBezTo>
                  <a:cubicBezTo>
                    <a:pt x="2636" y="1207"/>
                    <a:pt x="2569" y="1207"/>
                    <a:pt x="2502" y="1207"/>
                  </a:cubicBezTo>
                  <a:cubicBezTo>
                    <a:pt x="2435" y="1207"/>
                    <a:pt x="2368" y="1207"/>
                    <a:pt x="2293" y="1222"/>
                  </a:cubicBezTo>
                  <a:cubicBezTo>
                    <a:pt x="2145" y="1251"/>
                    <a:pt x="1996" y="1400"/>
                    <a:pt x="1847" y="1430"/>
                  </a:cubicBezTo>
                  <a:cubicBezTo>
                    <a:pt x="1936" y="1132"/>
                    <a:pt x="2293" y="1162"/>
                    <a:pt x="2383" y="864"/>
                  </a:cubicBezTo>
                  <a:lnTo>
                    <a:pt x="2383" y="864"/>
                  </a:lnTo>
                  <a:cubicBezTo>
                    <a:pt x="2293" y="983"/>
                    <a:pt x="1936" y="1251"/>
                    <a:pt x="1787" y="1251"/>
                  </a:cubicBezTo>
                  <a:cubicBezTo>
                    <a:pt x="1770" y="1253"/>
                    <a:pt x="1754" y="1254"/>
                    <a:pt x="1740" y="1254"/>
                  </a:cubicBezTo>
                  <a:cubicBezTo>
                    <a:pt x="1499" y="1254"/>
                    <a:pt x="1577" y="1029"/>
                    <a:pt x="1549" y="805"/>
                  </a:cubicBezTo>
                  <a:lnTo>
                    <a:pt x="1549" y="805"/>
                  </a:lnTo>
                  <a:cubicBezTo>
                    <a:pt x="1443" y="841"/>
                    <a:pt x="1362" y="857"/>
                    <a:pt x="1302" y="857"/>
                  </a:cubicBezTo>
                  <a:cubicBezTo>
                    <a:pt x="920" y="857"/>
                    <a:pt x="1376" y="215"/>
                    <a:pt x="1787" y="60"/>
                  </a:cubicBezTo>
                  <a:lnTo>
                    <a:pt x="1847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7"/>
            <p:cNvSpPr/>
            <p:nvPr/>
          </p:nvSpPr>
          <p:spPr>
            <a:xfrm>
              <a:off x="3334790" y="3010490"/>
              <a:ext cx="8960" cy="23840"/>
            </a:xfrm>
            <a:custGeom>
              <a:avLst/>
              <a:gdLst/>
              <a:ahLst/>
              <a:cxnLst/>
              <a:rect l="l" t="t" r="r" b="b"/>
              <a:pathLst>
                <a:path w="448" h="1192" extrusionOk="0">
                  <a:moveTo>
                    <a:pt x="179" y="0"/>
                  </a:moveTo>
                  <a:cubicBezTo>
                    <a:pt x="1" y="328"/>
                    <a:pt x="298" y="893"/>
                    <a:pt x="417" y="1191"/>
                  </a:cubicBezTo>
                  <a:cubicBezTo>
                    <a:pt x="447" y="923"/>
                    <a:pt x="388" y="238"/>
                    <a:pt x="23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7"/>
            <p:cNvSpPr/>
            <p:nvPr/>
          </p:nvSpPr>
          <p:spPr>
            <a:xfrm>
              <a:off x="3486050" y="3015250"/>
              <a:ext cx="15500" cy="62540"/>
            </a:xfrm>
            <a:custGeom>
              <a:avLst/>
              <a:gdLst/>
              <a:ahLst/>
              <a:cxnLst/>
              <a:rect l="l" t="t" r="r" b="b"/>
              <a:pathLst>
                <a:path w="775" h="3127" extrusionOk="0">
                  <a:moveTo>
                    <a:pt x="751" y="2710"/>
                  </a:moveTo>
                  <a:cubicBezTo>
                    <a:pt x="759" y="2730"/>
                    <a:pt x="766" y="2750"/>
                    <a:pt x="774" y="2769"/>
                  </a:cubicBezTo>
                  <a:cubicBezTo>
                    <a:pt x="774" y="2742"/>
                    <a:pt x="774" y="2715"/>
                    <a:pt x="751" y="2710"/>
                  </a:cubicBezTo>
                  <a:close/>
                  <a:moveTo>
                    <a:pt x="655" y="0"/>
                  </a:moveTo>
                  <a:lnTo>
                    <a:pt x="655" y="0"/>
                  </a:lnTo>
                  <a:cubicBezTo>
                    <a:pt x="596" y="239"/>
                    <a:pt x="536" y="507"/>
                    <a:pt x="477" y="745"/>
                  </a:cubicBezTo>
                  <a:cubicBezTo>
                    <a:pt x="477" y="655"/>
                    <a:pt x="447" y="655"/>
                    <a:pt x="477" y="566"/>
                  </a:cubicBezTo>
                  <a:lnTo>
                    <a:pt x="477" y="566"/>
                  </a:lnTo>
                  <a:cubicBezTo>
                    <a:pt x="387" y="834"/>
                    <a:pt x="328" y="1132"/>
                    <a:pt x="328" y="1400"/>
                  </a:cubicBezTo>
                  <a:cubicBezTo>
                    <a:pt x="209" y="1132"/>
                    <a:pt x="328" y="655"/>
                    <a:pt x="179" y="447"/>
                  </a:cubicBezTo>
                  <a:cubicBezTo>
                    <a:pt x="60" y="626"/>
                    <a:pt x="60" y="834"/>
                    <a:pt x="60" y="1042"/>
                  </a:cubicBezTo>
                  <a:lnTo>
                    <a:pt x="0" y="983"/>
                  </a:lnTo>
                  <a:lnTo>
                    <a:pt x="0" y="983"/>
                  </a:lnTo>
                  <a:cubicBezTo>
                    <a:pt x="0" y="1519"/>
                    <a:pt x="60" y="2055"/>
                    <a:pt x="268" y="2531"/>
                  </a:cubicBezTo>
                  <a:cubicBezTo>
                    <a:pt x="298" y="2204"/>
                    <a:pt x="149" y="1846"/>
                    <a:pt x="209" y="1489"/>
                  </a:cubicBezTo>
                  <a:lnTo>
                    <a:pt x="209" y="1489"/>
                  </a:lnTo>
                  <a:cubicBezTo>
                    <a:pt x="298" y="1697"/>
                    <a:pt x="268" y="1936"/>
                    <a:pt x="357" y="2144"/>
                  </a:cubicBezTo>
                  <a:cubicBezTo>
                    <a:pt x="357" y="1995"/>
                    <a:pt x="387" y="1846"/>
                    <a:pt x="447" y="1697"/>
                  </a:cubicBezTo>
                  <a:cubicBezTo>
                    <a:pt x="477" y="2085"/>
                    <a:pt x="536" y="2442"/>
                    <a:pt x="655" y="2799"/>
                  </a:cubicBezTo>
                  <a:cubicBezTo>
                    <a:pt x="566" y="2710"/>
                    <a:pt x="506" y="2591"/>
                    <a:pt x="477" y="2501"/>
                  </a:cubicBezTo>
                  <a:lnTo>
                    <a:pt x="477" y="2501"/>
                  </a:lnTo>
                  <a:cubicBezTo>
                    <a:pt x="477" y="2680"/>
                    <a:pt x="536" y="2918"/>
                    <a:pt x="596" y="3127"/>
                  </a:cubicBezTo>
                  <a:cubicBezTo>
                    <a:pt x="625" y="2978"/>
                    <a:pt x="625" y="2799"/>
                    <a:pt x="745" y="2710"/>
                  </a:cubicBezTo>
                  <a:cubicBezTo>
                    <a:pt x="747" y="2710"/>
                    <a:pt x="749" y="2710"/>
                    <a:pt x="751" y="2710"/>
                  </a:cubicBezTo>
                  <a:lnTo>
                    <a:pt x="751" y="2710"/>
                  </a:lnTo>
                  <a:cubicBezTo>
                    <a:pt x="457" y="1911"/>
                    <a:pt x="655" y="814"/>
                    <a:pt x="65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3505090" y="3011070"/>
              <a:ext cx="19080" cy="24640"/>
            </a:xfrm>
            <a:custGeom>
              <a:avLst/>
              <a:gdLst/>
              <a:ahLst/>
              <a:cxnLst/>
              <a:rect l="l" t="t" r="r" b="b"/>
              <a:pathLst>
                <a:path w="954" h="1232" extrusionOk="0">
                  <a:moveTo>
                    <a:pt x="954" y="1"/>
                  </a:moveTo>
                  <a:lnTo>
                    <a:pt x="954" y="1"/>
                  </a:lnTo>
                  <a:cubicBezTo>
                    <a:pt x="865" y="10"/>
                    <a:pt x="773" y="53"/>
                    <a:pt x="690" y="117"/>
                  </a:cubicBezTo>
                  <a:lnTo>
                    <a:pt x="690" y="117"/>
                  </a:lnTo>
                  <a:cubicBezTo>
                    <a:pt x="695" y="117"/>
                    <a:pt x="700" y="117"/>
                    <a:pt x="704" y="117"/>
                  </a:cubicBezTo>
                  <a:cubicBezTo>
                    <a:pt x="718" y="117"/>
                    <a:pt x="732" y="118"/>
                    <a:pt x="745" y="120"/>
                  </a:cubicBezTo>
                  <a:lnTo>
                    <a:pt x="954" y="1"/>
                  </a:lnTo>
                  <a:close/>
                  <a:moveTo>
                    <a:pt x="690" y="117"/>
                  </a:moveTo>
                  <a:cubicBezTo>
                    <a:pt x="501" y="126"/>
                    <a:pt x="313" y="304"/>
                    <a:pt x="150" y="358"/>
                  </a:cubicBezTo>
                  <a:cubicBezTo>
                    <a:pt x="153" y="357"/>
                    <a:pt x="156" y="357"/>
                    <a:pt x="159" y="357"/>
                  </a:cubicBezTo>
                  <a:cubicBezTo>
                    <a:pt x="228" y="357"/>
                    <a:pt x="90" y="716"/>
                    <a:pt x="90" y="716"/>
                  </a:cubicBezTo>
                  <a:cubicBezTo>
                    <a:pt x="61" y="864"/>
                    <a:pt x="1" y="1043"/>
                    <a:pt x="120" y="1192"/>
                  </a:cubicBezTo>
                  <a:cubicBezTo>
                    <a:pt x="279" y="1192"/>
                    <a:pt x="504" y="1232"/>
                    <a:pt x="698" y="1232"/>
                  </a:cubicBezTo>
                  <a:cubicBezTo>
                    <a:pt x="795" y="1232"/>
                    <a:pt x="884" y="1222"/>
                    <a:pt x="954" y="1192"/>
                  </a:cubicBezTo>
                  <a:cubicBezTo>
                    <a:pt x="596" y="1132"/>
                    <a:pt x="328" y="1103"/>
                    <a:pt x="448" y="745"/>
                  </a:cubicBezTo>
                  <a:lnTo>
                    <a:pt x="388" y="745"/>
                  </a:lnTo>
                  <a:cubicBezTo>
                    <a:pt x="346" y="536"/>
                    <a:pt x="495" y="269"/>
                    <a:pt x="690" y="1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3252610" y="2899230"/>
              <a:ext cx="345400" cy="63200"/>
            </a:xfrm>
            <a:custGeom>
              <a:avLst/>
              <a:gdLst/>
              <a:ahLst/>
              <a:cxnLst/>
              <a:rect l="l" t="t" r="r" b="b"/>
              <a:pathLst>
                <a:path w="17270" h="3160" extrusionOk="0">
                  <a:moveTo>
                    <a:pt x="15218" y="0"/>
                  </a:moveTo>
                  <a:cubicBezTo>
                    <a:pt x="15017" y="0"/>
                    <a:pt x="14841" y="56"/>
                    <a:pt x="14620" y="204"/>
                  </a:cubicBezTo>
                  <a:cubicBezTo>
                    <a:pt x="14210" y="454"/>
                    <a:pt x="13871" y="652"/>
                    <a:pt x="13454" y="652"/>
                  </a:cubicBezTo>
                  <a:cubicBezTo>
                    <a:pt x="13326" y="652"/>
                    <a:pt x="13189" y="633"/>
                    <a:pt x="13042" y="591"/>
                  </a:cubicBezTo>
                  <a:cubicBezTo>
                    <a:pt x="12822" y="536"/>
                    <a:pt x="12500" y="379"/>
                    <a:pt x="12264" y="379"/>
                  </a:cubicBezTo>
                  <a:cubicBezTo>
                    <a:pt x="12245" y="379"/>
                    <a:pt x="12226" y="380"/>
                    <a:pt x="12208" y="382"/>
                  </a:cubicBezTo>
                  <a:cubicBezTo>
                    <a:pt x="12059" y="382"/>
                    <a:pt x="11851" y="531"/>
                    <a:pt x="11732" y="621"/>
                  </a:cubicBezTo>
                  <a:cubicBezTo>
                    <a:pt x="11404" y="859"/>
                    <a:pt x="11077" y="918"/>
                    <a:pt x="10630" y="1067"/>
                  </a:cubicBezTo>
                  <a:cubicBezTo>
                    <a:pt x="10035" y="1276"/>
                    <a:pt x="9261" y="1484"/>
                    <a:pt x="8605" y="1484"/>
                  </a:cubicBezTo>
                  <a:cubicBezTo>
                    <a:pt x="8286" y="1496"/>
                    <a:pt x="7961" y="1511"/>
                    <a:pt x="7636" y="1511"/>
                  </a:cubicBezTo>
                  <a:cubicBezTo>
                    <a:pt x="7113" y="1511"/>
                    <a:pt x="6588" y="1471"/>
                    <a:pt x="6075" y="1305"/>
                  </a:cubicBezTo>
                  <a:cubicBezTo>
                    <a:pt x="5688" y="1186"/>
                    <a:pt x="5301" y="859"/>
                    <a:pt x="4943" y="770"/>
                  </a:cubicBezTo>
                  <a:cubicBezTo>
                    <a:pt x="4860" y="746"/>
                    <a:pt x="4775" y="737"/>
                    <a:pt x="4688" y="737"/>
                  </a:cubicBezTo>
                  <a:cubicBezTo>
                    <a:pt x="4287" y="737"/>
                    <a:pt x="3851" y="940"/>
                    <a:pt x="3436" y="940"/>
                  </a:cubicBezTo>
                  <a:cubicBezTo>
                    <a:pt x="3362" y="940"/>
                    <a:pt x="3289" y="934"/>
                    <a:pt x="3216" y="918"/>
                  </a:cubicBezTo>
                  <a:cubicBezTo>
                    <a:pt x="2889" y="859"/>
                    <a:pt x="2561" y="740"/>
                    <a:pt x="2234" y="591"/>
                  </a:cubicBezTo>
                  <a:cubicBezTo>
                    <a:pt x="2085" y="502"/>
                    <a:pt x="1817" y="353"/>
                    <a:pt x="1638" y="353"/>
                  </a:cubicBezTo>
                  <a:cubicBezTo>
                    <a:pt x="1627" y="352"/>
                    <a:pt x="1616" y="351"/>
                    <a:pt x="1605" y="351"/>
                  </a:cubicBezTo>
                  <a:cubicBezTo>
                    <a:pt x="1216" y="351"/>
                    <a:pt x="619" y="837"/>
                    <a:pt x="388" y="1097"/>
                  </a:cubicBezTo>
                  <a:cubicBezTo>
                    <a:pt x="90" y="1395"/>
                    <a:pt x="1" y="1752"/>
                    <a:pt x="150" y="2139"/>
                  </a:cubicBezTo>
                  <a:cubicBezTo>
                    <a:pt x="239" y="2437"/>
                    <a:pt x="507" y="2764"/>
                    <a:pt x="805" y="2913"/>
                  </a:cubicBezTo>
                  <a:cubicBezTo>
                    <a:pt x="889" y="2952"/>
                    <a:pt x="970" y="2969"/>
                    <a:pt x="1047" y="2969"/>
                  </a:cubicBezTo>
                  <a:cubicBezTo>
                    <a:pt x="1324" y="2969"/>
                    <a:pt x="1561" y="2762"/>
                    <a:pt x="1817" y="2645"/>
                  </a:cubicBezTo>
                  <a:cubicBezTo>
                    <a:pt x="2230" y="2444"/>
                    <a:pt x="2613" y="2371"/>
                    <a:pt x="2986" y="2371"/>
                  </a:cubicBezTo>
                  <a:cubicBezTo>
                    <a:pt x="3661" y="2371"/>
                    <a:pt x="4304" y="2611"/>
                    <a:pt x="5033" y="2764"/>
                  </a:cubicBezTo>
                  <a:cubicBezTo>
                    <a:pt x="5330" y="2794"/>
                    <a:pt x="5598" y="2943"/>
                    <a:pt x="5896" y="3003"/>
                  </a:cubicBezTo>
                  <a:cubicBezTo>
                    <a:pt x="6097" y="3030"/>
                    <a:pt x="6298" y="3040"/>
                    <a:pt x="6501" y="3040"/>
                  </a:cubicBezTo>
                  <a:cubicBezTo>
                    <a:pt x="7146" y="3040"/>
                    <a:pt x="7799" y="2935"/>
                    <a:pt x="8454" y="2935"/>
                  </a:cubicBezTo>
                  <a:cubicBezTo>
                    <a:pt x="8722" y="2935"/>
                    <a:pt x="8991" y="2953"/>
                    <a:pt x="9261" y="3003"/>
                  </a:cubicBezTo>
                  <a:cubicBezTo>
                    <a:pt x="9672" y="3088"/>
                    <a:pt x="10172" y="3159"/>
                    <a:pt x="10669" y="3159"/>
                  </a:cubicBezTo>
                  <a:cubicBezTo>
                    <a:pt x="11215" y="3159"/>
                    <a:pt x="11758" y="3073"/>
                    <a:pt x="12178" y="2824"/>
                  </a:cubicBezTo>
                  <a:cubicBezTo>
                    <a:pt x="12595" y="2556"/>
                    <a:pt x="12863" y="2228"/>
                    <a:pt x="13340" y="2050"/>
                  </a:cubicBezTo>
                  <a:cubicBezTo>
                    <a:pt x="13503" y="1996"/>
                    <a:pt x="13888" y="1929"/>
                    <a:pt x="14271" y="1929"/>
                  </a:cubicBezTo>
                  <a:cubicBezTo>
                    <a:pt x="14728" y="1929"/>
                    <a:pt x="15180" y="2024"/>
                    <a:pt x="15245" y="2348"/>
                  </a:cubicBezTo>
                  <a:cubicBezTo>
                    <a:pt x="15543" y="2258"/>
                    <a:pt x="15870" y="2109"/>
                    <a:pt x="16168" y="1961"/>
                  </a:cubicBezTo>
                  <a:cubicBezTo>
                    <a:pt x="16555" y="1722"/>
                    <a:pt x="17270" y="1365"/>
                    <a:pt x="16942" y="829"/>
                  </a:cubicBezTo>
                  <a:cubicBezTo>
                    <a:pt x="16674" y="442"/>
                    <a:pt x="16109" y="144"/>
                    <a:pt x="15632" y="55"/>
                  </a:cubicBezTo>
                  <a:cubicBezTo>
                    <a:pt x="15474" y="21"/>
                    <a:pt x="15341" y="0"/>
                    <a:pt x="1521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3331210" y="2886190"/>
              <a:ext cx="179260" cy="104660"/>
            </a:xfrm>
            <a:custGeom>
              <a:avLst/>
              <a:gdLst/>
              <a:ahLst/>
              <a:cxnLst/>
              <a:rect l="l" t="t" r="r" b="b"/>
              <a:pathLst>
                <a:path w="8963" h="5233" extrusionOk="0">
                  <a:moveTo>
                    <a:pt x="8513" y="0"/>
                  </a:moveTo>
                  <a:cubicBezTo>
                    <a:pt x="8466" y="0"/>
                    <a:pt x="8409" y="25"/>
                    <a:pt x="8338" y="82"/>
                  </a:cubicBezTo>
                  <a:cubicBezTo>
                    <a:pt x="7474" y="796"/>
                    <a:pt x="6611" y="826"/>
                    <a:pt x="5569" y="1005"/>
                  </a:cubicBezTo>
                  <a:cubicBezTo>
                    <a:pt x="5085" y="1077"/>
                    <a:pt x="4597" y="1110"/>
                    <a:pt x="4110" y="1110"/>
                  </a:cubicBezTo>
                  <a:cubicBezTo>
                    <a:pt x="3397" y="1110"/>
                    <a:pt x="2686" y="1039"/>
                    <a:pt x="1996" y="915"/>
                  </a:cubicBezTo>
                  <a:cubicBezTo>
                    <a:pt x="1817" y="886"/>
                    <a:pt x="1668" y="856"/>
                    <a:pt x="1519" y="796"/>
                  </a:cubicBezTo>
                  <a:cubicBezTo>
                    <a:pt x="1281" y="707"/>
                    <a:pt x="954" y="647"/>
                    <a:pt x="745" y="469"/>
                  </a:cubicBezTo>
                  <a:cubicBezTo>
                    <a:pt x="656" y="409"/>
                    <a:pt x="507" y="111"/>
                    <a:pt x="448" y="111"/>
                  </a:cubicBezTo>
                  <a:lnTo>
                    <a:pt x="328" y="111"/>
                  </a:lnTo>
                  <a:cubicBezTo>
                    <a:pt x="1" y="647"/>
                    <a:pt x="358" y="1213"/>
                    <a:pt x="448" y="1779"/>
                  </a:cubicBezTo>
                  <a:cubicBezTo>
                    <a:pt x="507" y="2345"/>
                    <a:pt x="507" y="2910"/>
                    <a:pt x="507" y="3446"/>
                  </a:cubicBezTo>
                  <a:cubicBezTo>
                    <a:pt x="507" y="3714"/>
                    <a:pt x="299" y="4131"/>
                    <a:pt x="537" y="4339"/>
                  </a:cubicBezTo>
                  <a:cubicBezTo>
                    <a:pt x="1043" y="4786"/>
                    <a:pt x="1936" y="4846"/>
                    <a:pt x="2591" y="4994"/>
                  </a:cubicBezTo>
                  <a:cubicBezTo>
                    <a:pt x="3273" y="5148"/>
                    <a:pt x="3975" y="5233"/>
                    <a:pt x="4679" y="5233"/>
                  </a:cubicBezTo>
                  <a:cubicBezTo>
                    <a:pt x="5205" y="5233"/>
                    <a:pt x="5732" y="5186"/>
                    <a:pt x="6254" y="5084"/>
                  </a:cubicBezTo>
                  <a:cubicBezTo>
                    <a:pt x="6968" y="4965"/>
                    <a:pt x="7593" y="4816"/>
                    <a:pt x="8248" y="4578"/>
                  </a:cubicBezTo>
                  <a:cubicBezTo>
                    <a:pt x="8963" y="4339"/>
                    <a:pt x="8635" y="3863"/>
                    <a:pt x="8516" y="3268"/>
                  </a:cubicBezTo>
                  <a:cubicBezTo>
                    <a:pt x="8457" y="2880"/>
                    <a:pt x="8487" y="2493"/>
                    <a:pt x="8487" y="2077"/>
                  </a:cubicBezTo>
                  <a:cubicBezTo>
                    <a:pt x="8457" y="1690"/>
                    <a:pt x="8635" y="1243"/>
                    <a:pt x="8665" y="856"/>
                  </a:cubicBezTo>
                  <a:cubicBezTo>
                    <a:pt x="8690" y="681"/>
                    <a:pt x="8757" y="0"/>
                    <a:pt x="851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3343730" y="2905670"/>
              <a:ext cx="35740" cy="43500"/>
            </a:xfrm>
            <a:custGeom>
              <a:avLst/>
              <a:gdLst/>
              <a:ahLst/>
              <a:cxnLst/>
              <a:rect l="l" t="t" r="r" b="b"/>
              <a:pathLst>
                <a:path w="1787" h="2175" extrusionOk="0">
                  <a:moveTo>
                    <a:pt x="298" y="1"/>
                  </a:moveTo>
                  <a:cubicBezTo>
                    <a:pt x="298" y="1"/>
                    <a:pt x="238" y="60"/>
                    <a:pt x="209" y="90"/>
                  </a:cubicBezTo>
                  <a:cubicBezTo>
                    <a:pt x="149" y="60"/>
                    <a:pt x="60" y="31"/>
                    <a:pt x="30" y="1"/>
                  </a:cubicBezTo>
                  <a:lnTo>
                    <a:pt x="30" y="1"/>
                  </a:lnTo>
                  <a:cubicBezTo>
                    <a:pt x="0" y="328"/>
                    <a:pt x="179" y="656"/>
                    <a:pt x="149" y="1013"/>
                  </a:cubicBezTo>
                  <a:cubicBezTo>
                    <a:pt x="209" y="805"/>
                    <a:pt x="238" y="596"/>
                    <a:pt x="238" y="388"/>
                  </a:cubicBezTo>
                  <a:lnTo>
                    <a:pt x="268" y="328"/>
                  </a:lnTo>
                  <a:lnTo>
                    <a:pt x="268" y="328"/>
                  </a:lnTo>
                  <a:cubicBezTo>
                    <a:pt x="209" y="537"/>
                    <a:pt x="387" y="864"/>
                    <a:pt x="417" y="1073"/>
                  </a:cubicBezTo>
                  <a:cubicBezTo>
                    <a:pt x="460" y="1333"/>
                    <a:pt x="472" y="1593"/>
                    <a:pt x="475" y="1865"/>
                  </a:cubicBezTo>
                  <a:lnTo>
                    <a:pt x="475" y="1865"/>
                  </a:lnTo>
                  <a:cubicBezTo>
                    <a:pt x="492" y="1465"/>
                    <a:pt x="559" y="961"/>
                    <a:pt x="536" y="567"/>
                  </a:cubicBezTo>
                  <a:lnTo>
                    <a:pt x="536" y="567"/>
                  </a:lnTo>
                  <a:cubicBezTo>
                    <a:pt x="566" y="596"/>
                    <a:pt x="566" y="596"/>
                    <a:pt x="566" y="626"/>
                  </a:cubicBezTo>
                  <a:cubicBezTo>
                    <a:pt x="596" y="567"/>
                    <a:pt x="625" y="537"/>
                    <a:pt x="625" y="448"/>
                  </a:cubicBezTo>
                  <a:cubicBezTo>
                    <a:pt x="675" y="423"/>
                    <a:pt x="729" y="408"/>
                    <a:pt x="782" y="408"/>
                  </a:cubicBezTo>
                  <a:cubicBezTo>
                    <a:pt x="858" y="408"/>
                    <a:pt x="930" y="437"/>
                    <a:pt x="983" y="507"/>
                  </a:cubicBezTo>
                  <a:cubicBezTo>
                    <a:pt x="1002" y="493"/>
                    <a:pt x="1020" y="486"/>
                    <a:pt x="1037" y="486"/>
                  </a:cubicBezTo>
                  <a:cubicBezTo>
                    <a:pt x="1231" y="486"/>
                    <a:pt x="1288" y="1358"/>
                    <a:pt x="1370" y="1549"/>
                  </a:cubicBezTo>
                  <a:cubicBezTo>
                    <a:pt x="1280" y="1222"/>
                    <a:pt x="1340" y="954"/>
                    <a:pt x="1340" y="656"/>
                  </a:cubicBezTo>
                  <a:cubicBezTo>
                    <a:pt x="1370" y="626"/>
                    <a:pt x="1429" y="626"/>
                    <a:pt x="1459" y="596"/>
                  </a:cubicBezTo>
                  <a:cubicBezTo>
                    <a:pt x="1528" y="614"/>
                    <a:pt x="1597" y="631"/>
                    <a:pt x="1660" y="631"/>
                  </a:cubicBezTo>
                  <a:cubicBezTo>
                    <a:pt x="1706" y="631"/>
                    <a:pt x="1749" y="622"/>
                    <a:pt x="1787" y="596"/>
                  </a:cubicBezTo>
                  <a:cubicBezTo>
                    <a:pt x="1668" y="477"/>
                    <a:pt x="1429" y="507"/>
                    <a:pt x="1370" y="328"/>
                  </a:cubicBezTo>
                  <a:cubicBezTo>
                    <a:pt x="1102" y="328"/>
                    <a:pt x="387" y="299"/>
                    <a:pt x="298" y="1"/>
                  </a:cubicBezTo>
                  <a:close/>
                  <a:moveTo>
                    <a:pt x="475" y="1865"/>
                  </a:moveTo>
                  <a:lnTo>
                    <a:pt x="475" y="1865"/>
                  </a:lnTo>
                  <a:cubicBezTo>
                    <a:pt x="471" y="1978"/>
                    <a:pt x="470" y="2083"/>
                    <a:pt x="477" y="2174"/>
                  </a:cubicBezTo>
                  <a:cubicBezTo>
                    <a:pt x="477" y="2069"/>
                    <a:pt x="477" y="1966"/>
                    <a:pt x="475" y="18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3418150" y="2901510"/>
              <a:ext cx="79220" cy="80100"/>
            </a:xfrm>
            <a:custGeom>
              <a:avLst/>
              <a:gdLst/>
              <a:ahLst/>
              <a:cxnLst/>
              <a:rect l="l" t="t" r="r" b="b"/>
              <a:pathLst>
                <a:path w="3961" h="4005" extrusionOk="0">
                  <a:moveTo>
                    <a:pt x="3842" y="1"/>
                  </a:moveTo>
                  <a:cubicBezTo>
                    <a:pt x="3752" y="90"/>
                    <a:pt x="3604" y="120"/>
                    <a:pt x="3485" y="120"/>
                  </a:cubicBezTo>
                  <a:cubicBezTo>
                    <a:pt x="3455" y="298"/>
                    <a:pt x="3365" y="477"/>
                    <a:pt x="3365" y="656"/>
                  </a:cubicBezTo>
                  <a:cubicBezTo>
                    <a:pt x="3336" y="596"/>
                    <a:pt x="3306" y="328"/>
                    <a:pt x="3276" y="209"/>
                  </a:cubicBezTo>
                  <a:cubicBezTo>
                    <a:pt x="3246" y="239"/>
                    <a:pt x="3157" y="328"/>
                    <a:pt x="3127" y="358"/>
                  </a:cubicBezTo>
                  <a:cubicBezTo>
                    <a:pt x="3127" y="328"/>
                    <a:pt x="3127" y="268"/>
                    <a:pt x="3127" y="239"/>
                  </a:cubicBezTo>
                  <a:lnTo>
                    <a:pt x="3127" y="239"/>
                  </a:lnTo>
                  <a:cubicBezTo>
                    <a:pt x="2949" y="775"/>
                    <a:pt x="3157" y="1430"/>
                    <a:pt x="3127" y="1995"/>
                  </a:cubicBezTo>
                  <a:cubicBezTo>
                    <a:pt x="2949" y="1638"/>
                    <a:pt x="3187" y="715"/>
                    <a:pt x="2889" y="388"/>
                  </a:cubicBezTo>
                  <a:cubicBezTo>
                    <a:pt x="2889" y="691"/>
                    <a:pt x="2877" y="1007"/>
                    <a:pt x="2868" y="1327"/>
                  </a:cubicBezTo>
                  <a:lnTo>
                    <a:pt x="2868" y="1327"/>
                  </a:lnTo>
                  <a:cubicBezTo>
                    <a:pt x="2846" y="1126"/>
                    <a:pt x="2801" y="927"/>
                    <a:pt x="2740" y="775"/>
                  </a:cubicBezTo>
                  <a:cubicBezTo>
                    <a:pt x="2651" y="626"/>
                    <a:pt x="2621" y="536"/>
                    <a:pt x="2442" y="507"/>
                  </a:cubicBezTo>
                  <a:cubicBezTo>
                    <a:pt x="2353" y="507"/>
                    <a:pt x="1668" y="775"/>
                    <a:pt x="1668" y="834"/>
                  </a:cubicBezTo>
                  <a:cubicBezTo>
                    <a:pt x="1645" y="720"/>
                    <a:pt x="1561" y="684"/>
                    <a:pt x="1452" y="684"/>
                  </a:cubicBezTo>
                  <a:cubicBezTo>
                    <a:pt x="1278" y="684"/>
                    <a:pt x="1041" y="775"/>
                    <a:pt x="894" y="775"/>
                  </a:cubicBezTo>
                  <a:cubicBezTo>
                    <a:pt x="731" y="757"/>
                    <a:pt x="536" y="727"/>
                    <a:pt x="347" y="727"/>
                  </a:cubicBezTo>
                  <a:cubicBezTo>
                    <a:pt x="225" y="727"/>
                    <a:pt x="106" y="740"/>
                    <a:pt x="1" y="775"/>
                  </a:cubicBezTo>
                  <a:lnTo>
                    <a:pt x="90" y="834"/>
                  </a:lnTo>
                  <a:cubicBezTo>
                    <a:pt x="328" y="834"/>
                    <a:pt x="537" y="804"/>
                    <a:pt x="775" y="804"/>
                  </a:cubicBezTo>
                  <a:cubicBezTo>
                    <a:pt x="686" y="894"/>
                    <a:pt x="805" y="983"/>
                    <a:pt x="924" y="1043"/>
                  </a:cubicBezTo>
                  <a:cubicBezTo>
                    <a:pt x="984" y="983"/>
                    <a:pt x="1043" y="1013"/>
                    <a:pt x="1103" y="983"/>
                  </a:cubicBezTo>
                  <a:cubicBezTo>
                    <a:pt x="1132" y="1013"/>
                    <a:pt x="1132" y="1043"/>
                    <a:pt x="1132" y="1072"/>
                  </a:cubicBezTo>
                  <a:cubicBezTo>
                    <a:pt x="1192" y="1013"/>
                    <a:pt x="1251" y="1043"/>
                    <a:pt x="1341" y="1013"/>
                  </a:cubicBezTo>
                  <a:cubicBezTo>
                    <a:pt x="1341" y="1251"/>
                    <a:pt x="1430" y="1459"/>
                    <a:pt x="1430" y="1698"/>
                  </a:cubicBezTo>
                  <a:cubicBezTo>
                    <a:pt x="1460" y="2025"/>
                    <a:pt x="1430" y="2412"/>
                    <a:pt x="1519" y="2740"/>
                  </a:cubicBezTo>
                  <a:cubicBezTo>
                    <a:pt x="1519" y="2353"/>
                    <a:pt x="1549" y="1995"/>
                    <a:pt x="1549" y="1638"/>
                  </a:cubicBezTo>
                  <a:cubicBezTo>
                    <a:pt x="1549" y="1430"/>
                    <a:pt x="1490" y="1132"/>
                    <a:pt x="1668" y="1013"/>
                  </a:cubicBezTo>
                  <a:cubicBezTo>
                    <a:pt x="1698" y="1102"/>
                    <a:pt x="1728" y="1221"/>
                    <a:pt x="1758" y="1340"/>
                  </a:cubicBezTo>
                  <a:cubicBezTo>
                    <a:pt x="1817" y="1251"/>
                    <a:pt x="1907" y="1162"/>
                    <a:pt x="1936" y="1102"/>
                  </a:cubicBezTo>
                  <a:cubicBezTo>
                    <a:pt x="1966" y="1847"/>
                    <a:pt x="2145" y="2621"/>
                    <a:pt x="2115" y="3365"/>
                  </a:cubicBezTo>
                  <a:cubicBezTo>
                    <a:pt x="2204" y="2948"/>
                    <a:pt x="2145" y="2561"/>
                    <a:pt x="2115" y="2144"/>
                  </a:cubicBezTo>
                  <a:cubicBezTo>
                    <a:pt x="2115" y="1876"/>
                    <a:pt x="2055" y="1251"/>
                    <a:pt x="2264" y="1013"/>
                  </a:cubicBezTo>
                  <a:cubicBezTo>
                    <a:pt x="2532" y="1162"/>
                    <a:pt x="2472" y="1430"/>
                    <a:pt x="2532" y="1698"/>
                  </a:cubicBezTo>
                  <a:cubicBezTo>
                    <a:pt x="2591" y="2114"/>
                    <a:pt x="2621" y="2502"/>
                    <a:pt x="2621" y="2948"/>
                  </a:cubicBezTo>
                  <a:cubicBezTo>
                    <a:pt x="2621" y="3157"/>
                    <a:pt x="2710" y="3722"/>
                    <a:pt x="2472" y="3812"/>
                  </a:cubicBezTo>
                  <a:cubicBezTo>
                    <a:pt x="2472" y="3722"/>
                    <a:pt x="2442" y="3663"/>
                    <a:pt x="2413" y="3573"/>
                  </a:cubicBezTo>
                  <a:cubicBezTo>
                    <a:pt x="2383" y="3633"/>
                    <a:pt x="2323" y="3663"/>
                    <a:pt x="2294" y="3722"/>
                  </a:cubicBezTo>
                  <a:cubicBezTo>
                    <a:pt x="2294" y="3663"/>
                    <a:pt x="2264" y="3633"/>
                    <a:pt x="2234" y="3603"/>
                  </a:cubicBezTo>
                  <a:cubicBezTo>
                    <a:pt x="2212" y="3758"/>
                    <a:pt x="2124" y="3896"/>
                    <a:pt x="1995" y="3896"/>
                  </a:cubicBezTo>
                  <a:cubicBezTo>
                    <a:pt x="1950" y="3896"/>
                    <a:pt x="1901" y="3880"/>
                    <a:pt x="1847" y="3841"/>
                  </a:cubicBezTo>
                  <a:cubicBezTo>
                    <a:pt x="1609" y="3722"/>
                    <a:pt x="1639" y="3335"/>
                    <a:pt x="1549" y="3127"/>
                  </a:cubicBezTo>
                  <a:lnTo>
                    <a:pt x="1549" y="3127"/>
                  </a:lnTo>
                  <a:cubicBezTo>
                    <a:pt x="1519" y="3365"/>
                    <a:pt x="1579" y="3633"/>
                    <a:pt x="1490" y="3871"/>
                  </a:cubicBezTo>
                  <a:cubicBezTo>
                    <a:pt x="1490" y="3841"/>
                    <a:pt x="1490" y="3812"/>
                    <a:pt x="1460" y="3782"/>
                  </a:cubicBezTo>
                  <a:cubicBezTo>
                    <a:pt x="1311" y="3901"/>
                    <a:pt x="1013" y="3931"/>
                    <a:pt x="805" y="3990"/>
                  </a:cubicBezTo>
                  <a:cubicBezTo>
                    <a:pt x="985" y="3998"/>
                    <a:pt x="1160" y="4004"/>
                    <a:pt x="1332" y="4004"/>
                  </a:cubicBezTo>
                  <a:cubicBezTo>
                    <a:pt x="1787" y="4004"/>
                    <a:pt x="2219" y="3963"/>
                    <a:pt x="2651" y="3812"/>
                  </a:cubicBezTo>
                  <a:cubicBezTo>
                    <a:pt x="3127" y="3663"/>
                    <a:pt x="2949" y="3157"/>
                    <a:pt x="3097" y="2740"/>
                  </a:cubicBezTo>
                  <a:lnTo>
                    <a:pt x="3097" y="2740"/>
                  </a:lnTo>
                  <a:cubicBezTo>
                    <a:pt x="3038" y="3008"/>
                    <a:pt x="3038" y="3246"/>
                    <a:pt x="3127" y="3514"/>
                  </a:cubicBezTo>
                  <a:cubicBezTo>
                    <a:pt x="3127" y="3425"/>
                    <a:pt x="3217" y="3335"/>
                    <a:pt x="3217" y="3305"/>
                  </a:cubicBezTo>
                  <a:cubicBezTo>
                    <a:pt x="3217" y="3422"/>
                    <a:pt x="3267" y="3513"/>
                    <a:pt x="3335" y="3513"/>
                  </a:cubicBezTo>
                  <a:cubicBezTo>
                    <a:pt x="3372" y="3513"/>
                    <a:pt x="3413" y="3487"/>
                    <a:pt x="3455" y="3425"/>
                  </a:cubicBezTo>
                  <a:cubicBezTo>
                    <a:pt x="3468" y="3427"/>
                    <a:pt x="3482" y="3428"/>
                    <a:pt x="3496" y="3428"/>
                  </a:cubicBezTo>
                  <a:cubicBezTo>
                    <a:pt x="3645" y="3428"/>
                    <a:pt x="3850" y="3298"/>
                    <a:pt x="3931" y="3216"/>
                  </a:cubicBezTo>
                  <a:cubicBezTo>
                    <a:pt x="3425" y="2948"/>
                    <a:pt x="3574" y="1608"/>
                    <a:pt x="3544" y="1132"/>
                  </a:cubicBezTo>
                  <a:lnTo>
                    <a:pt x="3544" y="1132"/>
                  </a:lnTo>
                  <a:cubicBezTo>
                    <a:pt x="3574" y="1311"/>
                    <a:pt x="3663" y="1519"/>
                    <a:pt x="3752" y="1668"/>
                  </a:cubicBezTo>
                  <a:cubicBezTo>
                    <a:pt x="3782" y="1340"/>
                    <a:pt x="3812" y="1072"/>
                    <a:pt x="3842" y="804"/>
                  </a:cubicBezTo>
                  <a:cubicBezTo>
                    <a:pt x="3872" y="566"/>
                    <a:pt x="3961" y="239"/>
                    <a:pt x="384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3383030" y="2944390"/>
              <a:ext cx="10140" cy="34560"/>
            </a:xfrm>
            <a:custGeom>
              <a:avLst/>
              <a:gdLst/>
              <a:ahLst/>
              <a:cxnLst/>
              <a:rect l="l" t="t" r="r" b="b"/>
              <a:pathLst>
                <a:path w="507" h="1728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90" y="93"/>
                    <a:pt x="204" y="186"/>
                    <a:pt x="218" y="281"/>
                  </a:cubicBezTo>
                  <a:lnTo>
                    <a:pt x="218" y="281"/>
                  </a:lnTo>
                  <a:cubicBezTo>
                    <a:pt x="210" y="154"/>
                    <a:pt x="199" y="53"/>
                    <a:pt x="179" y="0"/>
                  </a:cubicBezTo>
                  <a:close/>
                  <a:moveTo>
                    <a:pt x="218" y="281"/>
                  </a:moveTo>
                  <a:lnTo>
                    <a:pt x="218" y="281"/>
                  </a:lnTo>
                  <a:cubicBezTo>
                    <a:pt x="235" y="530"/>
                    <a:pt x="241" y="876"/>
                    <a:pt x="285" y="1139"/>
                  </a:cubicBezTo>
                  <a:lnTo>
                    <a:pt x="285" y="1139"/>
                  </a:lnTo>
                  <a:cubicBezTo>
                    <a:pt x="304" y="861"/>
                    <a:pt x="261" y="569"/>
                    <a:pt x="218" y="281"/>
                  </a:cubicBezTo>
                  <a:close/>
                  <a:moveTo>
                    <a:pt x="30" y="1013"/>
                  </a:moveTo>
                  <a:cubicBezTo>
                    <a:pt x="60" y="1191"/>
                    <a:pt x="60" y="1370"/>
                    <a:pt x="0" y="1549"/>
                  </a:cubicBezTo>
                  <a:cubicBezTo>
                    <a:pt x="20" y="1539"/>
                    <a:pt x="33" y="1535"/>
                    <a:pt x="44" y="1535"/>
                  </a:cubicBezTo>
                  <a:cubicBezTo>
                    <a:pt x="66" y="1535"/>
                    <a:pt x="80" y="1549"/>
                    <a:pt x="119" y="1549"/>
                  </a:cubicBezTo>
                  <a:lnTo>
                    <a:pt x="90" y="1578"/>
                  </a:lnTo>
                  <a:cubicBezTo>
                    <a:pt x="238" y="1608"/>
                    <a:pt x="358" y="1668"/>
                    <a:pt x="506" y="1727"/>
                  </a:cubicBezTo>
                  <a:cubicBezTo>
                    <a:pt x="506" y="1668"/>
                    <a:pt x="506" y="1578"/>
                    <a:pt x="477" y="1519"/>
                  </a:cubicBezTo>
                  <a:cubicBezTo>
                    <a:pt x="375" y="1498"/>
                    <a:pt x="319" y="1344"/>
                    <a:pt x="285" y="1139"/>
                  </a:cubicBezTo>
                  <a:lnTo>
                    <a:pt x="285" y="1139"/>
                  </a:lnTo>
                  <a:cubicBezTo>
                    <a:pt x="278" y="1238"/>
                    <a:pt x="264" y="1335"/>
                    <a:pt x="238" y="1429"/>
                  </a:cubicBezTo>
                  <a:cubicBezTo>
                    <a:pt x="238" y="1370"/>
                    <a:pt x="209" y="1340"/>
                    <a:pt x="209" y="1281"/>
                  </a:cubicBezTo>
                  <a:cubicBezTo>
                    <a:pt x="179" y="1310"/>
                    <a:pt x="149" y="1340"/>
                    <a:pt x="119" y="1370"/>
                  </a:cubicBezTo>
                  <a:cubicBezTo>
                    <a:pt x="119" y="1251"/>
                    <a:pt x="90" y="1102"/>
                    <a:pt x="30" y="101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3479490" y="2895350"/>
              <a:ext cx="19080" cy="74660"/>
            </a:xfrm>
            <a:custGeom>
              <a:avLst/>
              <a:gdLst/>
              <a:ahLst/>
              <a:cxnLst/>
              <a:rect l="l" t="t" r="r" b="b"/>
              <a:pathLst>
                <a:path w="954" h="3733" extrusionOk="0">
                  <a:moveTo>
                    <a:pt x="913" y="1"/>
                  </a:moveTo>
                  <a:cubicBezTo>
                    <a:pt x="859" y="1"/>
                    <a:pt x="656" y="460"/>
                    <a:pt x="656" y="487"/>
                  </a:cubicBezTo>
                  <a:cubicBezTo>
                    <a:pt x="566" y="785"/>
                    <a:pt x="537" y="1053"/>
                    <a:pt x="477" y="1351"/>
                  </a:cubicBezTo>
                  <a:cubicBezTo>
                    <a:pt x="418" y="1172"/>
                    <a:pt x="418" y="964"/>
                    <a:pt x="328" y="755"/>
                  </a:cubicBezTo>
                  <a:lnTo>
                    <a:pt x="328" y="755"/>
                  </a:lnTo>
                  <a:cubicBezTo>
                    <a:pt x="328" y="964"/>
                    <a:pt x="358" y="1142"/>
                    <a:pt x="298" y="1321"/>
                  </a:cubicBezTo>
                  <a:cubicBezTo>
                    <a:pt x="298" y="1291"/>
                    <a:pt x="239" y="1232"/>
                    <a:pt x="239" y="1232"/>
                  </a:cubicBezTo>
                  <a:cubicBezTo>
                    <a:pt x="239" y="1440"/>
                    <a:pt x="179" y="1767"/>
                    <a:pt x="239" y="1976"/>
                  </a:cubicBezTo>
                  <a:cubicBezTo>
                    <a:pt x="209" y="1916"/>
                    <a:pt x="120" y="1797"/>
                    <a:pt x="90" y="1767"/>
                  </a:cubicBezTo>
                  <a:cubicBezTo>
                    <a:pt x="1" y="1976"/>
                    <a:pt x="90" y="2274"/>
                    <a:pt x="90" y="2482"/>
                  </a:cubicBezTo>
                  <a:cubicBezTo>
                    <a:pt x="90" y="2661"/>
                    <a:pt x="209" y="3018"/>
                    <a:pt x="209" y="3167"/>
                  </a:cubicBezTo>
                  <a:cubicBezTo>
                    <a:pt x="239" y="2780"/>
                    <a:pt x="179" y="2333"/>
                    <a:pt x="298" y="1976"/>
                  </a:cubicBezTo>
                  <a:cubicBezTo>
                    <a:pt x="298" y="2155"/>
                    <a:pt x="328" y="2333"/>
                    <a:pt x="328" y="2542"/>
                  </a:cubicBezTo>
                  <a:cubicBezTo>
                    <a:pt x="358" y="2422"/>
                    <a:pt x="388" y="2274"/>
                    <a:pt x="418" y="2155"/>
                  </a:cubicBezTo>
                  <a:cubicBezTo>
                    <a:pt x="507" y="2422"/>
                    <a:pt x="477" y="2720"/>
                    <a:pt x="537" y="3018"/>
                  </a:cubicBezTo>
                  <a:cubicBezTo>
                    <a:pt x="566" y="3167"/>
                    <a:pt x="656" y="3316"/>
                    <a:pt x="656" y="3465"/>
                  </a:cubicBezTo>
                  <a:cubicBezTo>
                    <a:pt x="507" y="3465"/>
                    <a:pt x="477" y="3286"/>
                    <a:pt x="447" y="3167"/>
                  </a:cubicBezTo>
                  <a:lnTo>
                    <a:pt x="447" y="3167"/>
                  </a:lnTo>
                  <a:cubicBezTo>
                    <a:pt x="447" y="3345"/>
                    <a:pt x="447" y="3554"/>
                    <a:pt x="477" y="3733"/>
                  </a:cubicBezTo>
                  <a:cubicBezTo>
                    <a:pt x="512" y="3663"/>
                    <a:pt x="566" y="3614"/>
                    <a:pt x="617" y="3614"/>
                  </a:cubicBezTo>
                  <a:cubicBezTo>
                    <a:pt x="655" y="3614"/>
                    <a:pt x="690" y="3640"/>
                    <a:pt x="715" y="3703"/>
                  </a:cubicBezTo>
                  <a:cubicBezTo>
                    <a:pt x="805" y="3703"/>
                    <a:pt x="864" y="3613"/>
                    <a:pt x="924" y="3524"/>
                  </a:cubicBezTo>
                  <a:cubicBezTo>
                    <a:pt x="656" y="3048"/>
                    <a:pt x="834" y="2393"/>
                    <a:pt x="745" y="1916"/>
                  </a:cubicBezTo>
                  <a:lnTo>
                    <a:pt x="745" y="1916"/>
                  </a:lnTo>
                  <a:cubicBezTo>
                    <a:pt x="775" y="1946"/>
                    <a:pt x="775" y="1976"/>
                    <a:pt x="805" y="1976"/>
                  </a:cubicBezTo>
                  <a:cubicBezTo>
                    <a:pt x="715" y="1857"/>
                    <a:pt x="834" y="1380"/>
                    <a:pt x="834" y="1202"/>
                  </a:cubicBezTo>
                  <a:cubicBezTo>
                    <a:pt x="834" y="934"/>
                    <a:pt x="834" y="606"/>
                    <a:pt x="864" y="338"/>
                  </a:cubicBezTo>
                  <a:cubicBezTo>
                    <a:pt x="894" y="189"/>
                    <a:pt x="953" y="100"/>
                    <a:pt x="924" y="11"/>
                  </a:cubicBezTo>
                  <a:cubicBezTo>
                    <a:pt x="921" y="4"/>
                    <a:pt x="918" y="1"/>
                    <a:pt x="91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3500930" y="2905090"/>
              <a:ext cx="82200" cy="39920"/>
            </a:xfrm>
            <a:custGeom>
              <a:avLst/>
              <a:gdLst/>
              <a:ahLst/>
              <a:cxnLst/>
              <a:rect l="l" t="t" r="r" b="b"/>
              <a:pathLst>
                <a:path w="4110" h="1996" extrusionOk="0">
                  <a:moveTo>
                    <a:pt x="624" y="1654"/>
                  </a:moveTo>
                  <a:cubicBezTo>
                    <a:pt x="614" y="1659"/>
                    <a:pt x="605" y="1663"/>
                    <a:pt x="596" y="1668"/>
                  </a:cubicBezTo>
                  <a:cubicBezTo>
                    <a:pt x="610" y="1668"/>
                    <a:pt x="617" y="1661"/>
                    <a:pt x="624" y="1654"/>
                  </a:cubicBezTo>
                  <a:close/>
                  <a:moveTo>
                    <a:pt x="2799" y="0"/>
                  </a:moveTo>
                  <a:lnTo>
                    <a:pt x="2799" y="0"/>
                  </a:lnTo>
                  <a:cubicBezTo>
                    <a:pt x="2120" y="52"/>
                    <a:pt x="1555" y="632"/>
                    <a:pt x="883" y="632"/>
                  </a:cubicBezTo>
                  <a:cubicBezTo>
                    <a:pt x="790" y="632"/>
                    <a:pt x="694" y="621"/>
                    <a:pt x="596" y="596"/>
                  </a:cubicBezTo>
                  <a:cubicBezTo>
                    <a:pt x="469" y="559"/>
                    <a:pt x="409" y="501"/>
                    <a:pt x="341" y="501"/>
                  </a:cubicBezTo>
                  <a:cubicBezTo>
                    <a:pt x="296" y="501"/>
                    <a:pt x="249" y="526"/>
                    <a:pt x="179" y="596"/>
                  </a:cubicBezTo>
                  <a:cubicBezTo>
                    <a:pt x="60" y="685"/>
                    <a:pt x="60" y="893"/>
                    <a:pt x="30" y="1012"/>
                  </a:cubicBezTo>
                  <a:cubicBezTo>
                    <a:pt x="1" y="1310"/>
                    <a:pt x="60" y="1638"/>
                    <a:pt x="120" y="1935"/>
                  </a:cubicBezTo>
                  <a:cubicBezTo>
                    <a:pt x="120" y="1935"/>
                    <a:pt x="149" y="1906"/>
                    <a:pt x="149" y="1906"/>
                  </a:cubicBezTo>
                  <a:lnTo>
                    <a:pt x="149" y="1906"/>
                  </a:lnTo>
                  <a:cubicBezTo>
                    <a:pt x="149" y="1935"/>
                    <a:pt x="120" y="1965"/>
                    <a:pt x="120" y="1995"/>
                  </a:cubicBezTo>
                  <a:cubicBezTo>
                    <a:pt x="291" y="1881"/>
                    <a:pt x="462" y="1712"/>
                    <a:pt x="633" y="1646"/>
                  </a:cubicBezTo>
                  <a:lnTo>
                    <a:pt x="633" y="1646"/>
                  </a:lnTo>
                  <a:cubicBezTo>
                    <a:pt x="630" y="1649"/>
                    <a:pt x="627" y="1651"/>
                    <a:pt x="624" y="1654"/>
                  </a:cubicBezTo>
                  <a:lnTo>
                    <a:pt x="624" y="1654"/>
                  </a:lnTo>
                  <a:cubicBezTo>
                    <a:pt x="681" y="1629"/>
                    <a:pt x="754" y="1604"/>
                    <a:pt x="804" y="1578"/>
                  </a:cubicBezTo>
                  <a:lnTo>
                    <a:pt x="804" y="1578"/>
                  </a:lnTo>
                  <a:cubicBezTo>
                    <a:pt x="775" y="1608"/>
                    <a:pt x="745" y="1608"/>
                    <a:pt x="745" y="1608"/>
                  </a:cubicBezTo>
                  <a:cubicBezTo>
                    <a:pt x="924" y="1608"/>
                    <a:pt x="1311" y="1519"/>
                    <a:pt x="1459" y="1400"/>
                  </a:cubicBezTo>
                  <a:lnTo>
                    <a:pt x="1459" y="1400"/>
                  </a:lnTo>
                  <a:cubicBezTo>
                    <a:pt x="1459" y="1429"/>
                    <a:pt x="1430" y="1429"/>
                    <a:pt x="1430" y="1459"/>
                  </a:cubicBezTo>
                  <a:cubicBezTo>
                    <a:pt x="1549" y="1429"/>
                    <a:pt x="1668" y="1400"/>
                    <a:pt x="1787" y="1400"/>
                  </a:cubicBezTo>
                  <a:cubicBezTo>
                    <a:pt x="1876" y="1548"/>
                    <a:pt x="2740" y="1548"/>
                    <a:pt x="2948" y="1608"/>
                  </a:cubicBezTo>
                  <a:cubicBezTo>
                    <a:pt x="2973" y="1666"/>
                    <a:pt x="3016" y="1691"/>
                    <a:pt x="3072" y="1691"/>
                  </a:cubicBezTo>
                  <a:cubicBezTo>
                    <a:pt x="3360" y="1691"/>
                    <a:pt x="3985" y="1038"/>
                    <a:pt x="4109" y="864"/>
                  </a:cubicBezTo>
                  <a:lnTo>
                    <a:pt x="4109" y="864"/>
                  </a:lnTo>
                  <a:cubicBezTo>
                    <a:pt x="3838" y="1000"/>
                    <a:pt x="3467" y="1135"/>
                    <a:pt x="3155" y="1135"/>
                  </a:cubicBezTo>
                  <a:cubicBezTo>
                    <a:pt x="3125" y="1135"/>
                    <a:pt x="3096" y="1134"/>
                    <a:pt x="3067" y="1132"/>
                  </a:cubicBezTo>
                  <a:cubicBezTo>
                    <a:pt x="2889" y="1132"/>
                    <a:pt x="2740" y="1072"/>
                    <a:pt x="2561" y="1012"/>
                  </a:cubicBezTo>
                  <a:cubicBezTo>
                    <a:pt x="2353" y="983"/>
                    <a:pt x="1936" y="1012"/>
                    <a:pt x="1936" y="745"/>
                  </a:cubicBezTo>
                  <a:cubicBezTo>
                    <a:pt x="1936" y="417"/>
                    <a:pt x="2561" y="89"/>
                    <a:pt x="279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3527730" y="2914610"/>
              <a:ext cx="56000" cy="16920"/>
            </a:xfrm>
            <a:custGeom>
              <a:avLst/>
              <a:gdLst/>
              <a:ahLst/>
              <a:cxnLst/>
              <a:rect l="l" t="t" r="r" b="b"/>
              <a:pathLst>
                <a:path w="2800" h="846" extrusionOk="0">
                  <a:moveTo>
                    <a:pt x="894" y="1"/>
                  </a:moveTo>
                  <a:lnTo>
                    <a:pt x="715" y="30"/>
                  </a:lnTo>
                  <a:cubicBezTo>
                    <a:pt x="507" y="120"/>
                    <a:pt x="60" y="209"/>
                    <a:pt x="0" y="477"/>
                  </a:cubicBezTo>
                  <a:cubicBezTo>
                    <a:pt x="45" y="462"/>
                    <a:pt x="90" y="462"/>
                    <a:pt x="134" y="462"/>
                  </a:cubicBezTo>
                  <a:cubicBezTo>
                    <a:pt x="179" y="462"/>
                    <a:pt x="224" y="462"/>
                    <a:pt x="268" y="447"/>
                  </a:cubicBezTo>
                  <a:cubicBezTo>
                    <a:pt x="268" y="477"/>
                    <a:pt x="268" y="507"/>
                    <a:pt x="268" y="536"/>
                  </a:cubicBezTo>
                  <a:cubicBezTo>
                    <a:pt x="380" y="587"/>
                    <a:pt x="530" y="610"/>
                    <a:pt x="693" y="610"/>
                  </a:cubicBezTo>
                  <a:cubicBezTo>
                    <a:pt x="1005" y="610"/>
                    <a:pt x="1363" y="525"/>
                    <a:pt x="1578" y="388"/>
                  </a:cubicBezTo>
                  <a:lnTo>
                    <a:pt x="1578" y="388"/>
                  </a:lnTo>
                  <a:cubicBezTo>
                    <a:pt x="1241" y="673"/>
                    <a:pt x="1537" y="846"/>
                    <a:pt x="1836" y="846"/>
                  </a:cubicBezTo>
                  <a:cubicBezTo>
                    <a:pt x="1880" y="846"/>
                    <a:pt x="1924" y="842"/>
                    <a:pt x="1965" y="834"/>
                  </a:cubicBezTo>
                  <a:cubicBezTo>
                    <a:pt x="2263" y="804"/>
                    <a:pt x="2740" y="566"/>
                    <a:pt x="2799" y="239"/>
                  </a:cubicBezTo>
                  <a:lnTo>
                    <a:pt x="2799" y="239"/>
                  </a:lnTo>
                  <a:cubicBezTo>
                    <a:pt x="2694" y="449"/>
                    <a:pt x="2426" y="636"/>
                    <a:pt x="2181" y="636"/>
                  </a:cubicBezTo>
                  <a:cubicBezTo>
                    <a:pt x="2148" y="636"/>
                    <a:pt x="2116" y="633"/>
                    <a:pt x="2085" y="626"/>
                  </a:cubicBezTo>
                  <a:cubicBezTo>
                    <a:pt x="1876" y="596"/>
                    <a:pt x="1638" y="90"/>
                    <a:pt x="1936" y="30"/>
                  </a:cubicBezTo>
                  <a:lnTo>
                    <a:pt x="1936" y="30"/>
                  </a:lnTo>
                  <a:cubicBezTo>
                    <a:pt x="1755" y="53"/>
                    <a:pt x="1591" y="110"/>
                    <a:pt x="1418" y="110"/>
                  </a:cubicBezTo>
                  <a:cubicBezTo>
                    <a:pt x="1364" y="110"/>
                    <a:pt x="1308" y="104"/>
                    <a:pt x="1251" y="90"/>
                  </a:cubicBezTo>
                  <a:cubicBezTo>
                    <a:pt x="1195" y="202"/>
                    <a:pt x="1033" y="303"/>
                    <a:pt x="883" y="303"/>
                  </a:cubicBezTo>
                  <a:cubicBezTo>
                    <a:pt x="795" y="303"/>
                    <a:pt x="711" y="268"/>
                    <a:pt x="655" y="179"/>
                  </a:cubicBezTo>
                  <a:cubicBezTo>
                    <a:pt x="715" y="120"/>
                    <a:pt x="834" y="60"/>
                    <a:pt x="89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7"/>
            <p:cNvSpPr/>
            <p:nvPr/>
          </p:nvSpPr>
          <p:spPr>
            <a:xfrm>
              <a:off x="3255250" y="2918770"/>
              <a:ext cx="87900" cy="32680"/>
            </a:xfrm>
            <a:custGeom>
              <a:avLst/>
              <a:gdLst/>
              <a:ahLst/>
              <a:cxnLst/>
              <a:rect l="l" t="t" r="r" b="b"/>
              <a:pathLst>
                <a:path w="4395" h="1634" extrusionOk="0">
                  <a:moveTo>
                    <a:pt x="1417" y="1"/>
                  </a:moveTo>
                  <a:lnTo>
                    <a:pt x="1417" y="1"/>
                  </a:lnTo>
                  <a:cubicBezTo>
                    <a:pt x="1402" y="20"/>
                    <a:pt x="1385" y="38"/>
                    <a:pt x="1369" y="54"/>
                  </a:cubicBezTo>
                  <a:lnTo>
                    <a:pt x="1369" y="54"/>
                  </a:lnTo>
                  <a:cubicBezTo>
                    <a:pt x="1387" y="38"/>
                    <a:pt x="1403" y="20"/>
                    <a:pt x="1417" y="1"/>
                  </a:cubicBezTo>
                  <a:close/>
                  <a:moveTo>
                    <a:pt x="226" y="477"/>
                  </a:moveTo>
                  <a:cubicBezTo>
                    <a:pt x="215" y="488"/>
                    <a:pt x="206" y="500"/>
                    <a:pt x="199" y="514"/>
                  </a:cubicBezTo>
                  <a:lnTo>
                    <a:pt x="199" y="514"/>
                  </a:lnTo>
                  <a:cubicBezTo>
                    <a:pt x="207" y="502"/>
                    <a:pt x="216" y="489"/>
                    <a:pt x="226" y="477"/>
                  </a:cubicBezTo>
                  <a:close/>
                  <a:moveTo>
                    <a:pt x="1369" y="54"/>
                  </a:moveTo>
                  <a:lnTo>
                    <a:pt x="1369" y="54"/>
                  </a:lnTo>
                  <a:cubicBezTo>
                    <a:pt x="1188" y="216"/>
                    <a:pt x="802" y="256"/>
                    <a:pt x="613" y="418"/>
                  </a:cubicBezTo>
                  <a:cubicBezTo>
                    <a:pt x="464" y="537"/>
                    <a:pt x="464" y="745"/>
                    <a:pt x="256" y="864"/>
                  </a:cubicBezTo>
                  <a:cubicBezTo>
                    <a:pt x="177" y="786"/>
                    <a:pt x="145" y="615"/>
                    <a:pt x="199" y="514"/>
                  </a:cubicBezTo>
                  <a:lnTo>
                    <a:pt x="199" y="514"/>
                  </a:lnTo>
                  <a:cubicBezTo>
                    <a:pt x="0" y="808"/>
                    <a:pt x="146" y="1202"/>
                    <a:pt x="375" y="1430"/>
                  </a:cubicBezTo>
                  <a:cubicBezTo>
                    <a:pt x="521" y="1576"/>
                    <a:pt x="661" y="1634"/>
                    <a:pt x="804" y="1634"/>
                  </a:cubicBezTo>
                  <a:cubicBezTo>
                    <a:pt x="980" y="1634"/>
                    <a:pt x="1160" y="1546"/>
                    <a:pt x="1357" y="1430"/>
                  </a:cubicBezTo>
                  <a:cubicBezTo>
                    <a:pt x="1625" y="1311"/>
                    <a:pt x="1893" y="1162"/>
                    <a:pt x="2221" y="1103"/>
                  </a:cubicBezTo>
                  <a:lnTo>
                    <a:pt x="2221" y="1103"/>
                  </a:lnTo>
                  <a:cubicBezTo>
                    <a:pt x="2072" y="1192"/>
                    <a:pt x="1923" y="1251"/>
                    <a:pt x="1774" y="1341"/>
                  </a:cubicBezTo>
                  <a:cubicBezTo>
                    <a:pt x="2264" y="1271"/>
                    <a:pt x="2844" y="1000"/>
                    <a:pt x="3402" y="1000"/>
                  </a:cubicBezTo>
                  <a:cubicBezTo>
                    <a:pt x="3557" y="1000"/>
                    <a:pt x="3710" y="1021"/>
                    <a:pt x="3858" y="1073"/>
                  </a:cubicBezTo>
                  <a:cubicBezTo>
                    <a:pt x="3858" y="1103"/>
                    <a:pt x="3829" y="1132"/>
                    <a:pt x="3829" y="1132"/>
                  </a:cubicBezTo>
                  <a:cubicBezTo>
                    <a:pt x="3978" y="1222"/>
                    <a:pt x="4097" y="1311"/>
                    <a:pt x="4216" y="1400"/>
                  </a:cubicBezTo>
                  <a:cubicBezTo>
                    <a:pt x="4394" y="1073"/>
                    <a:pt x="4156" y="418"/>
                    <a:pt x="4067" y="61"/>
                  </a:cubicBezTo>
                  <a:cubicBezTo>
                    <a:pt x="4037" y="150"/>
                    <a:pt x="4037" y="299"/>
                    <a:pt x="3978" y="388"/>
                  </a:cubicBezTo>
                  <a:cubicBezTo>
                    <a:pt x="3978" y="358"/>
                    <a:pt x="3978" y="358"/>
                    <a:pt x="3978" y="328"/>
                  </a:cubicBezTo>
                  <a:cubicBezTo>
                    <a:pt x="3739" y="537"/>
                    <a:pt x="3323" y="507"/>
                    <a:pt x="3055" y="686"/>
                  </a:cubicBezTo>
                  <a:cubicBezTo>
                    <a:pt x="3203" y="686"/>
                    <a:pt x="3352" y="686"/>
                    <a:pt x="3501" y="745"/>
                  </a:cubicBezTo>
                  <a:cubicBezTo>
                    <a:pt x="3352" y="984"/>
                    <a:pt x="2548" y="954"/>
                    <a:pt x="2280" y="984"/>
                  </a:cubicBezTo>
                  <a:cubicBezTo>
                    <a:pt x="2072" y="984"/>
                    <a:pt x="1655" y="984"/>
                    <a:pt x="1447" y="894"/>
                  </a:cubicBezTo>
                  <a:cubicBezTo>
                    <a:pt x="1477" y="835"/>
                    <a:pt x="1506" y="775"/>
                    <a:pt x="1596" y="716"/>
                  </a:cubicBezTo>
                  <a:lnTo>
                    <a:pt x="1596" y="716"/>
                  </a:lnTo>
                  <a:cubicBezTo>
                    <a:pt x="1352" y="743"/>
                    <a:pt x="1108" y="868"/>
                    <a:pt x="842" y="868"/>
                  </a:cubicBezTo>
                  <a:cubicBezTo>
                    <a:pt x="815" y="868"/>
                    <a:pt x="789" y="867"/>
                    <a:pt x="762" y="864"/>
                  </a:cubicBezTo>
                  <a:cubicBezTo>
                    <a:pt x="650" y="359"/>
                    <a:pt x="1093" y="330"/>
                    <a:pt x="1369" y="5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7"/>
            <p:cNvSpPr/>
            <p:nvPr/>
          </p:nvSpPr>
          <p:spPr>
            <a:xfrm>
              <a:off x="3307390" y="2923870"/>
              <a:ext cx="17900" cy="3300"/>
            </a:xfrm>
            <a:custGeom>
              <a:avLst/>
              <a:gdLst/>
              <a:ahLst/>
              <a:cxnLst/>
              <a:rect l="l" t="t" r="r" b="b"/>
              <a:pathLst>
                <a:path w="895" h="165" extrusionOk="0">
                  <a:moveTo>
                    <a:pt x="716" y="1"/>
                  </a:moveTo>
                  <a:cubicBezTo>
                    <a:pt x="686" y="1"/>
                    <a:pt x="656" y="4"/>
                    <a:pt x="626" y="14"/>
                  </a:cubicBezTo>
                  <a:lnTo>
                    <a:pt x="626" y="44"/>
                  </a:lnTo>
                  <a:cubicBezTo>
                    <a:pt x="388" y="44"/>
                    <a:pt x="209" y="14"/>
                    <a:pt x="1" y="14"/>
                  </a:cubicBezTo>
                  <a:cubicBezTo>
                    <a:pt x="38" y="125"/>
                    <a:pt x="171" y="164"/>
                    <a:pt x="325" y="164"/>
                  </a:cubicBezTo>
                  <a:cubicBezTo>
                    <a:pt x="545" y="164"/>
                    <a:pt x="807" y="84"/>
                    <a:pt x="894" y="14"/>
                  </a:cubicBezTo>
                  <a:cubicBezTo>
                    <a:pt x="835" y="14"/>
                    <a:pt x="775" y="1"/>
                    <a:pt x="71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3340150" y="2748330"/>
              <a:ext cx="160200" cy="61240"/>
            </a:xfrm>
            <a:custGeom>
              <a:avLst/>
              <a:gdLst/>
              <a:ahLst/>
              <a:cxnLst/>
              <a:rect l="l" t="t" r="r" b="b"/>
              <a:pathLst>
                <a:path w="8010" h="3062" extrusionOk="0">
                  <a:moveTo>
                    <a:pt x="5911" y="0"/>
                  </a:moveTo>
                  <a:cubicBezTo>
                    <a:pt x="5591" y="0"/>
                    <a:pt x="5271" y="22"/>
                    <a:pt x="4943" y="67"/>
                  </a:cubicBezTo>
                  <a:cubicBezTo>
                    <a:pt x="4616" y="97"/>
                    <a:pt x="4288" y="156"/>
                    <a:pt x="3961" y="186"/>
                  </a:cubicBezTo>
                  <a:cubicBezTo>
                    <a:pt x="3772" y="205"/>
                    <a:pt x="3583" y="212"/>
                    <a:pt x="3394" y="212"/>
                  </a:cubicBezTo>
                  <a:cubicBezTo>
                    <a:pt x="2879" y="212"/>
                    <a:pt x="2363" y="160"/>
                    <a:pt x="1847" y="160"/>
                  </a:cubicBezTo>
                  <a:cubicBezTo>
                    <a:pt x="1658" y="160"/>
                    <a:pt x="1470" y="167"/>
                    <a:pt x="1281" y="186"/>
                  </a:cubicBezTo>
                  <a:cubicBezTo>
                    <a:pt x="1072" y="216"/>
                    <a:pt x="894" y="276"/>
                    <a:pt x="685" y="305"/>
                  </a:cubicBezTo>
                  <a:cubicBezTo>
                    <a:pt x="660" y="312"/>
                    <a:pt x="634" y="314"/>
                    <a:pt x="606" y="314"/>
                  </a:cubicBezTo>
                  <a:cubicBezTo>
                    <a:pt x="532" y="314"/>
                    <a:pt x="452" y="297"/>
                    <a:pt x="377" y="297"/>
                  </a:cubicBezTo>
                  <a:cubicBezTo>
                    <a:pt x="350" y="297"/>
                    <a:pt x="323" y="299"/>
                    <a:pt x="298" y="305"/>
                  </a:cubicBezTo>
                  <a:cubicBezTo>
                    <a:pt x="30" y="335"/>
                    <a:pt x="90" y="514"/>
                    <a:pt x="120" y="692"/>
                  </a:cubicBezTo>
                  <a:cubicBezTo>
                    <a:pt x="149" y="1020"/>
                    <a:pt x="149" y="1347"/>
                    <a:pt x="90" y="1645"/>
                  </a:cubicBezTo>
                  <a:cubicBezTo>
                    <a:pt x="60" y="1883"/>
                    <a:pt x="1" y="2122"/>
                    <a:pt x="179" y="2300"/>
                  </a:cubicBezTo>
                  <a:cubicBezTo>
                    <a:pt x="358" y="2449"/>
                    <a:pt x="715" y="2509"/>
                    <a:pt x="924" y="2568"/>
                  </a:cubicBezTo>
                  <a:cubicBezTo>
                    <a:pt x="1221" y="2657"/>
                    <a:pt x="1519" y="2717"/>
                    <a:pt x="1787" y="2777"/>
                  </a:cubicBezTo>
                  <a:cubicBezTo>
                    <a:pt x="2659" y="2951"/>
                    <a:pt x="3547" y="3061"/>
                    <a:pt x="4427" y="3061"/>
                  </a:cubicBezTo>
                  <a:cubicBezTo>
                    <a:pt x="4749" y="3061"/>
                    <a:pt x="5071" y="3047"/>
                    <a:pt x="5390" y="3015"/>
                  </a:cubicBezTo>
                  <a:cubicBezTo>
                    <a:pt x="5955" y="2955"/>
                    <a:pt x="6551" y="2896"/>
                    <a:pt x="7057" y="2628"/>
                  </a:cubicBezTo>
                  <a:cubicBezTo>
                    <a:pt x="7414" y="2419"/>
                    <a:pt x="8010" y="2062"/>
                    <a:pt x="7950" y="1556"/>
                  </a:cubicBezTo>
                  <a:cubicBezTo>
                    <a:pt x="7920" y="1347"/>
                    <a:pt x="7891" y="1139"/>
                    <a:pt x="7891" y="931"/>
                  </a:cubicBezTo>
                  <a:lnTo>
                    <a:pt x="7891" y="901"/>
                  </a:lnTo>
                  <a:cubicBezTo>
                    <a:pt x="7891" y="692"/>
                    <a:pt x="7950" y="484"/>
                    <a:pt x="7920" y="276"/>
                  </a:cubicBezTo>
                  <a:cubicBezTo>
                    <a:pt x="7876" y="82"/>
                    <a:pt x="7675" y="37"/>
                    <a:pt x="7455" y="37"/>
                  </a:cubicBezTo>
                  <a:cubicBezTo>
                    <a:pt x="7267" y="37"/>
                    <a:pt x="7065" y="70"/>
                    <a:pt x="6936" y="70"/>
                  </a:cubicBezTo>
                  <a:cubicBezTo>
                    <a:pt x="6915" y="70"/>
                    <a:pt x="6895" y="69"/>
                    <a:pt x="6878" y="67"/>
                  </a:cubicBezTo>
                  <a:cubicBezTo>
                    <a:pt x="6551" y="22"/>
                    <a:pt x="6231" y="0"/>
                    <a:pt x="591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7"/>
            <p:cNvSpPr/>
            <p:nvPr/>
          </p:nvSpPr>
          <p:spPr>
            <a:xfrm>
              <a:off x="3337770" y="2637090"/>
              <a:ext cx="160200" cy="59820"/>
            </a:xfrm>
            <a:custGeom>
              <a:avLst/>
              <a:gdLst/>
              <a:ahLst/>
              <a:cxnLst/>
              <a:rect l="l" t="t" r="r" b="b"/>
              <a:pathLst>
                <a:path w="8010" h="2991" extrusionOk="0">
                  <a:moveTo>
                    <a:pt x="7394" y="0"/>
                  </a:moveTo>
                  <a:cubicBezTo>
                    <a:pt x="7192" y="0"/>
                    <a:pt x="6925" y="132"/>
                    <a:pt x="6759" y="151"/>
                  </a:cubicBezTo>
                  <a:cubicBezTo>
                    <a:pt x="6313" y="210"/>
                    <a:pt x="5896" y="329"/>
                    <a:pt x="5479" y="359"/>
                  </a:cubicBezTo>
                  <a:cubicBezTo>
                    <a:pt x="5118" y="386"/>
                    <a:pt x="4744" y="401"/>
                    <a:pt x="4372" y="401"/>
                  </a:cubicBezTo>
                  <a:cubicBezTo>
                    <a:pt x="3917" y="401"/>
                    <a:pt x="3464" y="379"/>
                    <a:pt x="3037" y="329"/>
                  </a:cubicBezTo>
                  <a:cubicBezTo>
                    <a:pt x="2442" y="300"/>
                    <a:pt x="1906" y="61"/>
                    <a:pt x="1311" y="32"/>
                  </a:cubicBezTo>
                  <a:cubicBezTo>
                    <a:pt x="1072" y="32"/>
                    <a:pt x="477" y="91"/>
                    <a:pt x="328" y="300"/>
                  </a:cubicBezTo>
                  <a:cubicBezTo>
                    <a:pt x="179" y="568"/>
                    <a:pt x="388" y="1074"/>
                    <a:pt x="328" y="1371"/>
                  </a:cubicBezTo>
                  <a:cubicBezTo>
                    <a:pt x="268" y="1699"/>
                    <a:pt x="0" y="2175"/>
                    <a:pt x="388" y="2414"/>
                  </a:cubicBezTo>
                  <a:cubicBezTo>
                    <a:pt x="1133" y="2842"/>
                    <a:pt x="2054" y="2991"/>
                    <a:pt x="2960" y="2991"/>
                  </a:cubicBezTo>
                  <a:cubicBezTo>
                    <a:pt x="3501" y="2991"/>
                    <a:pt x="4036" y="2938"/>
                    <a:pt x="4526" y="2860"/>
                  </a:cubicBezTo>
                  <a:cubicBezTo>
                    <a:pt x="5360" y="2741"/>
                    <a:pt x="6164" y="2562"/>
                    <a:pt x="6997" y="2384"/>
                  </a:cubicBezTo>
                  <a:cubicBezTo>
                    <a:pt x="7146" y="2354"/>
                    <a:pt x="7325" y="2324"/>
                    <a:pt x="7444" y="2265"/>
                  </a:cubicBezTo>
                  <a:cubicBezTo>
                    <a:pt x="8010" y="1997"/>
                    <a:pt x="7533" y="1461"/>
                    <a:pt x="7563" y="1044"/>
                  </a:cubicBezTo>
                  <a:cubicBezTo>
                    <a:pt x="7563" y="776"/>
                    <a:pt x="7712" y="478"/>
                    <a:pt x="7652" y="210"/>
                  </a:cubicBezTo>
                  <a:cubicBezTo>
                    <a:pt x="7618" y="51"/>
                    <a:pt x="7519" y="0"/>
                    <a:pt x="739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7"/>
            <p:cNvSpPr/>
            <p:nvPr/>
          </p:nvSpPr>
          <p:spPr>
            <a:xfrm>
              <a:off x="3273450" y="2810790"/>
              <a:ext cx="293000" cy="41440"/>
            </a:xfrm>
            <a:custGeom>
              <a:avLst/>
              <a:gdLst/>
              <a:ahLst/>
              <a:cxnLst/>
              <a:rect l="l" t="t" r="r" b="b"/>
              <a:pathLst>
                <a:path w="14650" h="2072" extrusionOk="0">
                  <a:moveTo>
                    <a:pt x="12651" y="0"/>
                  </a:moveTo>
                  <a:cubicBezTo>
                    <a:pt x="12325" y="0"/>
                    <a:pt x="12052" y="218"/>
                    <a:pt x="11643" y="338"/>
                  </a:cubicBezTo>
                  <a:cubicBezTo>
                    <a:pt x="10332" y="696"/>
                    <a:pt x="8903" y="874"/>
                    <a:pt x="7563" y="964"/>
                  </a:cubicBezTo>
                  <a:cubicBezTo>
                    <a:pt x="7109" y="977"/>
                    <a:pt x="6636" y="998"/>
                    <a:pt x="6164" y="998"/>
                  </a:cubicBezTo>
                  <a:cubicBezTo>
                    <a:pt x="5615" y="998"/>
                    <a:pt x="5068" y="970"/>
                    <a:pt x="4556" y="874"/>
                  </a:cubicBezTo>
                  <a:cubicBezTo>
                    <a:pt x="4110" y="785"/>
                    <a:pt x="3633" y="666"/>
                    <a:pt x="3216" y="517"/>
                  </a:cubicBezTo>
                  <a:cubicBezTo>
                    <a:pt x="2770" y="338"/>
                    <a:pt x="1966" y="130"/>
                    <a:pt x="1460" y="130"/>
                  </a:cubicBezTo>
                  <a:cubicBezTo>
                    <a:pt x="1073" y="160"/>
                    <a:pt x="805" y="279"/>
                    <a:pt x="477" y="487"/>
                  </a:cubicBezTo>
                  <a:cubicBezTo>
                    <a:pt x="209" y="696"/>
                    <a:pt x="1" y="755"/>
                    <a:pt x="150" y="1083"/>
                  </a:cubicBezTo>
                  <a:cubicBezTo>
                    <a:pt x="449" y="1751"/>
                    <a:pt x="1283" y="2009"/>
                    <a:pt x="2017" y="2009"/>
                  </a:cubicBezTo>
                  <a:cubicBezTo>
                    <a:pt x="2232" y="2009"/>
                    <a:pt x="2439" y="1987"/>
                    <a:pt x="2621" y="1946"/>
                  </a:cubicBezTo>
                  <a:cubicBezTo>
                    <a:pt x="3097" y="1827"/>
                    <a:pt x="3514" y="1619"/>
                    <a:pt x="3991" y="1559"/>
                  </a:cubicBezTo>
                  <a:cubicBezTo>
                    <a:pt x="4868" y="1479"/>
                    <a:pt x="5793" y="1376"/>
                    <a:pt x="6681" y="1376"/>
                  </a:cubicBezTo>
                  <a:cubicBezTo>
                    <a:pt x="6787" y="1376"/>
                    <a:pt x="6893" y="1377"/>
                    <a:pt x="6998" y="1380"/>
                  </a:cubicBezTo>
                  <a:cubicBezTo>
                    <a:pt x="8665" y="1470"/>
                    <a:pt x="10273" y="1410"/>
                    <a:pt x="11881" y="2006"/>
                  </a:cubicBezTo>
                  <a:cubicBezTo>
                    <a:pt x="11925" y="2021"/>
                    <a:pt x="11966" y="2026"/>
                    <a:pt x="12005" y="2026"/>
                  </a:cubicBezTo>
                  <a:cubicBezTo>
                    <a:pt x="12123" y="2026"/>
                    <a:pt x="12223" y="1976"/>
                    <a:pt x="12357" y="1976"/>
                  </a:cubicBezTo>
                  <a:cubicBezTo>
                    <a:pt x="12562" y="2002"/>
                    <a:pt x="12789" y="2071"/>
                    <a:pt x="13000" y="2071"/>
                  </a:cubicBezTo>
                  <a:cubicBezTo>
                    <a:pt x="13034" y="2071"/>
                    <a:pt x="13068" y="2069"/>
                    <a:pt x="13101" y="2065"/>
                  </a:cubicBezTo>
                  <a:cubicBezTo>
                    <a:pt x="13399" y="2035"/>
                    <a:pt x="13697" y="1827"/>
                    <a:pt x="13935" y="1678"/>
                  </a:cubicBezTo>
                  <a:cubicBezTo>
                    <a:pt x="14054" y="1589"/>
                    <a:pt x="14471" y="1410"/>
                    <a:pt x="14501" y="1261"/>
                  </a:cubicBezTo>
                  <a:cubicBezTo>
                    <a:pt x="14650" y="755"/>
                    <a:pt x="13250" y="160"/>
                    <a:pt x="12893" y="41"/>
                  </a:cubicBezTo>
                  <a:cubicBezTo>
                    <a:pt x="12808" y="12"/>
                    <a:pt x="12728" y="0"/>
                    <a:pt x="1265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7"/>
            <p:cNvSpPr/>
            <p:nvPr/>
          </p:nvSpPr>
          <p:spPr>
            <a:xfrm>
              <a:off x="3336690" y="2778850"/>
              <a:ext cx="166640" cy="106320"/>
            </a:xfrm>
            <a:custGeom>
              <a:avLst/>
              <a:gdLst/>
              <a:ahLst/>
              <a:cxnLst/>
              <a:rect l="l" t="t" r="r" b="b"/>
              <a:pathLst>
                <a:path w="8332" h="5316" extrusionOk="0">
                  <a:moveTo>
                    <a:pt x="8093" y="0"/>
                  </a:moveTo>
                  <a:cubicBezTo>
                    <a:pt x="7945" y="268"/>
                    <a:pt x="7825" y="476"/>
                    <a:pt x="7528" y="566"/>
                  </a:cubicBezTo>
                  <a:cubicBezTo>
                    <a:pt x="7111" y="715"/>
                    <a:pt x="6694" y="744"/>
                    <a:pt x="6277" y="804"/>
                  </a:cubicBezTo>
                  <a:cubicBezTo>
                    <a:pt x="5592" y="953"/>
                    <a:pt x="4908" y="1012"/>
                    <a:pt x="4223" y="1012"/>
                  </a:cubicBezTo>
                  <a:cubicBezTo>
                    <a:pt x="3002" y="983"/>
                    <a:pt x="1900" y="744"/>
                    <a:pt x="739" y="447"/>
                  </a:cubicBezTo>
                  <a:cubicBezTo>
                    <a:pt x="561" y="387"/>
                    <a:pt x="501" y="298"/>
                    <a:pt x="352" y="238"/>
                  </a:cubicBezTo>
                  <a:cubicBezTo>
                    <a:pt x="303" y="217"/>
                    <a:pt x="261" y="207"/>
                    <a:pt x="223" y="207"/>
                  </a:cubicBezTo>
                  <a:cubicBezTo>
                    <a:pt x="56" y="207"/>
                    <a:pt x="0" y="406"/>
                    <a:pt x="25" y="625"/>
                  </a:cubicBezTo>
                  <a:cubicBezTo>
                    <a:pt x="25" y="804"/>
                    <a:pt x="84" y="1042"/>
                    <a:pt x="114" y="1221"/>
                  </a:cubicBezTo>
                  <a:cubicBezTo>
                    <a:pt x="293" y="1876"/>
                    <a:pt x="382" y="2471"/>
                    <a:pt x="293" y="3186"/>
                  </a:cubicBezTo>
                  <a:cubicBezTo>
                    <a:pt x="263" y="3484"/>
                    <a:pt x="84" y="3841"/>
                    <a:pt x="144" y="4139"/>
                  </a:cubicBezTo>
                  <a:cubicBezTo>
                    <a:pt x="144" y="4139"/>
                    <a:pt x="144" y="4139"/>
                    <a:pt x="144" y="4168"/>
                  </a:cubicBezTo>
                  <a:cubicBezTo>
                    <a:pt x="233" y="4526"/>
                    <a:pt x="948" y="4883"/>
                    <a:pt x="1275" y="5002"/>
                  </a:cubicBezTo>
                  <a:cubicBezTo>
                    <a:pt x="1752" y="5151"/>
                    <a:pt x="2228" y="5240"/>
                    <a:pt x="2734" y="5270"/>
                  </a:cubicBezTo>
                  <a:cubicBezTo>
                    <a:pt x="3099" y="5299"/>
                    <a:pt x="3465" y="5315"/>
                    <a:pt x="3829" y="5315"/>
                  </a:cubicBezTo>
                  <a:cubicBezTo>
                    <a:pt x="4593" y="5315"/>
                    <a:pt x="5353" y="5243"/>
                    <a:pt x="6099" y="5062"/>
                  </a:cubicBezTo>
                  <a:cubicBezTo>
                    <a:pt x="6575" y="4943"/>
                    <a:pt x="7022" y="4823"/>
                    <a:pt x="7498" y="4615"/>
                  </a:cubicBezTo>
                  <a:cubicBezTo>
                    <a:pt x="7855" y="4466"/>
                    <a:pt x="8123" y="4347"/>
                    <a:pt x="8034" y="3900"/>
                  </a:cubicBezTo>
                  <a:cubicBezTo>
                    <a:pt x="7855" y="2948"/>
                    <a:pt x="8034" y="1876"/>
                    <a:pt x="8242" y="953"/>
                  </a:cubicBezTo>
                  <a:cubicBezTo>
                    <a:pt x="8272" y="774"/>
                    <a:pt x="8332" y="566"/>
                    <a:pt x="8302" y="357"/>
                  </a:cubicBezTo>
                  <a:cubicBezTo>
                    <a:pt x="8302" y="238"/>
                    <a:pt x="8242" y="60"/>
                    <a:pt x="809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7"/>
            <p:cNvSpPr/>
            <p:nvPr/>
          </p:nvSpPr>
          <p:spPr>
            <a:xfrm>
              <a:off x="3343730" y="2797310"/>
              <a:ext cx="150080" cy="78400"/>
            </a:xfrm>
            <a:custGeom>
              <a:avLst/>
              <a:gdLst/>
              <a:ahLst/>
              <a:cxnLst/>
              <a:rect l="l" t="t" r="r" b="b"/>
              <a:pathLst>
                <a:path w="7504" h="3920" extrusionOk="0">
                  <a:moveTo>
                    <a:pt x="7503" y="0"/>
                  </a:moveTo>
                  <a:cubicBezTo>
                    <a:pt x="7496" y="5"/>
                    <a:pt x="7489" y="10"/>
                    <a:pt x="7483" y="16"/>
                  </a:cubicBezTo>
                  <a:lnTo>
                    <a:pt x="7483" y="16"/>
                  </a:lnTo>
                  <a:cubicBezTo>
                    <a:pt x="7489" y="11"/>
                    <a:pt x="7496" y="5"/>
                    <a:pt x="7503" y="0"/>
                  </a:cubicBezTo>
                  <a:close/>
                  <a:moveTo>
                    <a:pt x="298" y="89"/>
                  </a:moveTo>
                  <a:cubicBezTo>
                    <a:pt x="297" y="93"/>
                    <a:pt x="297" y="97"/>
                    <a:pt x="296" y="100"/>
                  </a:cubicBezTo>
                  <a:lnTo>
                    <a:pt x="296" y="100"/>
                  </a:lnTo>
                  <a:cubicBezTo>
                    <a:pt x="298" y="94"/>
                    <a:pt x="298" y="89"/>
                    <a:pt x="298" y="89"/>
                  </a:cubicBezTo>
                  <a:close/>
                  <a:moveTo>
                    <a:pt x="7027" y="238"/>
                  </a:moveTo>
                  <a:cubicBezTo>
                    <a:pt x="7025" y="241"/>
                    <a:pt x="7022" y="245"/>
                    <a:pt x="7020" y="248"/>
                  </a:cubicBezTo>
                  <a:lnTo>
                    <a:pt x="7020" y="248"/>
                  </a:lnTo>
                  <a:cubicBezTo>
                    <a:pt x="7023" y="245"/>
                    <a:pt x="7025" y="241"/>
                    <a:pt x="7027" y="238"/>
                  </a:cubicBezTo>
                  <a:close/>
                  <a:moveTo>
                    <a:pt x="5697" y="2344"/>
                  </a:moveTo>
                  <a:cubicBezTo>
                    <a:pt x="5710" y="2493"/>
                    <a:pt x="5733" y="2632"/>
                    <a:pt x="5776" y="2739"/>
                  </a:cubicBezTo>
                  <a:cubicBezTo>
                    <a:pt x="5755" y="2606"/>
                    <a:pt x="5728" y="2475"/>
                    <a:pt x="5697" y="2344"/>
                  </a:cubicBezTo>
                  <a:close/>
                  <a:moveTo>
                    <a:pt x="5985" y="2858"/>
                  </a:moveTo>
                  <a:lnTo>
                    <a:pt x="5985" y="2858"/>
                  </a:lnTo>
                  <a:cubicBezTo>
                    <a:pt x="5985" y="2880"/>
                    <a:pt x="5987" y="2901"/>
                    <a:pt x="5990" y="2921"/>
                  </a:cubicBezTo>
                  <a:lnTo>
                    <a:pt x="5990" y="2921"/>
                  </a:lnTo>
                  <a:cubicBezTo>
                    <a:pt x="5990" y="2901"/>
                    <a:pt x="5988" y="2880"/>
                    <a:pt x="5985" y="2858"/>
                  </a:cubicBezTo>
                  <a:close/>
                  <a:moveTo>
                    <a:pt x="60" y="0"/>
                  </a:moveTo>
                  <a:cubicBezTo>
                    <a:pt x="90" y="119"/>
                    <a:pt x="119" y="208"/>
                    <a:pt x="90" y="328"/>
                  </a:cubicBezTo>
                  <a:lnTo>
                    <a:pt x="90" y="238"/>
                  </a:lnTo>
                  <a:cubicBezTo>
                    <a:pt x="60" y="268"/>
                    <a:pt x="30" y="298"/>
                    <a:pt x="0" y="357"/>
                  </a:cubicBezTo>
                  <a:cubicBezTo>
                    <a:pt x="90" y="417"/>
                    <a:pt x="119" y="536"/>
                    <a:pt x="119" y="655"/>
                  </a:cubicBezTo>
                  <a:lnTo>
                    <a:pt x="90" y="655"/>
                  </a:lnTo>
                  <a:cubicBezTo>
                    <a:pt x="90" y="774"/>
                    <a:pt x="119" y="864"/>
                    <a:pt x="149" y="1012"/>
                  </a:cubicBezTo>
                  <a:cubicBezTo>
                    <a:pt x="179" y="1251"/>
                    <a:pt x="209" y="1489"/>
                    <a:pt x="209" y="1727"/>
                  </a:cubicBezTo>
                  <a:cubicBezTo>
                    <a:pt x="209" y="2084"/>
                    <a:pt x="238" y="2382"/>
                    <a:pt x="119" y="2709"/>
                  </a:cubicBezTo>
                  <a:cubicBezTo>
                    <a:pt x="238" y="2531"/>
                    <a:pt x="357" y="2203"/>
                    <a:pt x="328" y="1995"/>
                  </a:cubicBezTo>
                  <a:lnTo>
                    <a:pt x="357" y="1995"/>
                  </a:lnTo>
                  <a:cubicBezTo>
                    <a:pt x="477" y="1757"/>
                    <a:pt x="209" y="1251"/>
                    <a:pt x="387" y="1042"/>
                  </a:cubicBezTo>
                  <a:lnTo>
                    <a:pt x="387" y="1042"/>
                  </a:lnTo>
                  <a:cubicBezTo>
                    <a:pt x="387" y="1072"/>
                    <a:pt x="417" y="1102"/>
                    <a:pt x="447" y="1131"/>
                  </a:cubicBezTo>
                  <a:cubicBezTo>
                    <a:pt x="447" y="1072"/>
                    <a:pt x="477" y="1012"/>
                    <a:pt x="477" y="953"/>
                  </a:cubicBezTo>
                  <a:cubicBezTo>
                    <a:pt x="774" y="1251"/>
                    <a:pt x="536" y="1757"/>
                    <a:pt x="685" y="2114"/>
                  </a:cubicBezTo>
                  <a:cubicBezTo>
                    <a:pt x="685" y="1757"/>
                    <a:pt x="715" y="1340"/>
                    <a:pt x="745" y="983"/>
                  </a:cubicBezTo>
                  <a:cubicBezTo>
                    <a:pt x="774" y="1012"/>
                    <a:pt x="774" y="1012"/>
                    <a:pt x="804" y="1042"/>
                  </a:cubicBezTo>
                  <a:cubicBezTo>
                    <a:pt x="834" y="864"/>
                    <a:pt x="566" y="655"/>
                    <a:pt x="774" y="536"/>
                  </a:cubicBezTo>
                  <a:lnTo>
                    <a:pt x="774" y="536"/>
                  </a:lnTo>
                  <a:cubicBezTo>
                    <a:pt x="774" y="536"/>
                    <a:pt x="804" y="566"/>
                    <a:pt x="804" y="596"/>
                  </a:cubicBezTo>
                  <a:cubicBezTo>
                    <a:pt x="834" y="536"/>
                    <a:pt x="893" y="476"/>
                    <a:pt x="953" y="447"/>
                  </a:cubicBezTo>
                  <a:cubicBezTo>
                    <a:pt x="1042" y="506"/>
                    <a:pt x="1072" y="625"/>
                    <a:pt x="1102" y="715"/>
                  </a:cubicBezTo>
                  <a:cubicBezTo>
                    <a:pt x="1132" y="715"/>
                    <a:pt x="1132" y="685"/>
                    <a:pt x="1132" y="685"/>
                  </a:cubicBezTo>
                  <a:cubicBezTo>
                    <a:pt x="1280" y="923"/>
                    <a:pt x="1161" y="1251"/>
                    <a:pt x="1280" y="1519"/>
                  </a:cubicBezTo>
                  <a:cubicBezTo>
                    <a:pt x="1310" y="1221"/>
                    <a:pt x="1280" y="923"/>
                    <a:pt x="1310" y="625"/>
                  </a:cubicBezTo>
                  <a:cubicBezTo>
                    <a:pt x="1340" y="670"/>
                    <a:pt x="1370" y="692"/>
                    <a:pt x="1403" y="692"/>
                  </a:cubicBezTo>
                  <a:cubicBezTo>
                    <a:pt x="1437" y="692"/>
                    <a:pt x="1474" y="670"/>
                    <a:pt x="1519" y="625"/>
                  </a:cubicBezTo>
                  <a:cubicBezTo>
                    <a:pt x="1697" y="864"/>
                    <a:pt x="2055" y="685"/>
                    <a:pt x="2233" y="893"/>
                  </a:cubicBezTo>
                  <a:cubicBezTo>
                    <a:pt x="2412" y="1102"/>
                    <a:pt x="2352" y="1489"/>
                    <a:pt x="2352" y="1727"/>
                  </a:cubicBezTo>
                  <a:cubicBezTo>
                    <a:pt x="2412" y="1519"/>
                    <a:pt x="2323" y="953"/>
                    <a:pt x="2471" y="834"/>
                  </a:cubicBezTo>
                  <a:cubicBezTo>
                    <a:pt x="2511" y="801"/>
                    <a:pt x="2563" y="790"/>
                    <a:pt x="2621" y="790"/>
                  </a:cubicBezTo>
                  <a:cubicBezTo>
                    <a:pt x="2733" y="790"/>
                    <a:pt x="2868" y="832"/>
                    <a:pt x="2982" y="832"/>
                  </a:cubicBezTo>
                  <a:cubicBezTo>
                    <a:pt x="3070" y="832"/>
                    <a:pt x="3145" y="806"/>
                    <a:pt x="3186" y="715"/>
                  </a:cubicBezTo>
                  <a:cubicBezTo>
                    <a:pt x="3259" y="739"/>
                    <a:pt x="3343" y="748"/>
                    <a:pt x="3433" y="748"/>
                  </a:cubicBezTo>
                  <a:cubicBezTo>
                    <a:pt x="3673" y="748"/>
                    <a:pt x="3952" y="685"/>
                    <a:pt x="4169" y="685"/>
                  </a:cubicBezTo>
                  <a:cubicBezTo>
                    <a:pt x="4347" y="685"/>
                    <a:pt x="4571" y="707"/>
                    <a:pt x="4790" y="707"/>
                  </a:cubicBezTo>
                  <a:cubicBezTo>
                    <a:pt x="5010" y="707"/>
                    <a:pt x="5226" y="685"/>
                    <a:pt x="5389" y="596"/>
                  </a:cubicBezTo>
                  <a:lnTo>
                    <a:pt x="5389" y="596"/>
                  </a:lnTo>
                  <a:cubicBezTo>
                    <a:pt x="5240" y="685"/>
                    <a:pt x="5270" y="983"/>
                    <a:pt x="5330" y="1131"/>
                  </a:cubicBezTo>
                  <a:cubicBezTo>
                    <a:pt x="5360" y="1102"/>
                    <a:pt x="5419" y="1072"/>
                    <a:pt x="5419" y="1042"/>
                  </a:cubicBezTo>
                  <a:cubicBezTo>
                    <a:pt x="5465" y="1498"/>
                    <a:pt x="5597" y="1918"/>
                    <a:pt x="5697" y="2344"/>
                  </a:cubicBezTo>
                  <a:lnTo>
                    <a:pt x="5697" y="2344"/>
                  </a:lnTo>
                  <a:cubicBezTo>
                    <a:pt x="5675" y="2081"/>
                    <a:pt x="5687" y="1787"/>
                    <a:pt x="5687" y="1578"/>
                  </a:cubicBezTo>
                  <a:cubicBezTo>
                    <a:pt x="5657" y="1370"/>
                    <a:pt x="5657" y="983"/>
                    <a:pt x="5836" y="834"/>
                  </a:cubicBezTo>
                  <a:cubicBezTo>
                    <a:pt x="5866" y="864"/>
                    <a:pt x="5895" y="893"/>
                    <a:pt x="5925" y="953"/>
                  </a:cubicBezTo>
                  <a:cubicBezTo>
                    <a:pt x="5955" y="834"/>
                    <a:pt x="6044" y="685"/>
                    <a:pt x="6163" y="625"/>
                  </a:cubicBezTo>
                  <a:cubicBezTo>
                    <a:pt x="6253" y="1161"/>
                    <a:pt x="6163" y="1727"/>
                    <a:pt x="6163" y="2233"/>
                  </a:cubicBezTo>
                  <a:cubicBezTo>
                    <a:pt x="6163" y="2561"/>
                    <a:pt x="6074" y="2888"/>
                    <a:pt x="6074" y="3186"/>
                  </a:cubicBezTo>
                  <a:cubicBezTo>
                    <a:pt x="6050" y="3089"/>
                    <a:pt x="6006" y="3011"/>
                    <a:pt x="5990" y="2921"/>
                  </a:cubicBezTo>
                  <a:lnTo>
                    <a:pt x="5990" y="2921"/>
                  </a:lnTo>
                  <a:cubicBezTo>
                    <a:pt x="5996" y="3103"/>
                    <a:pt x="5913" y="3258"/>
                    <a:pt x="5806" y="3365"/>
                  </a:cubicBezTo>
                  <a:cubicBezTo>
                    <a:pt x="5747" y="3245"/>
                    <a:pt x="5806" y="3097"/>
                    <a:pt x="5747" y="2977"/>
                  </a:cubicBezTo>
                  <a:lnTo>
                    <a:pt x="5747" y="2977"/>
                  </a:lnTo>
                  <a:cubicBezTo>
                    <a:pt x="5776" y="3126"/>
                    <a:pt x="5747" y="3365"/>
                    <a:pt x="5657" y="3513"/>
                  </a:cubicBezTo>
                  <a:cubicBezTo>
                    <a:pt x="5616" y="3479"/>
                    <a:pt x="5579" y="3465"/>
                    <a:pt x="5545" y="3465"/>
                  </a:cubicBezTo>
                  <a:cubicBezTo>
                    <a:pt x="5432" y="3465"/>
                    <a:pt x="5348" y="3617"/>
                    <a:pt x="5211" y="3662"/>
                  </a:cubicBezTo>
                  <a:cubicBezTo>
                    <a:pt x="5062" y="3722"/>
                    <a:pt x="4824" y="3752"/>
                    <a:pt x="4675" y="3752"/>
                  </a:cubicBezTo>
                  <a:cubicBezTo>
                    <a:pt x="4550" y="3752"/>
                    <a:pt x="4386" y="3800"/>
                    <a:pt x="4252" y="3800"/>
                  </a:cubicBezTo>
                  <a:cubicBezTo>
                    <a:pt x="4130" y="3800"/>
                    <a:pt x="4034" y="3759"/>
                    <a:pt x="4020" y="3603"/>
                  </a:cubicBezTo>
                  <a:cubicBezTo>
                    <a:pt x="3752" y="3900"/>
                    <a:pt x="3454" y="3811"/>
                    <a:pt x="3097" y="3900"/>
                  </a:cubicBezTo>
                  <a:cubicBezTo>
                    <a:pt x="3399" y="3900"/>
                    <a:pt x="3720" y="3919"/>
                    <a:pt x="4040" y="3919"/>
                  </a:cubicBezTo>
                  <a:cubicBezTo>
                    <a:pt x="4413" y="3919"/>
                    <a:pt x="4785" y="3894"/>
                    <a:pt x="5121" y="3781"/>
                  </a:cubicBezTo>
                  <a:cubicBezTo>
                    <a:pt x="5474" y="3700"/>
                    <a:pt x="5802" y="3569"/>
                    <a:pt x="6173" y="3569"/>
                  </a:cubicBezTo>
                  <a:cubicBezTo>
                    <a:pt x="6209" y="3569"/>
                    <a:pt x="6246" y="3570"/>
                    <a:pt x="6283" y="3573"/>
                  </a:cubicBezTo>
                  <a:cubicBezTo>
                    <a:pt x="6320" y="3460"/>
                    <a:pt x="6370" y="3418"/>
                    <a:pt x="6447" y="3418"/>
                  </a:cubicBezTo>
                  <a:cubicBezTo>
                    <a:pt x="6491" y="3418"/>
                    <a:pt x="6545" y="3432"/>
                    <a:pt x="6610" y="3454"/>
                  </a:cubicBezTo>
                  <a:cubicBezTo>
                    <a:pt x="6640" y="3275"/>
                    <a:pt x="6550" y="3126"/>
                    <a:pt x="6550" y="2977"/>
                  </a:cubicBezTo>
                  <a:cubicBezTo>
                    <a:pt x="6521" y="2829"/>
                    <a:pt x="6580" y="2680"/>
                    <a:pt x="6580" y="2531"/>
                  </a:cubicBezTo>
                  <a:cubicBezTo>
                    <a:pt x="6610" y="2709"/>
                    <a:pt x="6699" y="3305"/>
                    <a:pt x="6967" y="3305"/>
                  </a:cubicBezTo>
                  <a:cubicBezTo>
                    <a:pt x="6967" y="3275"/>
                    <a:pt x="6997" y="3245"/>
                    <a:pt x="6997" y="3186"/>
                  </a:cubicBezTo>
                  <a:cubicBezTo>
                    <a:pt x="7029" y="3202"/>
                    <a:pt x="7058" y="3208"/>
                    <a:pt x="7084" y="3208"/>
                  </a:cubicBezTo>
                  <a:cubicBezTo>
                    <a:pt x="7183" y="3208"/>
                    <a:pt x="7246" y="3115"/>
                    <a:pt x="7350" y="3115"/>
                  </a:cubicBezTo>
                  <a:cubicBezTo>
                    <a:pt x="7370" y="3115"/>
                    <a:pt x="7391" y="3119"/>
                    <a:pt x="7414" y="3126"/>
                  </a:cubicBezTo>
                  <a:cubicBezTo>
                    <a:pt x="7116" y="2650"/>
                    <a:pt x="7146" y="1965"/>
                    <a:pt x="7176" y="1429"/>
                  </a:cubicBezTo>
                  <a:lnTo>
                    <a:pt x="7176" y="1429"/>
                  </a:lnTo>
                  <a:cubicBezTo>
                    <a:pt x="7176" y="1429"/>
                    <a:pt x="7146" y="1459"/>
                    <a:pt x="7146" y="1459"/>
                  </a:cubicBezTo>
                  <a:cubicBezTo>
                    <a:pt x="7146" y="1429"/>
                    <a:pt x="7146" y="1340"/>
                    <a:pt x="7146" y="1280"/>
                  </a:cubicBezTo>
                  <a:cubicBezTo>
                    <a:pt x="7176" y="1280"/>
                    <a:pt x="7206" y="1221"/>
                    <a:pt x="7235" y="1161"/>
                  </a:cubicBezTo>
                  <a:cubicBezTo>
                    <a:pt x="7325" y="1399"/>
                    <a:pt x="7265" y="1727"/>
                    <a:pt x="7295" y="1995"/>
                  </a:cubicBezTo>
                  <a:cubicBezTo>
                    <a:pt x="7325" y="2233"/>
                    <a:pt x="7384" y="2471"/>
                    <a:pt x="7354" y="2680"/>
                  </a:cubicBezTo>
                  <a:cubicBezTo>
                    <a:pt x="7444" y="2442"/>
                    <a:pt x="7354" y="2144"/>
                    <a:pt x="7354" y="1906"/>
                  </a:cubicBezTo>
                  <a:cubicBezTo>
                    <a:pt x="7354" y="1578"/>
                    <a:pt x="7384" y="1251"/>
                    <a:pt x="7384" y="923"/>
                  </a:cubicBezTo>
                  <a:cubicBezTo>
                    <a:pt x="7384" y="723"/>
                    <a:pt x="7329" y="166"/>
                    <a:pt x="7483" y="16"/>
                  </a:cubicBezTo>
                  <a:lnTo>
                    <a:pt x="7483" y="16"/>
                  </a:lnTo>
                  <a:cubicBezTo>
                    <a:pt x="7380" y="107"/>
                    <a:pt x="7347" y="242"/>
                    <a:pt x="7235" y="298"/>
                  </a:cubicBezTo>
                  <a:cubicBezTo>
                    <a:pt x="7206" y="268"/>
                    <a:pt x="7176" y="208"/>
                    <a:pt x="7176" y="179"/>
                  </a:cubicBezTo>
                  <a:cubicBezTo>
                    <a:pt x="7176" y="387"/>
                    <a:pt x="7146" y="685"/>
                    <a:pt x="7086" y="864"/>
                  </a:cubicBezTo>
                  <a:cubicBezTo>
                    <a:pt x="7057" y="660"/>
                    <a:pt x="6944" y="373"/>
                    <a:pt x="7020" y="248"/>
                  </a:cubicBezTo>
                  <a:lnTo>
                    <a:pt x="7020" y="248"/>
                  </a:lnTo>
                  <a:cubicBezTo>
                    <a:pt x="6969" y="322"/>
                    <a:pt x="6897" y="393"/>
                    <a:pt x="6805" y="393"/>
                  </a:cubicBezTo>
                  <a:cubicBezTo>
                    <a:pt x="6790" y="393"/>
                    <a:pt x="6775" y="391"/>
                    <a:pt x="6759" y="387"/>
                  </a:cubicBezTo>
                  <a:lnTo>
                    <a:pt x="6759" y="387"/>
                  </a:lnTo>
                  <a:cubicBezTo>
                    <a:pt x="6729" y="834"/>
                    <a:pt x="6789" y="1340"/>
                    <a:pt x="6670" y="1757"/>
                  </a:cubicBezTo>
                  <a:cubicBezTo>
                    <a:pt x="6610" y="1280"/>
                    <a:pt x="6729" y="715"/>
                    <a:pt x="6640" y="238"/>
                  </a:cubicBezTo>
                  <a:lnTo>
                    <a:pt x="6640" y="238"/>
                  </a:lnTo>
                  <a:cubicBezTo>
                    <a:pt x="6550" y="417"/>
                    <a:pt x="6580" y="655"/>
                    <a:pt x="6550" y="864"/>
                  </a:cubicBezTo>
                  <a:cubicBezTo>
                    <a:pt x="6521" y="1221"/>
                    <a:pt x="6610" y="1578"/>
                    <a:pt x="6550" y="1965"/>
                  </a:cubicBezTo>
                  <a:cubicBezTo>
                    <a:pt x="6372" y="1489"/>
                    <a:pt x="6550" y="804"/>
                    <a:pt x="6402" y="298"/>
                  </a:cubicBezTo>
                  <a:lnTo>
                    <a:pt x="6402" y="298"/>
                  </a:lnTo>
                  <a:cubicBezTo>
                    <a:pt x="6322" y="394"/>
                    <a:pt x="6233" y="421"/>
                    <a:pt x="6140" y="421"/>
                  </a:cubicBezTo>
                  <a:cubicBezTo>
                    <a:pt x="6061" y="421"/>
                    <a:pt x="5978" y="401"/>
                    <a:pt x="5895" y="387"/>
                  </a:cubicBezTo>
                  <a:cubicBezTo>
                    <a:pt x="5795" y="362"/>
                    <a:pt x="5694" y="353"/>
                    <a:pt x="5596" y="353"/>
                  </a:cubicBezTo>
                  <a:cubicBezTo>
                    <a:pt x="5461" y="353"/>
                    <a:pt x="5331" y="370"/>
                    <a:pt x="5211" y="387"/>
                  </a:cubicBezTo>
                  <a:cubicBezTo>
                    <a:pt x="5002" y="417"/>
                    <a:pt x="4883" y="476"/>
                    <a:pt x="4734" y="506"/>
                  </a:cubicBezTo>
                  <a:cubicBezTo>
                    <a:pt x="4567" y="558"/>
                    <a:pt x="4377" y="570"/>
                    <a:pt x="4184" y="570"/>
                  </a:cubicBezTo>
                  <a:cubicBezTo>
                    <a:pt x="4003" y="570"/>
                    <a:pt x="3819" y="559"/>
                    <a:pt x="3648" y="559"/>
                  </a:cubicBezTo>
                  <a:cubicBezTo>
                    <a:pt x="3581" y="559"/>
                    <a:pt x="3516" y="561"/>
                    <a:pt x="3454" y="566"/>
                  </a:cubicBezTo>
                  <a:cubicBezTo>
                    <a:pt x="3381" y="569"/>
                    <a:pt x="3308" y="570"/>
                    <a:pt x="3235" y="570"/>
                  </a:cubicBezTo>
                  <a:cubicBezTo>
                    <a:pt x="2624" y="570"/>
                    <a:pt x="2018" y="467"/>
                    <a:pt x="1459" y="387"/>
                  </a:cubicBezTo>
                  <a:lnTo>
                    <a:pt x="1459" y="387"/>
                  </a:lnTo>
                  <a:cubicBezTo>
                    <a:pt x="1481" y="454"/>
                    <a:pt x="1454" y="488"/>
                    <a:pt x="1401" y="488"/>
                  </a:cubicBezTo>
                  <a:cubicBezTo>
                    <a:pt x="1383" y="488"/>
                    <a:pt x="1362" y="484"/>
                    <a:pt x="1340" y="476"/>
                  </a:cubicBezTo>
                  <a:cubicBezTo>
                    <a:pt x="1340" y="417"/>
                    <a:pt x="1310" y="387"/>
                    <a:pt x="1310" y="328"/>
                  </a:cubicBezTo>
                  <a:cubicBezTo>
                    <a:pt x="1261" y="340"/>
                    <a:pt x="1200" y="346"/>
                    <a:pt x="1135" y="346"/>
                  </a:cubicBezTo>
                  <a:cubicBezTo>
                    <a:pt x="887" y="346"/>
                    <a:pt x="565" y="261"/>
                    <a:pt x="447" y="119"/>
                  </a:cubicBezTo>
                  <a:cubicBezTo>
                    <a:pt x="387" y="238"/>
                    <a:pt x="387" y="417"/>
                    <a:pt x="328" y="536"/>
                  </a:cubicBezTo>
                  <a:cubicBezTo>
                    <a:pt x="328" y="391"/>
                    <a:pt x="271" y="245"/>
                    <a:pt x="296" y="100"/>
                  </a:cubicBezTo>
                  <a:lnTo>
                    <a:pt x="296" y="100"/>
                  </a:lnTo>
                  <a:cubicBezTo>
                    <a:pt x="293" y="109"/>
                    <a:pt x="286" y="119"/>
                    <a:pt x="268" y="119"/>
                  </a:cubicBezTo>
                  <a:cubicBezTo>
                    <a:pt x="209" y="89"/>
                    <a:pt x="149" y="30"/>
                    <a:pt x="6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7"/>
            <p:cNvSpPr/>
            <p:nvPr/>
          </p:nvSpPr>
          <p:spPr>
            <a:xfrm>
              <a:off x="3353250" y="2846130"/>
              <a:ext cx="20860" cy="25840"/>
            </a:xfrm>
            <a:custGeom>
              <a:avLst/>
              <a:gdLst/>
              <a:ahLst/>
              <a:cxnLst/>
              <a:rect l="l" t="t" r="r" b="b"/>
              <a:pathLst>
                <a:path w="1043" h="1292" extrusionOk="0">
                  <a:moveTo>
                    <a:pt x="447" y="1"/>
                  </a:moveTo>
                  <a:cubicBezTo>
                    <a:pt x="388" y="179"/>
                    <a:pt x="477" y="894"/>
                    <a:pt x="269" y="953"/>
                  </a:cubicBezTo>
                  <a:cubicBezTo>
                    <a:pt x="269" y="924"/>
                    <a:pt x="239" y="894"/>
                    <a:pt x="239" y="864"/>
                  </a:cubicBezTo>
                  <a:lnTo>
                    <a:pt x="120" y="864"/>
                  </a:lnTo>
                  <a:cubicBezTo>
                    <a:pt x="120" y="715"/>
                    <a:pt x="120" y="447"/>
                    <a:pt x="30" y="328"/>
                  </a:cubicBezTo>
                  <a:lnTo>
                    <a:pt x="30" y="328"/>
                  </a:lnTo>
                  <a:cubicBezTo>
                    <a:pt x="30" y="507"/>
                    <a:pt x="120" y="864"/>
                    <a:pt x="1" y="983"/>
                  </a:cubicBezTo>
                  <a:cubicBezTo>
                    <a:pt x="13" y="970"/>
                    <a:pt x="29" y="965"/>
                    <a:pt x="47" y="965"/>
                  </a:cubicBezTo>
                  <a:cubicBezTo>
                    <a:pt x="154" y="965"/>
                    <a:pt x="341" y="1166"/>
                    <a:pt x="417" y="1191"/>
                  </a:cubicBezTo>
                  <a:cubicBezTo>
                    <a:pt x="551" y="1258"/>
                    <a:pt x="719" y="1292"/>
                    <a:pt x="882" y="1292"/>
                  </a:cubicBezTo>
                  <a:cubicBezTo>
                    <a:pt x="937" y="1292"/>
                    <a:pt x="991" y="1288"/>
                    <a:pt x="1043" y="1281"/>
                  </a:cubicBezTo>
                  <a:cubicBezTo>
                    <a:pt x="924" y="1132"/>
                    <a:pt x="834" y="983"/>
                    <a:pt x="804" y="804"/>
                  </a:cubicBezTo>
                  <a:cubicBezTo>
                    <a:pt x="804" y="894"/>
                    <a:pt x="804" y="983"/>
                    <a:pt x="745" y="1043"/>
                  </a:cubicBezTo>
                  <a:cubicBezTo>
                    <a:pt x="715" y="1043"/>
                    <a:pt x="715" y="1043"/>
                    <a:pt x="715" y="1013"/>
                  </a:cubicBezTo>
                  <a:cubicBezTo>
                    <a:pt x="656" y="1072"/>
                    <a:pt x="626" y="1043"/>
                    <a:pt x="596" y="1072"/>
                  </a:cubicBezTo>
                  <a:cubicBezTo>
                    <a:pt x="507" y="715"/>
                    <a:pt x="447" y="358"/>
                    <a:pt x="44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7"/>
            <p:cNvSpPr/>
            <p:nvPr/>
          </p:nvSpPr>
          <p:spPr>
            <a:xfrm>
              <a:off x="3276430" y="2819930"/>
              <a:ext cx="64340" cy="27040"/>
            </a:xfrm>
            <a:custGeom>
              <a:avLst/>
              <a:gdLst/>
              <a:ahLst/>
              <a:cxnLst/>
              <a:rect l="l" t="t" r="r" b="b"/>
              <a:pathLst>
                <a:path w="3217" h="1352" extrusionOk="0">
                  <a:moveTo>
                    <a:pt x="1162" y="0"/>
                  </a:moveTo>
                  <a:cubicBezTo>
                    <a:pt x="1136" y="17"/>
                    <a:pt x="1082" y="47"/>
                    <a:pt x="1021" y="82"/>
                  </a:cubicBezTo>
                  <a:lnTo>
                    <a:pt x="1021" y="82"/>
                  </a:lnTo>
                  <a:cubicBezTo>
                    <a:pt x="1079" y="60"/>
                    <a:pt x="1128" y="34"/>
                    <a:pt x="1162" y="0"/>
                  </a:cubicBezTo>
                  <a:close/>
                  <a:moveTo>
                    <a:pt x="2591" y="447"/>
                  </a:moveTo>
                  <a:cubicBezTo>
                    <a:pt x="2616" y="457"/>
                    <a:pt x="2644" y="461"/>
                    <a:pt x="2674" y="461"/>
                  </a:cubicBezTo>
                  <a:cubicBezTo>
                    <a:pt x="2686" y="461"/>
                    <a:pt x="2700" y="461"/>
                    <a:pt x="2713" y="459"/>
                  </a:cubicBezTo>
                  <a:lnTo>
                    <a:pt x="2713" y="459"/>
                  </a:lnTo>
                  <a:cubicBezTo>
                    <a:pt x="2712" y="455"/>
                    <a:pt x="2711" y="451"/>
                    <a:pt x="2710" y="447"/>
                  </a:cubicBezTo>
                  <a:close/>
                  <a:moveTo>
                    <a:pt x="1021" y="82"/>
                  </a:moveTo>
                  <a:cubicBezTo>
                    <a:pt x="823" y="155"/>
                    <a:pt x="519" y="176"/>
                    <a:pt x="358" y="268"/>
                  </a:cubicBezTo>
                  <a:cubicBezTo>
                    <a:pt x="1" y="507"/>
                    <a:pt x="358" y="775"/>
                    <a:pt x="626" y="953"/>
                  </a:cubicBezTo>
                  <a:cubicBezTo>
                    <a:pt x="745" y="1043"/>
                    <a:pt x="894" y="1132"/>
                    <a:pt x="1013" y="1191"/>
                  </a:cubicBezTo>
                  <a:cubicBezTo>
                    <a:pt x="1192" y="1311"/>
                    <a:pt x="1251" y="1281"/>
                    <a:pt x="1430" y="1311"/>
                  </a:cubicBezTo>
                  <a:cubicBezTo>
                    <a:pt x="1658" y="1327"/>
                    <a:pt x="1850" y="1352"/>
                    <a:pt x="2051" y="1352"/>
                  </a:cubicBezTo>
                  <a:cubicBezTo>
                    <a:pt x="2217" y="1352"/>
                    <a:pt x="2389" y="1335"/>
                    <a:pt x="2591" y="1281"/>
                  </a:cubicBezTo>
                  <a:cubicBezTo>
                    <a:pt x="2770" y="1221"/>
                    <a:pt x="3008" y="1191"/>
                    <a:pt x="3127" y="1043"/>
                  </a:cubicBezTo>
                  <a:cubicBezTo>
                    <a:pt x="3216" y="894"/>
                    <a:pt x="3187" y="685"/>
                    <a:pt x="3216" y="536"/>
                  </a:cubicBezTo>
                  <a:lnTo>
                    <a:pt x="3216" y="536"/>
                  </a:lnTo>
                  <a:cubicBezTo>
                    <a:pt x="3187" y="566"/>
                    <a:pt x="3187" y="566"/>
                    <a:pt x="3157" y="566"/>
                  </a:cubicBezTo>
                  <a:cubicBezTo>
                    <a:pt x="3157" y="507"/>
                    <a:pt x="3127" y="477"/>
                    <a:pt x="3157" y="388"/>
                  </a:cubicBezTo>
                  <a:cubicBezTo>
                    <a:pt x="3140" y="385"/>
                    <a:pt x="3123" y="384"/>
                    <a:pt x="3106" y="384"/>
                  </a:cubicBezTo>
                  <a:cubicBezTo>
                    <a:pt x="2980" y="384"/>
                    <a:pt x="2835" y="447"/>
                    <a:pt x="2713" y="459"/>
                  </a:cubicBezTo>
                  <a:lnTo>
                    <a:pt x="2713" y="459"/>
                  </a:lnTo>
                  <a:cubicBezTo>
                    <a:pt x="2746" y="629"/>
                    <a:pt x="2564" y="719"/>
                    <a:pt x="2408" y="719"/>
                  </a:cubicBezTo>
                  <a:cubicBezTo>
                    <a:pt x="2353" y="719"/>
                    <a:pt x="2302" y="708"/>
                    <a:pt x="2264" y="685"/>
                  </a:cubicBezTo>
                  <a:cubicBezTo>
                    <a:pt x="2168" y="661"/>
                    <a:pt x="2168" y="541"/>
                    <a:pt x="2095" y="541"/>
                  </a:cubicBezTo>
                  <a:cubicBezTo>
                    <a:pt x="2077" y="541"/>
                    <a:pt x="2055" y="549"/>
                    <a:pt x="2025" y="566"/>
                  </a:cubicBezTo>
                  <a:cubicBezTo>
                    <a:pt x="2025" y="596"/>
                    <a:pt x="2025" y="596"/>
                    <a:pt x="2025" y="596"/>
                  </a:cubicBezTo>
                  <a:cubicBezTo>
                    <a:pt x="1966" y="626"/>
                    <a:pt x="1876" y="685"/>
                    <a:pt x="1847" y="715"/>
                  </a:cubicBezTo>
                  <a:cubicBezTo>
                    <a:pt x="1966" y="715"/>
                    <a:pt x="2085" y="715"/>
                    <a:pt x="2144" y="775"/>
                  </a:cubicBezTo>
                  <a:cubicBezTo>
                    <a:pt x="2115" y="804"/>
                    <a:pt x="2085" y="804"/>
                    <a:pt x="2055" y="804"/>
                  </a:cubicBezTo>
                  <a:cubicBezTo>
                    <a:pt x="2174" y="834"/>
                    <a:pt x="2264" y="864"/>
                    <a:pt x="2353" y="864"/>
                  </a:cubicBezTo>
                  <a:cubicBezTo>
                    <a:pt x="2295" y="1037"/>
                    <a:pt x="2085" y="1103"/>
                    <a:pt x="1836" y="1103"/>
                  </a:cubicBezTo>
                  <a:cubicBezTo>
                    <a:pt x="1442" y="1103"/>
                    <a:pt x="950" y="939"/>
                    <a:pt x="805" y="775"/>
                  </a:cubicBezTo>
                  <a:cubicBezTo>
                    <a:pt x="686" y="626"/>
                    <a:pt x="656" y="447"/>
                    <a:pt x="834" y="358"/>
                  </a:cubicBezTo>
                  <a:cubicBezTo>
                    <a:pt x="686" y="294"/>
                    <a:pt x="871" y="169"/>
                    <a:pt x="1021" y="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7"/>
            <p:cNvSpPr/>
            <p:nvPr/>
          </p:nvSpPr>
          <p:spPr>
            <a:xfrm>
              <a:off x="3497870" y="2820530"/>
              <a:ext cx="60840" cy="26940"/>
            </a:xfrm>
            <a:custGeom>
              <a:avLst/>
              <a:gdLst/>
              <a:ahLst/>
              <a:cxnLst/>
              <a:rect l="l" t="t" r="r" b="b"/>
              <a:pathLst>
                <a:path w="3042" h="1347" extrusionOk="0">
                  <a:moveTo>
                    <a:pt x="957" y="0"/>
                  </a:moveTo>
                  <a:cubicBezTo>
                    <a:pt x="779" y="0"/>
                    <a:pt x="451" y="149"/>
                    <a:pt x="243" y="209"/>
                  </a:cubicBezTo>
                  <a:cubicBezTo>
                    <a:pt x="94" y="268"/>
                    <a:pt x="5" y="268"/>
                    <a:pt x="64" y="477"/>
                  </a:cubicBezTo>
                  <a:lnTo>
                    <a:pt x="89" y="436"/>
                  </a:lnTo>
                  <a:lnTo>
                    <a:pt x="89" y="436"/>
                  </a:lnTo>
                  <a:cubicBezTo>
                    <a:pt x="0" y="652"/>
                    <a:pt x="64" y="960"/>
                    <a:pt x="64" y="1161"/>
                  </a:cubicBezTo>
                  <a:cubicBezTo>
                    <a:pt x="102" y="1105"/>
                    <a:pt x="140" y="1084"/>
                    <a:pt x="185" y="1084"/>
                  </a:cubicBezTo>
                  <a:cubicBezTo>
                    <a:pt x="211" y="1084"/>
                    <a:pt x="240" y="1091"/>
                    <a:pt x="273" y="1102"/>
                  </a:cubicBezTo>
                  <a:lnTo>
                    <a:pt x="243" y="1102"/>
                  </a:lnTo>
                  <a:cubicBezTo>
                    <a:pt x="392" y="1221"/>
                    <a:pt x="541" y="1221"/>
                    <a:pt x="689" y="1251"/>
                  </a:cubicBezTo>
                  <a:cubicBezTo>
                    <a:pt x="785" y="1251"/>
                    <a:pt x="785" y="1289"/>
                    <a:pt x="842" y="1289"/>
                  </a:cubicBezTo>
                  <a:cubicBezTo>
                    <a:pt x="856" y="1289"/>
                    <a:pt x="874" y="1286"/>
                    <a:pt x="898" y="1281"/>
                  </a:cubicBezTo>
                  <a:cubicBezTo>
                    <a:pt x="928" y="1251"/>
                    <a:pt x="987" y="1161"/>
                    <a:pt x="1047" y="1132"/>
                  </a:cubicBezTo>
                  <a:cubicBezTo>
                    <a:pt x="1086" y="1290"/>
                    <a:pt x="1229" y="1347"/>
                    <a:pt x="1411" y="1347"/>
                  </a:cubicBezTo>
                  <a:cubicBezTo>
                    <a:pt x="1743" y="1347"/>
                    <a:pt x="2209" y="1159"/>
                    <a:pt x="2423" y="1066"/>
                  </a:cubicBezTo>
                  <a:lnTo>
                    <a:pt x="2423" y="1066"/>
                  </a:lnTo>
                  <a:cubicBezTo>
                    <a:pt x="2421" y="1068"/>
                    <a:pt x="2419" y="1070"/>
                    <a:pt x="2416" y="1072"/>
                  </a:cubicBezTo>
                  <a:cubicBezTo>
                    <a:pt x="2422" y="1068"/>
                    <a:pt x="2429" y="1064"/>
                    <a:pt x="2435" y="1060"/>
                  </a:cubicBezTo>
                  <a:lnTo>
                    <a:pt x="2435" y="1060"/>
                  </a:lnTo>
                  <a:cubicBezTo>
                    <a:pt x="2450" y="1054"/>
                    <a:pt x="2464" y="1048"/>
                    <a:pt x="2476" y="1042"/>
                  </a:cubicBezTo>
                  <a:cubicBezTo>
                    <a:pt x="2473" y="1042"/>
                    <a:pt x="2471" y="1042"/>
                    <a:pt x="2468" y="1042"/>
                  </a:cubicBezTo>
                  <a:lnTo>
                    <a:pt x="2468" y="1042"/>
                  </a:lnTo>
                  <a:cubicBezTo>
                    <a:pt x="2661" y="946"/>
                    <a:pt x="2987" y="905"/>
                    <a:pt x="3042" y="715"/>
                  </a:cubicBezTo>
                  <a:cubicBezTo>
                    <a:pt x="2893" y="655"/>
                    <a:pt x="2774" y="596"/>
                    <a:pt x="2625" y="477"/>
                  </a:cubicBezTo>
                  <a:lnTo>
                    <a:pt x="2714" y="477"/>
                  </a:lnTo>
                  <a:cubicBezTo>
                    <a:pt x="2565" y="387"/>
                    <a:pt x="2506" y="209"/>
                    <a:pt x="2357" y="149"/>
                  </a:cubicBezTo>
                  <a:lnTo>
                    <a:pt x="2357" y="149"/>
                  </a:lnTo>
                  <a:cubicBezTo>
                    <a:pt x="2401" y="432"/>
                    <a:pt x="2052" y="506"/>
                    <a:pt x="1653" y="506"/>
                  </a:cubicBezTo>
                  <a:cubicBezTo>
                    <a:pt x="1255" y="506"/>
                    <a:pt x="809" y="432"/>
                    <a:pt x="660" y="417"/>
                  </a:cubicBezTo>
                  <a:cubicBezTo>
                    <a:pt x="660" y="328"/>
                    <a:pt x="779" y="268"/>
                    <a:pt x="868" y="238"/>
                  </a:cubicBezTo>
                  <a:cubicBezTo>
                    <a:pt x="779" y="209"/>
                    <a:pt x="809" y="179"/>
                    <a:pt x="749" y="179"/>
                  </a:cubicBezTo>
                  <a:cubicBezTo>
                    <a:pt x="838" y="119"/>
                    <a:pt x="928" y="60"/>
                    <a:pt x="95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7"/>
            <p:cNvSpPr/>
            <p:nvPr/>
          </p:nvSpPr>
          <p:spPr>
            <a:xfrm>
              <a:off x="3496890" y="2822310"/>
              <a:ext cx="63600" cy="28100"/>
            </a:xfrm>
            <a:custGeom>
              <a:avLst/>
              <a:gdLst/>
              <a:ahLst/>
              <a:cxnLst/>
              <a:rect l="l" t="t" r="r" b="b"/>
              <a:pathLst>
                <a:path w="3180" h="1405" extrusionOk="0">
                  <a:moveTo>
                    <a:pt x="441" y="1"/>
                  </a:moveTo>
                  <a:cubicBezTo>
                    <a:pt x="431" y="6"/>
                    <a:pt x="420" y="12"/>
                    <a:pt x="410" y="19"/>
                  </a:cubicBezTo>
                  <a:lnTo>
                    <a:pt x="410" y="19"/>
                  </a:lnTo>
                  <a:cubicBezTo>
                    <a:pt x="420" y="13"/>
                    <a:pt x="431" y="7"/>
                    <a:pt x="441" y="1"/>
                  </a:cubicBezTo>
                  <a:close/>
                  <a:moveTo>
                    <a:pt x="203" y="1"/>
                  </a:moveTo>
                  <a:cubicBezTo>
                    <a:pt x="143" y="1"/>
                    <a:pt x="54" y="60"/>
                    <a:pt x="24" y="90"/>
                  </a:cubicBezTo>
                  <a:lnTo>
                    <a:pt x="131" y="117"/>
                  </a:lnTo>
                  <a:lnTo>
                    <a:pt x="131" y="117"/>
                  </a:lnTo>
                  <a:cubicBezTo>
                    <a:pt x="91" y="377"/>
                    <a:pt x="0" y="713"/>
                    <a:pt x="54" y="953"/>
                  </a:cubicBezTo>
                  <a:cubicBezTo>
                    <a:pt x="113" y="1162"/>
                    <a:pt x="738" y="1311"/>
                    <a:pt x="947" y="1311"/>
                  </a:cubicBezTo>
                  <a:cubicBezTo>
                    <a:pt x="1067" y="1287"/>
                    <a:pt x="1129" y="1243"/>
                    <a:pt x="1227" y="1243"/>
                  </a:cubicBezTo>
                  <a:cubicBezTo>
                    <a:pt x="1251" y="1243"/>
                    <a:pt x="1276" y="1245"/>
                    <a:pt x="1304" y="1251"/>
                  </a:cubicBezTo>
                  <a:cubicBezTo>
                    <a:pt x="1464" y="1304"/>
                    <a:pt x="1599" y="1405"/>
                    <a:pt x="1753" y="1405"/>
                  </a:cubicBezTo>
                  <a:cubicBezTo>
                    <a:pt x="1772" y="1405"/>
                    <a:pt x="1791" y="1403"/>
                    <a:pt x="1810" y="1400"/>
                  </a:cubicBezTo>
                  <a:cubicBezTo>
                    <a:pt x="2049" y="1370"/>
                    <a:pt x="2317" y="1192"/>
                    <a:pt x="2525" y="1102"/>
                  </a:cubicBezTo>
                  <a:cubicBezTo>
                    <a:pt x="2793" y="983"/>
                    <a:pt x="2972" y="775"/>
                    <a:pt x="3180" y="537"/>
                  </a:cubicBezTo>
                  <a:cubicBezTo>
                    <a:pt x="3120" y="537"/>
                    <a:pt x="3031" y="477"/>
                    <a:pt x="3001" y="447"/>
                  </a:cubicBezTo>
                  <a:cubicBezTo>
                    <a:pt x="2704" y="626"/>
                    <a:pt x="2376" y="745"/>
                    <a:pt x="2049" y="804"/>
                  </a:cubicBezTo>
                  <a:cubicBezTo>
                    <a:pt x="2038" y="898"/>
                    <a:pt x="1828" y="948"/>
                    <a:pt x="1556" y="948"/>
                  </a:cubicBezTo>
                  <a:cubicBezTo>
                    <a:pt x="1050" y="948"/>
                    <a:pt x="331" y="775"/>
                    <a:pt x="292" y="388"/>
                  </a:cubicBezTo>
                  <a:cubicBezTo>
                    <a:pt x="262" y="388"/>
                    <a:pt x="232" y="388"/>
                    <a:pt x="232" y="417"/>
                  </a:cubicBezTo>
                  <a:cubicBezTo>
                    <a:pt x="178" y="281"/>
                    <a:pt x="298" y="95"/>
                    <a:pt x="410" y="19"/>
                  </a:cubicBezTo>
                  <a:lnTo>
                    <a:pt x="410" y="19"/>
                  </a:lnTo>
                  <a:cubicBezTo>
                    <a:pt x="376" y="36"/>
                    <a:pt x="342" y="45"/>
                    <a:pt x="310" y="45"/>
                  </a:cubicBezTo>
                  <a:cubicBezTo>
                    <a:pt x="270" y="45"/>
                    <a:pt x="232" y="30"/>
                    <a:pt x="20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7"/>
            <p:cNvSpPr/>
            <p:nvPr/>
          </p:nvSpPr>
          <p:spPr>
            <a:xfrm>
              <a:off x="3534270" y="2821130"/>
              <a:ext cx="15520" cy="7240"/>
            </a:xfrm>
            <a:custGeom>
              <a:avLst/>
              <a:gdLst/>
              <a:ahLst/>
              <a:cxnLst/>
              <a:rect l="l" t="t" r="r" b="b"/>
              <a:pathLst>
                <a:path w="776" h="362" extrusionOk="0">
                  <a:moveTo>
                    <a:pt x="1" y="0"/>
                  </a:moveTo>
                  <a:lnTo>
                    <a:pt x="111" y="18"/>
                  </a:lnTo>
                  <a:lnTo>
                    <a:pt x="111" y="18"/>
                  </a:lnTo>
                  <a:cubicBezTo>
                    <a:pt x="74" y="10"/>
                    <a:pt x="37" y="4"/>
                    <a:pt x="1" y="0"/>
                  </a:cubicBezTo>
                  <a:close/>
                  <a:moveTo>
                    <a:pt x="111" y="18"/>
                  </a:moveTo>
                  <a:cubicBezTo>
                    <a:pt x="143" y="25"/>
                    <a:pt x="175" y="34"/>
                    <a:pt x="207" y="43"/>
                  </a:cubicBezTo>
                  <a:lnTo>
                    <a:pt x="207" y="43"/>
                  </a:lnTo>
                  <a:cubicBezTo>
                    <a:pt x="197" y="38"/>
                    <a:pt x="188" y="33"/>
                    <a:pt x="180" y="30"/>
                  </a:cubicBezTo>
                  <a:lnTo>
                    <a:pt x="111" y="18"/>
                  </a:lnTo>
                  <a:close/>
                  <a:moveTo>
                    <a:pt x="207" y="43"/>
                  </a:moveTo>
                  <a:lnTo>
                    <a:pt x="207" y="43"/>
                  </a:lnTo>
                  <a:cubicBezTo>
                    <a:pt x="336" y="117"/>
                    <a:pt x="546" y="361"/>
                    <a:pt x="694" y="361"/>
                  </a:cubicBezTo>
                  <a:cubicBezTo>
                    <a:pt x="724" y="361"/>
                    <a:pt x="751" y="351"/>
                    <a:pt x="775" y="328"/>
                  </a:cubicBezTo>
                  <a:cubicBezTo>
                    <a:pt x="619" y="216"/>
                    <a:pt x="413" y="105"/>
                    <a:pt x="207" y="4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7"/>
            <p:cNvSpPr/>
            <p:nvPr/>
          </p:nvSpPr>
          <p:spPr>
            <a:xfrm>
              <a:off x="3478310" y="2798490"/>
              <a:ext cx="16680" cy="69100"/>
            </a:xfrm>
            <a:custGeom>
              <a:avLst/>
              <a:gdLst/>
              <a:ahLst/>
              <a:cxnLst/>
              <a:rect l="l" t="t" r="r" b="b"/>
              <a:pathLst>
                <a:path w="834" h="3455" extrusionOk="0">
                  <a:moveTo>
                    <a:pt x="804" y="1"/>
                  </a:moveTo>
                  <a:lnTo>
                    <a:pt x="804" y="1"/>
                  </a:lnTo>
                  <a:cubicBezTo>
                    <a:pt x="783" y="63"/>
                    <a:pt x="719" y="140"/>
                    <a:pt x="651" y="140"/>
                  </a:cubicBezTo>
                  <a:cubicBezTo>
                    <a:pt x="622" y="140"/>
                    <a:pt x="593" y="126"/>
                    <a:pt x="566" y="90"/>
                  </a:cubicBezTo>
                  <a:cubicBezTo>
                    <a:pt x="430" y="171"/>
                    <a:pt x="344" y="302"/>
                    <a:pt x="172" y="302"/>
                  </a:cubicBezTo>
                  <a:cubicBezTo>
                    <a:pt x="155" y="302"/>
                    <a:pt x="138" y="301"/>
                    <a:pt x="119" y="298"/>
                  </a:cubicBezTo>
                  <a:lnTo>
                    <a:pt x="119" y="298"/>
                  </a:lnTo>
                  <a:lnTo>
                    <a:pt x="149" y="447"/>
                  </a:lnTo>
                  <a:cubicBezTo>
                    <a:pt x="60" y="834"/>
                    <a:pt x="60" y="1460"/>
                    <a:pt x="179" y="1817"/>
                  </a:cubicBezTo>
                  <a:cubicBezTo>
                    <a:pt x="209" y="1549"/>
                    <a:pt x="119" y="894"/>
                    <a:pt x="298" y="685"/>
                  </a:cubicBezTo>
                  <a:cubicBezTo>
                    <a:pt x="328" y="745"/>
                    <a:pt x="357" y="834"/>
                    <a:pt x="387" y="864"/>
                  </a:cubicBezTo>
                  <a:cubicBezTo>
                    <a:pt x="417" y="715"/>
                    <a:pt x="477" y="596"/>
                    <a:pt x="536" y="447"/>
                  </a:cubicBezTo>
                  <a:lnTo>
                    <a:pt x="536" y="447"/>
                  </a:lnTo>
                  <a:cubicBezTo>
                    <a:pt x="506" y="864"/>
                    <a:pt x="477" y="1251"/>
                    <a:pt x="477" y="1668"/>
                  </a:cubicBezTo>
                  <a:cubicBezTo>
                    <a:pt x="477" y="1579"/>
                    <a:pt x="506" y="1519"/>
                    <a:pt x="566" y="1460"/>
                  </a:cubicBezTo>
                  <a:lnTo>
                    <a:pt x="566" y="1460"/>
                  </a:lnTo>
                  <a:cubicBezTo>
                    <a:pt x="477" y="1817"/>
                    <a:pt x="744" y="2234"/>
                    <a:pt x="477" y="2531"/>
                  </a:cubicBezTo>
                  <a:cubicBezTo>
                    <a:pt x="506" y="2442"/>
                    <a:pt x="506" y="2353"/>
                    <a:pt x="447" y="2263"/>
                  </a:cubicBezTo>
                  <a:cubicBezTo>
                    <a:pt x="447" y="2353"/>
                    <a:pt x="447" y="2412"/>
                    <a:pt x="447" y="2472"/>
                  </a:cubicBezTo>
                  <a:cubicBezTo>
                    <a:pt x="417" y="2472"/>
                    <a:pt x="387" y="2412"/>
                    <a:pt x="357" y="2383"/>
                  </a:cubicBezTo>
                  <a:cubicBezTo>
                    <a:pt x="357" y="2591"/>
                    <a:pt x="328" y="2829"/>
                    <a:pt x="209" y="3008"/>
                  </a:cubicBezTo>
                  <a:cubicBezTo>
                    <a:pt x="89" y="2770"/>
                    <a:pt x="119" y="2472"/>
                    <a:pt x="30" y="2234"/>
                  </a:cubicBezTo>
                  <a:lnTo>
                    <a:pt x="30" y="2234"/>
                  </a:lnTo>
                  <a:cubicBezTo>
                    <a:pt x="60" y="2621"/>
                    <a:pt x="0" y="3067"/>
                    <a:pt x="119" y="3454"/>
                  </a:cubicBezTo>
                  <a:cubicBezTo>
                    <a:pt x="149" y="3246"/>
                    <a:pt x="238" y="3097"/>
                    <a:pt x="447" y="3008"/>
                  </a:cubicBezTo>
                  <a:cubicBezTo>
                    <a:pt x="447" y="3038"/>
                    <a:pt x="447" y="3067"/>
                    <a:pt x="447" y="3067"/>
                  </a:cubicBezTo>
                  <a:cubicBezTo>
                    <a:pt x="467" y="3071"/>
                    <a:pt x="485" y="3073"/>
                    <a:pt x="502" y="3073"/>
                  </a:cubicBezTo>
                  <a:cubicBezTo>
                    <a:pt x="611" y="3073"/>
                    <a:pt x="659" y="2996"/>
                    <a:pt x="685" y="2918"/>
                  </a:cubicBezTo>
                  <a:cubicBezTo>
                    <a:pt x="744" y="2799"/>
                    <a:pt x="685" y="2591"/>
                    <a:pt x="685" y="2442"/>
                  </a:cubicBezTo>
                  <a:cubicBezTo>
                    <a:pt x="685" y="2204"/>
                    <a:pt x="715" y="1966"/>
                    <a:pt x="744" y="1698"/>
                  </a:cubicBezTo>
                  <a:cubicBezTo>
                    <a:pt x="774" y="1311"/>
                    <a:pt x="715" y="953"/>
                    <a:pt x="774" y="596"/>
                  </a:cubicBezTo>
                  <a:cubicBezTo>
                    <a:pt x="774" y="388"/>
                    <a:pt x="834" y="179"/>
                    <a:pt x="80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7"/>
            <p:cNvSpPr/>
            <p:nvPr/>
          </p:nvSpPr>
          <p:spPr>
            <a:xfrm>
              <a:off x="3464010" y="2829450"/>
              <a:ext cx="7160" cy="39920"/>
            </a:xfrm>
            <a:custGeom>
              <a:avLst/>
              <a:gdLst/>
              <a:ahLst/>
              <a:cxnLst/>
              <a:rect l="l" t="t" r="r" b="b"/>
              <a:pathLst>
                <a:path w="358" h="1996" extrusionOk="0">
                  <a:moveTo>
                    <a:pt x="120" y="1"/>
                  </a:moveTo>
                  <a:cubicBezTo>
                    <a:pt x="30" y="299"/>
                    <a:pt x="90" y="596"/>
                    <a:pt x="60" y="894"/>
                  </a:cubicBezTo>
                  <a:cubicBezTo>
                    <a:pt x="60" y="1281"/>
                    <a:pt x="1" y="1638"/>
                    <a:pt x="30" y="1996"/>
                  </a:cubicBezTo>
                  <a:cubicBezTo>
                    <a:pt x="149" y="1936"/>
                    <a:pt x="209" y="1817"/>
                    <a:pt x="358" y="1817"/>
                  </a:cubicBezTo>
                  <a:cubicBezTo>
                    <a:pt x="179" y="1817"/>
                    <a:pt x="120" y="209"/>
                    <a:pt x="12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7"/>
            <p:cNvSpPr/>
            <p:nvPr/>
          </p:nvSpPr>
          <p:spPr>
            <a:xfrm>
              <a:off x="3465210" y="2806230"/>
              <a:ext cx="3580" cy="13120"/>
            </a:xfrm>
            <a:custGeom>
              <a:avLst/>
              <a:gdLst/>
              <a:ahLst/>
              <a:cxnLst/>
              <a:rect l="l" t="t" r="r" b="b"/>
              <a:pathLst>
                <a:path w="179" h="656" extrusionOk="0">
                  <a:moveTo>
                    <a:pt x="0" y="30"/>
                  </a:moveTo>
                  <a:lnTo>
                    <a:pt x="0" y="60"/>
                  </a:lnTo>
                  <a:cubicBezTo>
                    <a:pt x="3" y="57"/>
                    <a:pt x="6" y="54"/>
                    <a:pt x="9" y="52"/>
                  </a:cubicBezTo>
                  <a:lnTo>
                    <a:pt x="9" y="52"/>
                  </a:lnTo>
                  <a:cubicBezTo>
                    <a:pt x="6" y="45"/>
                    <a:pt x="3" y="38"/>
                    <a:pt x="0" y="30"/>
                  </a:cubicBezTo>
                  <a:close/>
                  <a:moveTo>
                    <a:pt x="179" y="1"/>
                  </a:moveTo>
                  <a:cubicBezTo>
                    <a:pt x="122" y="1"/>
                    <a:pt x="66" y="1"/>
                    <a:pt x="9" y="52"/>
                  </a:cubicBezTo>
                  <a:lnTo>
                    <a:pt x="9" y="52"/>
                  </a:lnTo>
                  <a:cubicBezTo>
                    <a:pt x="89" y="253"/>
                    <a:pt x="90" y="454"/>
                    <a:pt x="119" y="656"/>
                  </a:cubicBezTo>
                  <a:cubicBezTo>
                    <a:pt x="89" y="447"/>
                    <a:pt x="119" y="209"/>
                    <a:pt x="17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7"/>
            <p:cNvSpPr/>
            <p:nvPr/>
          </p:nvSpPr>
          <p:spPr>
            <a:xfrm>
              <a:off x="3279410" y="2825230"/>
              <a:ext cx="62540" cy="21900"/>
            </a:xfrm>
            <a:custGeom>
              <a:avLst/>
              <a:gdLst/>
              <a:ahLst/>
              <a:cxnLst/>
              <a:rect l="l" t="t" r="r" b="b"/>
              <a:pathLst>
                <a:path w="3127" h="1095" extrusionOk="0">
                  <a:moveTo>
                    <a:pt x="1489" y="480"/>
                  </a:moveTo>
                  <a:cubicBezTo>
                    <a:pt x="1495" y="482"/>
                    <a:pt x="1500" y="484"/>
                    <a:pt x="1506" y="486"/>
                  </a:cubicBezTo>
                  <a:lnTo>
                    <a:pt x="1506" y="486"/>
                  </a:lnTo>
                  <a:cubicBezTo>
                    <a:pt x="1501" y="484"/>
                    <a:pt x="1495" y="482"/>
                    <a:pt x="1489" y="480"/>
                  </a:cubicBezTo>
                  <a:close/>
                  <a:moveTo>
                    <a:pt x="227" y="0"/>
                  </a:moveTo>
                  <a:cubicBezTo>
                    <a:pt x="188" y="0"/>
                    <a:pt x="119" y="43"/>
                    <a:pt x="1" y="152"/>
                  </a:cubicBezTo>
                  <a:cubicBezTo>
                    <a:pt x="73" y="419"/>
                    <a:pt x="265" y="508"/>
                    <a:pt x="463" y="597"/>
                  </a:cubicBezTo>
                  <a:lnTo>
                    <a:pt x="463" y="597"/>
                  </a:lnTo>
                  <a:cubicBezTo>
                    <a:pt x="382" y="527"/>
                    <a:pt x="320" y="448"/>
                    <a:pt x="298" y="361"/>
                  </a:cubicBezTo>
                  <a:cubicBezTo>
                    <a:pt x="257" y="216"/>
                    <a:pt x="316" y="0"/>
                    <a:pt x="227" y="0"/>
                  </a:cubicBezTo>
                  <a:close/>
                  <a:moveTo>
                    <a:pt x="463" y="597"/>
                  </a:moveTo>
                  <a:cubicBezTo>
                    <a:pt x="564" y="684"/>
                    <a:pt x="697" y="757"/>
                    <a:pt x="820" y="812"/>
                  </a:cubicBezTo>
                  <a:lnTo>
                    <a:pt x="820" y="812"/>
                  </a:lnTo>
                  <a:cubicBezTo>
                    <a:pt x="752" y="752"/>
                    <a:pt x="682" y="695"/>
                    <a:pt x="596" y="658"/>
                  </a:cubicBezTo>
                  <a:cubicBezTo>
                    <a:pt x="552" y="637"/>
                    <a:pt x="507" y="617"/>
                    <a:pt x="463" y="597"/>
                  </a:cubicBezTo>
                  <a:close/>
                  <a:moveTo>
                    <a:pt x="2980" y="66"/>
                  </a:moveTo>
                  <a:cubicBezTo>
                    <a:pt x="2927" y="66"/>
                    <a:pt x="2873" y="98"/>
                    <a:pt x="2859" y="182"/>
                  </a:cubicBezTo>
                  <a:cubicBezTo>
                    <a:pt x="2889" y="152"/>
                    <a:pt x="2889" y="152"/>
                    <a:pt x="2918" y="152"/>
                  </a:cubicBezTo>
                  <a:cubicBezTo>
                    <a:pt x="2685" y="407"/>
                    <a:pt x="2286" y="556"/>
                    <a:pt x="1914" y="556"/>
                  </a:cubicBezTo>
                  <a:cubicBezTo>
                    <a:pt x="1770" y="556"/>
                    <a:pt x="1630" y="533"/>
                    <a:pt x="1506" y="486"/>
                  </a:cubicBezTo>
                  <a:lnTo>
                    <a:pt x="1506" y="486"/>
                  </a:lnTo>
                  <a:cubicBezTo>
                    <a:pt x="1575" y="518"/>
                    <a:pt x="1551" y="573"/>
                    <a:pt x="1579" y="629"/>
                  </a:cubicBezTo>
                  <a:cubicBezTo>
                    <a:pt x="1549" y="629"/>
                    <a:pt x="1549" y="658"/>
                    <a:pt x="1489" y="658"/>
                  </a:cubicBezTo>
                  <a:cubicBezTo>
                    <a:pt x="1579" y="658"/>
                    <a:pt x="1370" y="867"/>
                    <a:pt x="1311" y="897"/>
                  </a:cubicBezTo>
                  <a:cubicBezTo>
                    <a:pt x="1276" y="905"/>
                    <a:pt x="1238" y="909"/>
                    <a:pt x="1201" y="909"/>
                  </a:cubicBezTo>
                  <a:cubicBezTo>
                    <a:pt x="1109" y="909"/>
                    <a:pt x="1017" y="888"/>
                    <a:pt x="953" y="867"/>
                  </a:cubicBezTo>
                  <a:cubicBezTo>
                    <a:pt x="912" y="851"/>
                    <a:pt x="866" y="833"/>
                    <a:pt x="820" y="812"/>
                  </a:cubicBezTo>
                  <a:lnTo>
                    <a:pt x="820" y="812"/>
                  </a:lnTo>
                  <a:cubicBezTo>
                    <a:pt x="917" y="899"/>
                    <a:pt x="1009" y="993"/>
                    <a:pt x="1132" y="1046"/>
                  </a:cubicBezTo>
                  <a:cubicBezTo>
                    <a:pt x="1234" y="1084"/>
                    <a:pt x="1353" y="1095"/>
                    <a:pt x="1473" y="1095"/>
                  </a:cubicBezTo>
                  <a:cubicBezTo>
                    <a:pt x="1635" y="1095"/>
                    <a:pt x="1800" y="1075"/>
                    <a:pt x="1936" y="1075"/>
                  </a:cubicBezTo>
                  <a:cubicBezTo>
                    <a:pt x="2204" y="1075"/>
                    <a:pt x="2621" y="1046"/>
                    <a:pt x="2859" y="897"/>
                  </a:cubicBezTo>
                  <a:cubicBezTo>
                    <a:pt x="3127" y="718"/>
                    <a:pt x="3008" y="420"/>
                    <a:pt x="3097" y="152"/>
                  </a:cubicBezTo>
                  <a:cubicBezTo>
                    <a:pt x="3097" y="105"/>
                    <a:pt x="3039" y="66"/>
                    <a:pt x="2980" y="6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7"/>
            <p:cNvSpPr/>
            <p:nvPr/>
          </p:nvSpPr>
          <p:spPr>
            <a:xfrm>
              <a:off x="3315730" y="2823450"/>
              <a:ext cx="9560" cy="2460"/>
            </a:xfrm>
            <a:custGeom>
              <a:avLst/>
              <a:gdLst/>
              <a:ahLst/>
              <a:cxnLst/>
              <a:rect l="l" t="t" r="r" b="b"/>
              <a:pathLst>
                <a:path w="478" h="123" extrusionOk="0">
                  <a:moveTo>
                    <a:pt x="187" y="1"/>
                  </a:moveTo>
                  <a:cubicBezTo>
                    <a:pt x="145" y="1"/>
                    <a:pt x="103" y="3"/>
                    <a:pt x="60" y="3"/>
                  </a:cubicBezTo>
                  <a:lnTo>
                    <a:pt x="1" y="3"/>
                  </a:lnTo>
                  <a:cubicBezTo>
                    <a:pt x="150" y="33"/>
                    <a:pt x="299" y="92"/>
                    <a:pt x="477" y="122"/>
                  </a:cubicBezTo>
                  <a:cubicBezTo>
                    <a:pt x="392" y="16"/>
                    <a:pt x="292" y="1"/>
                    <a:pt x="18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7"/>
            <p:cNvSpPr/>
            <p:nvPr/>
          </p:nvSpPr>
          <p:spPr>
            <a:xfrm>
              <a:off x="3284770" y="2706730"/>
              <a:ext cx="267400" cy="36400"/>
            </a:xfrm>
            <a:custGeom>
              <a:avLst/>
              <a:gdLst/>
              <a:ahLst/>
              <a:cxnLst/>
              <a:rect l="l" t="t" r="r" b="b"/>
              <a:pathLst>
                <a:path w="13370" h="1820" extrusionOk="0">
                  <a:moveTo>
                    <a:pt x="11847" y="1"/>
                  </a:moveTo>
                  <a:cubicBezTo>
                    <a:pt x="11818" y="1"/>
                    <a:pt x="11790" y="2"/>
                    <a:pt x="11761" y="3"/>
                  </a:cubicBezTo>
                  <a:cubicBezTo>
                    <a:pt x="10838" y="33"/>
                    <a:pt x="9915" y="271"/>
                    <a:pt x="9022" y="390"/>
                  </a:cubicBezTo>
                  <a:cubicBezTo>
                    <a:pt x="8576" y="450"/>
                    <a:pt x="8159" y="480"/>
                    <a:pt x="7712" y="480"/>
                  </a:cubicBezTo>
                  <a:cubicBezTo>
                    <a:pt x="6700" y="450"/>
                    <a:pt x="5717" y="480"/>
                    <a:pt x="4705" y="390"/>
                  </a:cubicBezTo>
                  <a:cubicBezTo>
                    <a:pt x="3812" y="301"/>
                    <a:pt x="2889" y="390"/>
                    <a:pt x="1995" y="152"/>
                  </a:cubicBezTo>
                  <a:cubicBezTo>
                    <a:pt x="1894" y="130"/>
                    <a:pt x="1769" y="118"/>
                    <a:pt x="1632" y="118"/>
                  </a:cubicBezTo>
                  <a:cubicBezTo>
                    <a:pt x="1046" y="118"/>
                    <a:pt x="240" y="336"/>
                    <a:pt x="120" y="867"/>
                  </a:cubicBezTo>
                  <a:cubicBezTo>
                    <a:pt x="1" y="1373"/>
                    <a:pt x="685" y="1820"/>
                    <a:pt x="1132" y="1820"/>
                  </a:cubicBezTo>
                  <a:cubicBezTo>
                    <a:pt x="1430" y="1820"/>
                    <a:pt x="1757" y="1671"/>
                    <a:pt x="2055" y="1611"/>
                  </a:cubicBezTo>
                  <a:cubicBezTo>
                    <a:pt x="3305" y="1284"/>
                    <a:pt x="4616" y="1313"/>
                    <a:pt x="5896" y="1194"/>
                  </a:cubicBezTo>
                  <a:cubicBezTo>
                    <a:pt x="6227" y="1159"/>
                    <a:pt x="6559" y="1145"/>
                    <a:pt x="6890" y="1145"/>
                  </a:cubicBezTo>
                  <a:cubicBezTo>
                    <a:pt x="7690" y="1145"/>
                    <a:pt x="8490" y="1229"/>
                    <a:pt x="9290" y="1313"/>
                  </a:cubicBezTo>
                  <a:cubicBezTo>
                    <a:pt x="9915" y="1373"/>
                    <a:pt x="10570" y="1373"/>
                    <a:pt x="11166" y="1462"/>
                  </a:cubicBezTo>
                  <a:cubicBezTo>
                    <a:pt x="11498" y="1512"/>
                    <a:pt x="11765" y="1599"/>
                    <a:pt x="12035" y="1599"/>
                  </a:cubicBezTo>
                  <a:cubicBezTo>
                    <a:pt x="12248" y="1599"/>
                    <a:pt x="12464" y="1544"/>
                    <a:pt x="12714" y="1373"/>
                  </a:cubicBezTo>
                  <a:cubicBezTo>
                    <a:pt x="13131" y="1105"/>
                    <a:pt x="13369" y="926"/>
                    <a:pt x="12982" y="510"/>
                  </a:cubicBezTo>
                  <a:cubicBezTo>
                    <a:pt x="12703" y="203"/>
                    <a:pt x="12268" y="1"/>
                    <a:pt x="1184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7"/>
            <p:cNvSpPr/>
            <p:nvPr/>
          </p:nvSpPr>
          <p:spPr>
            <a:xfrm>
              <a:off x="3335390" y="2670410"/>
              <a:ext cx="167940" cy="102820"/>
            </a:xfrm>
            <a:custGeom>
              <a:avLst/>
              <a:gdLst/>
              <a:ahLst/>
              <a:cxnLst/>
              <a:rect l="l" t="t" r="r" b="b"/>
              <a:pathLst>
                <a:path w="8397" h="5141" extrusionOk="0">
                  <a:moveTo>
                    <a:pt x="7744" y="0"/>
                  </a:moveTo>
                  <a:cubicBezTo>
                    <a:pt x="7341" y="0"/>
                    <a:pt x="7031" y="186"/>
                    <a:pt x="6670" y="241"/>
                  </a:cubicBezTo>
                  <a:cubicBezTo>
                    <a:pt x="6134" y="301"/>
                    <a:pt x="5568" y="390"/>
                    <a:pt x="5002" y="420"/>
                  </a:cubicBezTo>
                  <a:cubicBezTo>
                    <a:pt x="4705" y="420"/>
                    <a:pt x="4394" y="433"/>
                    <a:pt x="4087" y="433"/>
                  </a:cubicBezTo>
                  <a:cubicBezTo>
                    <a:pt x="3934" y="433"/>
                    <a:pt x="3782" y="430"/>
                    <a:pt x="3633" y="420"/>
                  </a:cubicBezTo>
                  <a:cubicBezTo>
                    <a:pt x="2740" y="390"/>
                    <a:pt x="1876" y="301"/>
                    <a:pt x="1013" y="241"/>
                  </a:cubicBezTo>
                  <a:cubicBezTo>
                    <a:pt x="869" y="223"/>
                    <a:pt x="629" y="130"/>
                    <a:pt x="427" y="130"/>
                  </a:cubicBezTo>
                  <a:cubicBezTo>
                    <a:pt x="294" y="130"/>
                    <a:pt x="179" y="171"/>
                    <a:pt x="119" y="301"/>
                  </a:cubicBezTo>
                  <a:cubicBezTo>
                    <a:pt x="0" y="569"/>
                    <a:pt x="179" y="1075"/>
                    <a:pt x="209" y="1373"/>
                  </a:cubicBezTo>
                  <a:cubicBezTo>
                    <a:pt x="298" y="2177"/>
                    <a:pt x="477" y="3010"/>
                    <a:pt x="268" y="3844"/>
                  </a:cubicBezTo>
                  <a:cubicBezTo>
                    <a:pt x="179" y="4261"/>
                    <a:pt x="149" y="4529"/>
                    <a:pt x="626" y="4707"/>
                  </a:cubicBezTo>
                  <a:cubicBezTo>
                    <a:pt x="983" y="4827"/>
                    <a:pt x="1370" y="4886"/>
                    <a:pt x="1757" y="4946"/>
                  </a:cubicBezTo>
                  <a:cubicBezTo>
                    <a:pt x="2204" y="5005"/>
                    <a:pt x="2680" y="5065"/>
                    <a:pt x="3156" y="5095"/>
                  </a:cubicBezTo>
                  <a:cubicBezTo>
                    <a:pt x="3463" y="5127"/>
                    <a:pt x="3761" y="5140"/>
                    <a:pt x="4057" y="5140"/>
                  </a:cubicBezTo>
                  <a:cubicBezTo>
                    <a:pt x="4567" y="5140"/>
                    <a:pt x="5071" y="5102"/>
                    <a:pt x="5598" y="5065"/>
                  </a:cubicBezTo>
                  <a:cubicBezTo>
                    <a:pt x="6164" y="5005"/>
                    <a:pt x="6729" y="4946"/>
                    <a:pt x="7265" y="4767"/>
                  </a:cubicBezTo>
                  <a:cubicBezTo>
                    <a:pt x="7652" y="4648"/>
                    <a:pt x="8188" y="4618"/>
                    <a:pt x="8278" y="4112"/>
                  </a:cubicBezTo>
                  <a:cubicBezTo>
                    <a:pt x="8397" y="3695"/>
                    <a:pt x="8248" y="3249"/>
                    <a:pt x="8129" y="2861"/>
                  </a:cubicBezTo>
                  <a:cubicBezTo>
                    <a:pt x="7920" y="2177"/>
                    <a:pt x="8069" y="1403"/>
                    <a:pt x="8099" y="688"/>
                  </a:cubicBezTo>
                  <a:cubicBezTo>
                    <a:pt x="8129" y="420"/>
                    <a:pt x="8218" y="3"/>
                    <a:pt x="7831" y="3"/>
                  </a:cubicBezTo>
                  <a:cubicBezTo>
                    <a:pt x="7801" y="1"/>
                    <a:pt x="7772" y="0"/>
                    <a:pt x="774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7"/>
            <p:cNvSpPr/>
            <p:nvPr/>
          </p:nvSpPr>
          <p:spPr>
            <a:xfrm>
              <a:off x="3347290" y="2710370"/>
              <a:ext cx="15500" cy="48940"/>
            </a:xfrm>
            <a:custGeom>
              <a:avLst/>
              <a:gdLst/>
              <a:ahLst/>
              <a:cxnLst/>
              <a:rect l="l" t="t" r="r" b="b"/>
              <a:pathLst>
                <a:path w="775" h="2447" extrusionOk="0">
                  <a:moveTo>
                    <a:pt x="120" y="1221"/>
                  </a:moveTo>
                  <a:cubicBezTo>
                    <a:pt x="97" y="1291"/>
                    <a:pt x="81" y="1367"/>
                    <a:pt x="72" y="1446"/>
                  </a:cubicBezTo>
                  <a:lnTo>
                    <a:pt x="72" y="1446"/>
                  </a:lnTo>
                  <a:cubicBezTo>
                    <a:pt x="87" y="1370"/>
                    <a:pt x="104" y="1294"/>
                    <a:pt x="120" y="1221"/>
                  </a:cubicBezTo>
                  <a:close/>
                  <a:moveTo>
                    <a:pt x="656" y="0"/>
                  </a:moveTo>
                  <a:cubicBezTo>
                    <a:pt x="626" y="238"/>
                    <a:pt x="626" y="447"/>
                    <a:pt x="596" y="655"/>
                  </a:cubicBezTo>
                  <a:cubicBezTo>
                    <a:pt x="537" y="923"/>
                    <a:pt x="507" y="1191"/>
                    <a:pt x="447" y="1459"/>
                  </a:cubicBezTo>
                  <a:cubicBezTo>
                    <a:pt x="418" y="1697"/>
                    <a:pt x="418" y="2054"/>
                    <a:pt x="299" y="2263"/>
                  </a:cubicBezTo>
                  <a:cubicBezTo>
                    <a:pt x="209" y="2263"/>
                    <a:pt x="150" y="2174"/>
                    <a:pt x="120" y="2084"/>
                  </a:cubicBezTo>
                  <a:cubicBezTo>
                    <a:pt x="120" y="2084"/>
                    <a:pt x="90" y="2114"/>
                    <a:pt x="90" y="2114"/>
                  </a:cubicBezTo>
                  <a:cubicBezTo>
                    <a:pt x="68" y="1916"/>
                    <a:pt x="46" y="1670"/>
                    <a:pt x="72" y="1446"/>
                  </a:cubicBezTo>
                  <a:lnTo>
                    <a:pt x="72" y="1446"/>
                  </a:lnTo>
                  <a:cubicBezTo>
                    <a:pt x="32" y="1648"/>
                    <a:pt x="1" y="1852"/>
                    <a:pt x="1" y="2025"/>
                  </a:cubicBezTo>
                  <a:cubicBezTo>
                    <a:pt x="1" y="2233"/>
                    <a:pt x="1" y="2293"/>
                    <a:pt x="209" y="2352"/>
                  </a:cubicBezTo>
                  <a:lnTo>
                    <a:pt x="239" y="2352"/>
                  </a:lnTo>
                  <a:cubicBezTo>
                    <a:pt x="256" y="2352"/>
                    <a:pt x="273" y="2372"/>
                    <a:pt x="279" y="2372"/>
                  </a:cubicBezTo>
                  <a:cubicBezTo>
                    <a:pt x="283" y="2372"/>
                    <a:pt x="282" y="2361"/>
                    <a:pt x="269" y="2322"/>
                  </a:cubicBezTo>
                  <a:lnTo>
                    <a:pt x="269" y="2322"/>
                  </a:lnTo>
                  <a:cubicBezTo>
                    <a:pt x="361" y="2396"/>
                    <a:pt x="430" y="2447"/>
                    <a:pt x="498" y="2447"/>
                  </a:cubicBezTo>
                  <a:cubicBezTo>
                    <a:pt x="539" y="2447"/>
                    <a:pt x="581" y="2427"/>
                    <a:pt x="626" y="2382"/>
                  </a:cubicBezTo>
                  <a:cubicBezTo>
                    <a:pt x="686" y="2114"/>
                    <a:pt x="686" y="1816"/>
                    <a:pt x="686" y="1548"/>
                  </a:cubicBezTo>
                  <a:cubicBezTo>
                    <a:pt x="715" y="1042"/>
                    <a:pt x="775" y="476"/>
                    <a:pt x="65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7"/>
            <p:cNvSpPr/>
            <p:nvPr/>
          </p:nvSpPr>
          <p:spPr>
            <a:xfrm>
              <a:off x="3399110" y="2681770"/>
              <a:ext cx="95880" cy="83240"/>
            </a:xfrm>
            <a:custGeom>
              <a:avLst/>
              <a:gdLst/>
              <a:ahLst/>
              <a:cxnLst/>
              <a:rect l="l" t="t" r="r" b="b"/>
              <a:pathLst>
                <a:path w="4794" h="4162" extrusionOk="0">
                  <a:moveTo>
                    <a:pt x="3154" y="287"/>
                  </a:moveTo>
                  <a:lnTo>
                    <a:pt x="3154" y="287"/>
                  </a:lnTo>
                  <a:cubicBezTo>
                    <a:pt x="3155" y="289"/>
                    <a:pt x="3155" y="291"/>
                    <a:pt x="3155" y="293"/>
                  </a:cubicBezTo>
                  <a:lnTo>
                    <a:pt x="3155" y="293"/>
                  </a:lnTo>
                  <a:cubicBezTo>
                    <a:pt x="3156" y="293"/>
                    <a:pt x="3156" y="293"/>
                    <a:pt x="3156" y="293"/>
                  </a:cubicBezTo>
                  <a:lnTo>
                    <a:pt x="3156" y="293"/>
                  </a:lnTo>
                  <a:cubicBezTo>
                    <a:pt x="3156" y="291"/>
                    <a:pt x="3155" y="289"/>
                    <a:pt x="3154" y="287"/>
                  </a:cubicBezTo>
                  <a:close/>
                  <a:moveTo>
                    <a:pt x="4020" y="1"/>
                  </a:moveTo>
                  <a:cubicBezTo>
                    <a:pt x="3957" y="22"/>
                    <a:pt x="3893" y="43"/>
                    <a:pt x="3820" y="43"/>
                  </a:cubicBezTo>
                  <a:cubicBezTo>
                    <a:pt x="3789" y="43"/>
                    <a:pt x="3757" y="39"/>
                    <a:pt x="3722" y="31"/>
                  </a:cubicBezTo>
                  <a:lnTo>
                    <a:pt x="3722" y="31"/>
                  </a:lnTo>
                  <a:cubicBezTo>
                    <a:pt x="3692" y="180"/>
                    <a:pt x="3752" y="358"/>
                    <a:pt x="3722" y="507"/>
                  </a:cubicBezTo>
                  <a:cubicBezTo>
                    <a:pt x="3722" y="656"/>
                    <a:pt x="3680" y="806"/>
                    <a:pt x="3684" y="955"/>
                  </a:cubicBezTo>
                  <a:lnTo>
                    <a:pt x="3684" y="955"/>
                  </a:lnTo>
                  <a:cubicBezTo>
                    <a:pt x="3657" y="661"/>
                    <a:pt x="3627" y="388"/>
                    <a:pt x="3573" y="90"/>
                  </a:cubicBezTo>
                  <a:cubicBezTo>
                    <a:pt x="3573" y="120"/>
                    <a:pt x="3573" y="150"/>
                    <a:pt x="3573" y="180"/>
                  </a:cubicBezTo>
                  <a:cubicBezTo>
                    <a:pt x="3573" y="180"/>
                    <a:pt x="3543" y="120"/>
                    <a:pt x="3543" y="60"/>
                  </a:cubicBezTo>
                  <a:cubicBezTo>
                    <a:pt x="3514" y="90"/>
                    <a:pt x="3454" y="150"/>
                    <a:pt x="3454" y="180"/>
                  </a:cubicBezTo>
                  <a:cubicBezTo>
                    <a:pt x="3365" y="596"/>
                    <a:pt x="3424" y="1103"/>
                    <a:pt x="3394" y="1549"/>
                  </a:cubicBezTo>
                  <a:cubicBezTo>
                    <a:pt x="3365" y="1966"/>
                    <a:pt x="3454" y="2353"/>
                    <a:pt x="3454" y="2770"/>
                  </a:cubicBezTo>
                  <a:cubicBezTo>
                    <a:pt x="3305" y="2174"/>
                    <a:pt x="3335" y="1579"/>
                    <a:pt x="3275" y="983"/>
                  </a:cubicBezTo>
                  <a:cubicBezTo>
                    <a:pt x="3248" y="818"/>
                    <a:pt x="3271" y="421"/>
                    <a:pt x="3156" y="293"/>
                  </a:cubicBezTo>
                  <a:lnTo>
                    <a:pt x="3156" y="293"/>
                  </a:lnTo>
                  <a:cubicBezTo>
                    <a:pt x="3156" y="295"/>
                    <a:pt x="3156" y="297"/>
                    <a:pt x="3156" y="299"/>
                  </a:cubicBezTo>
                  <a:cubicBezTo>
                    <a:pt x="3156" y="297"/>
                    <a:pt x="3156" y="295"/>
                    <a:pt x="3155" y="293"/>
                  </a:cubicBezTo>
                  <a:lnTo>
                    <a:pt x="3155" y="293"/>
                  </a:lnTo>
                  <a:cubicBezTo>
                    <a:pt x="3147" y="283"/>
                    <a:pt x="3137" y="275"/>
                    <a:pt x="3126" y="269"/>
                  </a:cubicBezTo>
                  <a:lnTo>
                    <a:pt x="3126" y="269"/>
                  </a:lnTo>
                  <a:cubicBezTo>
                    <a:pt x="3126" y="269"/>
                    <a:pt x="3148" y="269"/>
                    <a:pt x="3154" y="287"/>
                  </a:cubicBezTo>
                  <a:lnTo>
                    <a:pt x="3154" y="287"/>
                  </a:lnTo>
                  <a:cubicBezTo>
                    <a:pt x="3135" y="185"/>
                    <a:pt x="3060" y="160"/>
                    <a:pt x="2973" y="160"/>
                  </a:cubicBezTo>
                  <a:cubicBezTo>
                    <a:pt x="2896" y="160"/>
                    <a:pt x="2808" y="180"/>
                    <a:pt x="2739" y="180"/>
                  </a:cubicBezTo>
                  <a:cubicBezTo>
                    <a:pt x="2888" y="626"/>
                    <a:pt x="2859" y="1192"/>
                    <a:pt x="2888" y="1638"/>
                  </a:cubicBezTo>
                  <a:cubicBezTo>
                    <a:pt x="2888" y="2115"/>
                    <a:pt x="2918" y="2710"/>
                    <a:pt x="2918" y="3157"/>
                  </a:cubicBezTo>
                  <a:cubicBezTo>
                    <a:pt x="2829" y="2591"/>
                    <a:pt x="2769" y="2026"/>
                    <a:pt x="2710" y="1460"/>
                  </a:cubicBezTo>
                  <a:cubicBezTo>
                    <a:pt x="2710" y="1290"/>
                    <a:pt x="2710" y="290"/>
                    <a:pt x="2481" y="290"/>
                  </a:cubicBezTo>
                  <a:cubicBezTo>
                    <a:pt x="2468" y="290"/>
                    <a:pt x="2455" y="293"/>
                    <a:pt x="2442" y="299"/>
                  </a:cubicBezTo>
                  <a:cubicBezTo>
                    <a:pt x="2412" y="269"/>
                    <a:pt x="2412" y="269"/>
                    <a:pt x="2412" y="239"/>
                  </a:cubicBezTo>
                  <a:cubicBezTo>
                    <a:pt x="2412" y="239"/>
                    <a:pt x="2382" y="299"/>
                    <a:pt x="2382" y="299"/>
                  </a:cubicBezTo>
                  <a:cubicBezTo>
                    <a:pt x="2591" y="418"/>
                    <a:pt x="2501" y="1222"/>
                    <a:pt x="2531" y="1460"/>
                  </a:cubicBezTo>
                  <a:cubicBezTo>
                    <a:pt x="2561" y="2085"/>
                    <a:pt x="2591" y="2740"/>
                    <a:pt x="2591" y="3395"/>
                  </a:cubicBezTo>
                  <a:cubicBezTo>
                    <a:pt x="2650" y="3157"/>
                    <a:pt x="2680" y="2800"/>
                    <a:pt x="2650" y="2561"/>
                  </a:cubicBezTo>
                  <a:lnTo>
                    <a:pt x="2650" y="2561"/>
                  </a:lnTo>
                  <a:cubicBezTo>
                    <a:pt x="2769" y="2800"/>
                    <a:pt x="2829" y="3633"/>
                    <a:pt x="2650" y="3842"/>
                  </a:cubicBezTo>
                  <a:cubicBezTo>
                    <a:pt x="2650" y="3812"/>
                    <a:pt x="2591" y="3782"/>
                    <a:pt x="2561" y="3752"/>
                  </a:cubicBezTo>
                  <a:cubicBezTo>
                    <a:pt x="2461" y="3864"/>
                    <a:pt x="2393" y="3919"/>
                    <a:pt x="2341" y="3919"/>
                  </a:cubicBezTo>
                  <a:cubicBezTo>
                    <a:pt x="2268" y="3919"/>
                    <a:pt x="2226" y="3812"/>
                    <a:pt x="2174" y="3604"/>
                  </a:cubicBezTo>
                  <a:cubicBezTo>
                    <a:pt x="2084" y="3306"/>
                    <a:pt x="2114" y="2889"/>
                    <a:pt x="1995" y="2591"/>
                  </a:cubicBezTo>
                  <a:lnTo>
                    <a:pt x="1995" y="2591"/>
                  </a:lnTo>
                  <a:cubicBezTo>
                    <a:pt x="1936" y="3008"/>
                    <a:pt x="2114" y="3544"/>
                    <a:pt x="1876" y="3931"/>
                  </a:cubicBezTo>
                  <a:cubicBezTo>
                    <a:pt x="1876" y="3842"/>
                    <a:pt x="1846" y="3782"/>
                    <a:pt x="1846" y="3723"/>
                  </a:cubicBezTo>
                  <a:cubicBezTo>
                    <a:pt x="1727" y="3901"/>
                    <a:pt x="1668" y="3842"/>
                    <a:pt x="1489" y="3872"/>
                  </a:cubicBezTo>
                  <a:cubicBezTo>
                    <a:pt x="1414" y="3872"/>
                    <a:pt x="1355" y="3886"/>
                    <a:pt x="1299" y="3886"/>
                  </a:cubicBezTo>
                  <a:cubicBezTo>
                    <a:pt x="1243" y="3886"/>
                    <a:pt x="1191" y="3872"/>
                    <a:pt x="1132" y="3812"/>
                  </a:cubicBezTo>
                  <a:cubicBezTo>
                    <a:pt x="983" y="3663"/>
                    <a:pt x="923" y="3127"/>
                    <a:pt x="893" y="2889"/>
                  </a:cubicBezTo>
                  <a:cubicBezTo>
                    <a:pt x="864" y="2740"/>
                    <a:pt x="864" y="2591"/>
                    <a:pt x="864" y="2413"/>
                  </a:cubicBezTo>
                  <a:cubicBezTo>
                    <a:pt x="774" y="2561"/>
                    <a:pt x="864" y="3008"/>
                    <a:pt x="864" y="3187"/>
                  </a:cubicBezTo>
                  <a:cubicBezTo>
                    <a:pt x="893" y="3395"/>
                    <a:pt x="953" y="3663"/>
                    <a:pt x="893" y="3872"/>
                  </a:cubicBezTo>
                  <a:cubicBezTo>
                    <a:pt x="893" y="3842"/>
                    <a:pt x="893" y="3842"/>
                    <a:pt x="893" y="3812"/>
                  </a:cubicBezTo>
                  <a:cubicBezTo>
                    <a:pt x="864" y="3842"/>
                    <a:pt x="804" y="3872"/>
                    <a:pt x="804" y="3872"/>
                  </a:cubicBezTo>
                  <a:cubicBezTo>
                    <a:pt x="774" y="3812"/>
                    <a:pt x="715" y="3752"/>
                    <a:pt x="715" y="3723"/>
                  </a:cubicBezTo>
                  <a:cubicBezTo>
                    <a:pt x="685" y="3723"/>
                    <a:pt x="596" y="3752"/>
                    <a:pt x="566" y="3782"/>
                  </a:cubicBezTo>
                  <a:cubicBezTo>
                    <a:pt x="566" y="3752"/>
                    <a:pt x="506" y="3723"/>
                    <a:pt x="477" y="3723"/>
                  </a:cubicBezTo>
                  <a:cubicBezTo>
                    <a:pt x="477" y="3782"/>
                    <a:pt x="417" y="3812"/>
                    <a:pt x="387" y="3872"/>
                  </a:cubicBezTo>
                  <a:cubicBezTo>
                    <a:pt x="268" y="3723"/>
                    <a:pt x="298" y="3425"/>
                    <a:pt x="268" y="3246"/>
                  </a:cubicBezTo>
                  <a:cubicBezTo>
                    <a:pt x="238" y="3008"/>
                    <a:pt x="238" y="2740"/>
                    <a:pt x="149" y="2532"/>
                  </a:cubicBezTo>
                  <a:cubicBezTo>
                    <a:pt x="149" y="2740"/>
                    <a:pt x="119" y="2949"/>
                    <a:pt x="119" y="3157"/>
                  </a:cubicBezTo>
                  <a:cubicBezTo>
                    <a:pt x="119" y="3455"/>
                    <a:pt x="0" y="3812"/>
                    <a:pt x="30" y="4110"/>
                  </a:cubicBezTo>
                  <a:lnTo>
                    <a:pt x="119" y="3991"/>
                  </a:lnTo>
                  <a:cubicBezTo>
                    <a:pt x="179" y="4050"/>
                    <a:pt x="238" y="4080"/>
                    <a:pt x="294" y="4080"/>
                  </a:cubicBezTo>
                  <a:cubicBezTo>
                    <a:pt x="350" y="4080"/>
                    <a:pt x="402" y="4050"/>
                    <a:pt x="447" y="3991"/>
                  </a:cubicBezTo>
                  <a:cubicBezTo>
                    <a:pt x="468" y="4097"/>
                    <a:pt x="550" y="4112"/>
                    <a:pt x="639" y="4112"/>
                  </a:cubicBezTo>
                  <a:cubicBezTo>
                    <a:pt x="674" y="4112"/>
                    <a:pt x="711" y="4110"/>
                    <a:pt x="745" y="4110"/>
                  </a:cubicBezTo>
                  <a:cubicBezTo>
                    <a:pt x="768" y="4104"/>
                    <a:pt x="790" y="4101"/>
                    <a:pt x="810" y="4101"/>
                  </a:cubicBezTo>
                  <a:cubicBezTo>
                    <a:pt x="890" y="4101"/>
                    <a:pt x="947" y="4139"/>
                    <a:pt x="1042" y="4139"/>
                  </a:cubicBezTo>
                  <a:cubicBezTo>
                    <a:pt x="1208" y="4154"/>
                    <a:pt x="1378" y="4161"/>
                    <a:pt x="1550" y="4161"/>
                  </a:cubicBezTo>
                  <a:cubicBezTo>
                    <a:pt x="2085" y="4161"/>
                    <a:pt x="2638" y="4089"/>
                    <a:pt x="3156" y="3931"/>
                  </a:cubicBezTo>
                  <a:cubicBezTo>
                    <a:pt x="3156" y="3902"/>
                    <a:pt x="3128" y="3901"/>
                    <a:pt x="3127" y="3873"/>
                  </a:cubicBezTo>
                  <a:lnTo>
                    <a:pt x="3127" y="3873"/>
                  </a:lnTo>
                  <a:cubicBezTo>
                    <a:pt x="3128" y="3901"/>
                    <a:pt x="3156" y="3901"/>
                    <a:pt x="3156" y="3901"/>
                  </a:cubicBezTo>
                  <a:cubicBezTo>
                    <a:pt x="3186" y="3633"/>
                    <a:pt x="3156" y="3306"/>
                    <a:pt x="3246" y="3038"/>
                  </a:cubicBezTo>
                  <a:cubicBezTo>
                    <a:pt x="3246" y="3306"/>
                    <a:pt x="3335" y="3574"/>
                    <a:pt x="3424" y="3812"/>
                  </a:cubicBezTo>
                  <a:cubicBezTo>
                    <a:pt x="3424" y="3782"/>
                    <a:pt x="3424" y="3723"/>
                    <a:pt x="3424" y="3693"/>
                  </a:cubicBezTo>
                  <a:cubicBezTo>
                    <a:pt x="3458" y="3794"/>
                    <a:pt x="3511" y="3848"/>
                    <a:pt x="3572" y="3848"/>
                  </a:cubicBezTo>
                  <a:cubicBezTo>
                    <a:pt x="3619" y="3848"/>
                    <a:pt x="3670" y="3817"/>
                    <a:pt x="3722" y="3752"/>
                  </a:cubicBezTo>
                  <a:cubicBezTo>
                    <a:pt x="3752" y="3782"/>
                    <a:pt x="3781" y="3782"/>
                    <a:pt x="3811" y="3812"/>
                  </a:cubicBezTo>
                  <a:cubicBezTo>
                    <a:pt x="3692" y="3633"/>
                    <a:pt x="3662" y="3097"/>
                    <a:pt x="3722" y="2889"/>
                  </a:cubicBezTo>
                  <a:lnTo>
                    <a:pt x="3722" y="2889"/>
                  </a:lnTo>
                  <a:cubicBezTo>
                    <a:pt x="3722" y="3127"/>
                    <a:pt x="3811" y="3484"/>
                    <a:pt x="3930" y="3693"/>
                  </a:cubicBezTo>
                  <a:cubicBezTo>
                    <a:pt x="3960" y="3068"/>
                    <a:pt x="3603" y="2293"/>
                    <a:pt x="3841" y="1698"/>
                  </a:cubicBezTo>
                  <a:lnTo>
                    <a:pt x="3841" y="1698"/>
                  </a:lnTo>
                  <a:cubicBezTo>
                    <a:pt x="3811" y="2055"/>
                    <a:pt x="3901" y="2442"/>
                    <a:pt x="3960" y="2800"/>
                  </a:cubicBezTo>
                  <a:cubicBezTo>
                    <a:pt x="3990" y="3127"/>
                    <a:pt x="4049" y="3425"/>
                    <a:pt x="4139" y="3723"/>
                  </a:cubicBezTo>
                  <a:cubicBezTo>
                    <a:pt x="4139" y="3693"/>
                    <a:pt x="4169" y="3663"/>
                    <a:pt x="4169" y="3604"/>
                  </a:cubicBezTo>
                  <a:cubicBezTo>
                    <a:pt x="4169" y="3633"/>
                    <a:pt x="4228" y="3723"/>
                    <a:pt x="4258" y="3723"/>
                  </a:cubicBezTo>
                  <a:cubicBezTo>
                    <a:pt x="4317" y="3574"/>
                    <a:pt x="4526" y="3574"/>
                    <a:pt x="4675" y="3574"/>
                  </a:cubicBezTo>
                  <a:cubicBezTo>
                    <a:pt x="4615" y="3365"/>
                    <a:pt x="4526" y="3157"/>
                    <a:pt x="4496" y="2949"/>
                  </a:cubicBezTo>
                  <a:lnTo>
                    <a:pt x="4496" y="2949"/>
                  </a:lnTo>
                  <a:cubicBezTo>
                    <a:pt x="4585" y="3157"/>
                    <a:pt x="4675" y="3365"/>
                    <a:pt x="4764" y="3574"/>
                  </a:cubicBezTo>
                  <a:cubicBezTo>
                    <a:pt x="4794" y="3425"/>
                    <a:pt x="4704" y="3246"/>
                    <a:pt x="4675" y="3097"/>
                  </a:cubicBezTo>
                  <a:cubicBezTo>
                    <a:pt x="4556" y="2621"/>
                    <a:pt x="4437" y="2174"/>
                    <a:pt x="4407" y="1698"/>
                  </a:cubicBezTo>
                  <a:cubicBezTo>
                    <a:pt x="4377" y="1341"/>
                    <a:pt x="4317" y="983"/>
                    <a:pt x="4317" y="596"/>
                  </a:cubicBezTo>
                  <a:cubicBezTo>
                    <a:pt x="4317" y="447"/>
                    <a:pt x="4347" y="239"/>
                    <a:pt x="4317" y="150"/>
                  </a:cubicBezTo>
                  <a:cubicBezTo>
                    <a:pt x="4288" y="180"/>
                    <a:pt x="4288" y="239"/>
                    <a:pt x="4288" y="269"/>
                  </a:cubicBezTo>
                  <a:cubicBezTo>
                    <a:pt x="4288" y="269"/>
                    <a:pt x="4258" y="150"/>
                    <a:pt x="4258" y="150"/>
                  </a:cubicBezTo>
                  <a:cubicBezTo>
                    <a:pt x="4198" y="447"/>
                    <a:pt x="4198" y="775"/>
                    <a:pt x="4169" y="1073"/>
                  </a:cubicBezTo>
                  <a:cubicBezTo>
                    <a:pt x="4169" y="775"/>
                    <a:pt x="4139" y="239"/>
                    <a:pt x="402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7"/>
            <p:cNvSpPr/>
            <p:nvPr/>
          </p:nvSpPr>
          <p:spPr>
            <a:xfrm>
              <a:off x="3408030" y="2688930"/>
              <a:ext cx="8960" cy="24420"/>
            </a:xfrm>
            <a:custGeom>
              <a:avLst/>
              <a:gdLst/>
              <a:ahLst/>
              <a:cxnLst/>
              <a:rect l="l" t="t" r="r" b="b"/>
              <a:pathLst>
                <a:path w="448" h="1221" extrusionOk="0">
                  <a:moveTo>
                    <a:pt x="418" y="0"/>
                  </a:moveTo>
                  <a:lnTo>
                    <a:pt x="418" y="0"/>
                  </a:lnTo>
                  <a:cubicBezTo>
                    <a:pt x="1" y="89"/>
                    <a:pt x="328" y="983"/>
                    <a:pt x="388" y="1221"/>
                  </a:cubicBezTo>
                  <a:cubicBezTo>
                    <a:pt x="388" y="804"/>
                    <a:pt x="447" y="417"/>
                    <a:pt x="41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7"/>
            <p:cNvSpPr/>
            <p:nvPr/>
          </p:nvSpPr>
          <p:spPr>
            <a:xfrm>
              <a:off x="3436030" y="2692490"/>
              <a:ext cx="4180" cy="28600"/>
            </a:xfrm>
            <a:custGeom>
              <a:avLst/>
              <a:gdLst/>
              <a:ahLst/>
              <a:cxnLst/>
              <a:rect l="l" t="t" r="r" b="b"/>
              <a:pathLst>
                <a:path w="209" h="1430" extrusionOk="0">
                  <a:moveTo>
                    <a:pt x="119" y="1"/>
                  </a:moveTo>
                  <a:cubicBezTo>
                    <a:pt x="60" y="31"/>
                    <a:pt x="30" y="90"/>
                    <a:pt x="30" y="179"/>
                  </a:cubicBezTo>
                  <a:lnTo>
                    <a:pt x="60" y="209"/>
                  </a:lnTo>
                  <a:cubicBezTo>
                    <a:pt x="0" y="477"/>
                    <a:pt x="60" y="745"/>
                    <a:pt x="90" y="1013"/>
                  </a:cubicBezTo>
                  <a:cubicBezTo>
                    <a:pt x="90" y="1132"/>
                    <a:pt x="90" y="1311"/>
                    <a:pt x="119" y="1430"/>
                  </a:cubicBezTo>
                  <a:cubicBezTo>
                    <a:pt x="149" y="1192"/>
                    <a:pt x="179" y="983"/>
                    <a:pt x="179" y="745"/>
                  </a:cubicBezTo>
                  <a:cubicBezTo>
                    <a:pt x="179" y="537"/>
                    <a:pt x="209" y="150"/>
                    <a:pt x="11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7"/>
            <p:cNvSpPr/>
            <p:nvPr/>
          </p:nvSpPr>
          <p:spPr>
            <a:xfrm>
              <a:off x="3358010" y="2686250"/>
              <a:ext cx="4800" cy="14000"/>
            </a:xfrm>
            <a:custGeom>
              <a:avLst/>
              <a:gdLst/>
              <a:ahLst/>
              <a:cxnLst/>
              <a:rect l="l" t="t" r="r" b="b"/>
              <a:pathLst>
                <a:path w="240" h="700" extrusionOk="0">
                  <a:moveTo>
                    <a:pt x="86" y="1"/>
                  </a:moveTo>
                  <a:cubicBezTo>
                    <a:pt x="63" y="1"/>
                    <a:pt x="35" y="14"/>
                    <a:pt x="1" y="45"/>
                  </a:cubicBezTo>
                  <a:lnTo>
                    <a:pt x="31" y="104"/>
                  </a:lnTo>
                  <a:cubicBezTo>
                    <a:pt x="120" y="283"/>
                    <a:pt x="90" y="491"/>
                    <a:pt x="120" y="700"/>
                  </a:cubicBezTo>
                  <a:cubicBezTo>
                    <a:pt x="146" y="622"/>
                    <a:pt x="240" y="1"/>
                    <a:pt x="8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7"/>
            <p:cNvSpPr/>
            <p:nvPr/>
          </p:nvSpPr>
          <p:spPr>
            <a:xfrm>
              <a:off x="3339550" y="2684150"/>
              <a:ext cx="7180" cy="17900"/>
            </a:xfrm>
            <a:custGeom>
              <a:avLst/>
              <a:gdLst/>
              <a:ahLst/>
              <a:cxnLst/>
              <a:rect l="l" t="t" r="r" b="b"/>
              <a:pathLst>
                <a:path w="359" h="895" extrusionOk="0">
                  <a:moveTo>
                    <a:pt x="150" y="1"/>
                  </a:moveTo>
                  <a:cubicBezTo>
                    <a:pt x="1" y="209"/>
                    <a:pt x="328" y="626"/>
                    <a:pt x="299" y="894"/>
                  </a:cubicBezTo>
                  <a:cubicBezTo>
                    <a:pt x="358" y="745"/>
                    <a:pt x="328" y="31"/>
                    <a:pt x="15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7"/>
            <p:cNvSpPr/>
            <p:nvPr/>
          </p:nvSpPr>
          <p:spPr>
            <a:xfrm>
              <a:off x="3469970" y="2681770"/>
              <a:ext cx="26220" cy="76840"/>
            </a:xfrm>
            <a:custGeom>
              <a:avLst/>
              <a:gdLst/>
              <a:ahLst/>
              <a:cxnLst/>
              <a:rect l="l" t="t" r="r" b="b"/>
              <a:pathLst>
                <a:path w="1311" h="3842" extrusionOk="0">
                  <a:moveTo>
                    <a:pt x="626" y="1"/>
                  </a:moveTo>
                  <a:cubicBezTo>
                    <a:pt x="626" y="388"/>
                    <a:pt x="626" y="745"/>
                    <a:pt x="626" y="1132"/>
                  </a:cubicBezTo>
                  <a:cubicBezTo>
                    <a:pt x="596" y="954"/>
                    <a:pt x="536" y="775"/>
                    <a:pt x="536" y="596"/>
                  </a:cubicBezTo>
                  <a:cubicBezTo>
                    <a:pt x="465" y="762"/>
                    <a:pt x="469" y="1116"/>
                    <a:pt x="504" y="1359"/>
                  </a:cubicBezTo>
                  <a:lnTo>
                    <a:pt x="504" y="1359"/>
                  </a:lnTo>
                  <a:lnTo>
                    <a:pt x="477" y="1222"/>
                  </a:lnTo>
                  <a:lnTo>
                    <a:pt x="477" y="1222"/>
                  </a:lnTo>
                  <a:cubicBezTo>
                    <a:pt x="506" y="1519"/>
                    <a:pt x="536" y="1787"/>
                    <a:pt x="566" y="2085"/>
                  </a:cubicBezTo>
                  <a:cubicBezTo>
                    <a:pt x="596" y="2293"/>
                    <a:pt x="566" y="2561"/>
                    <a:pt x="685" y="2740"/>
                  </a:cubicBezTo>
                  <a:cubicBezTo>
                    <a:pt x="774" y="2383"/>
                    <a:pt x="536" y="1847"/>
                    <a:pt x="745" y="1579"/>
                  </a:cubicBezTo>
                  <a:lnTo>
                    <a:pt x="745" y="1579"/>
                  </a:lnTo>
                  <a:cubicBezTo>
                    <a:pt x="655" y="2174"/>
                    <a:pt x="923" y="2800"/>
                    <a:pt x="864" y="3395"/>
                  </a:cubicBezTo>
                  <a:cubicBezTo>
                    <a:pt x="774" y="3336"/>
                    <a:pt x="774" y="3187"/>
                    <a:pt x="715" y="3097"/>
                  </a:cubicBezTo>
                  <a:cubicBezTo>
                    <a:pt x="686" y="3212"/>
                    <a:pt x="657" y="3605"/>
                    <a:pt x="468" y="3605"/>
                  </a:cubicBezTo>
                  <a:cubicBezTo>
                    <a:pt x="461" y="3605"/>
                    <a:pt x="454" y="3605"/>
                    <a:pt x="447" y="3604"/>
                  </a:cubicBezTo>
                  <a:cubicBezTo>
                    <a:pt x="238" y="3574"/>
                    <a:pt x="179" y="2651"/>
                    <a:pt x="149" y="2472"/>
                  </a:cubicBezTo>
                  <a:lnTo>
                    <a:pt x="149" y="2472"/>
                  </a:lnTo>
                  <a:cubicBezTo>
                    <a:pt x="119" y="2621"/>
                    <a:pt x="209" y="2949"/>
                    <a:pt x="209" y="3127"/>
                  </a:cubicBezTo>
                  <a:cubicBezTo>
                    <a:pt x="238" y="3306"/>
                    <a:pt x="328" y="3633"/>
                    <a:pt x="209" y="3752"/>
                  </a:cubicBezTo>
                  <a:cubicBezTo>
                    <a:pt x="209" y="3723"/>
                    <a:pt x="209" y="3663"/>
                    <a:pt x="209" y="3633"/>
                  </a:cubicBezTo>
                  <a:cubicBezTo>
                    <a:pt x="179" y="3723"/>
                    <a:pt x="90" y="3782"/>
                    <a:pt x="0" y="3782"/>
                  </a:cubicBezTo>
                  <a:cubicBezTo>
                    <a:pt x="0" y="3812"/>
                    <a:pt x="0" y="3812"/>
                    <a:pt x="0" y="3842"/>
                  </a:cubicBezTo>
                  <a:cubicBezTo>
                    <a:pt x="298" y="3693"/>
                    <a:pt x="834" y="3782"/>
                    <a:pt x="983" y="3395"/>
                  </a:cubicBezTo>
                  <a:cubicBezTo>
                    <a:pt x="1013" y="3425"/>
                    <a:pt x="1072" y="3455"/>
                    <a:pt x="1102" y="3514"/>
                  </a:cubicBezTo>
                  <a:cubicBezTo>
                    <a:pt x="1042" y="3246"/>
                    <a:pt x="983" y="2829"/>
                    <a:pt x="1042" y="2561"/>
                  </a:cubicBezTo>
                  <a:lnTo>
                    <a:pt x="1042" y="2561"/>
                  </a:lnTo>
                  <a:cubicBezTo>
                    <a:pt x="1102" y="2829"/>
                    <a:pt x="1132" y="3246"/>
                    <a:pt x="1310" y="3455"/>
                  </a:cubicBezTo>
                  <a:cubicBezTo>
                    <a:pt x="1013" y="2353"/>
                    <a:pt x="923" y="1162"/>
                    <a:pt x="923" y="1"/>
                  </a:cubicBezTo>
                  <a:cubicBezTo>
                    <a:pt x="923" y="239"/>
                    <a:pt x="894" y="596"/>
                    <a:pt x="804" y="835"/>
                  </a:cubicBezTo>
                  <a:cubicBezTo>
                    <a:pt x="804" y="567"/>
                    <a:pt x="804" y="299"/>
                    <a:pt x="774" y="31"/>
                  </a:cubicBezTo>
                  <a:cubicBezTo>
                    <a:pt x="745" y="31"/>
                    <a:pt x="655" y="1"/>
                    <a:pt x="62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7"/>
            <p:cNvSpPr/>
            <p:nvPr/>
          </p:nvSpPr>
          <p:spPr>
            <a:xfrm>
              <a:off x="3471150" y="2683930"/>
              <a:ext cx="5380" cy="26460"/>
            </a:xfrm>
            <a:custGeom>
              <a:avLst/>
              <a:gdLst/>
              <a:ahLst/>
              <a:cxnLst/>
              <a:rect l="l" t="t" r="r" b="b"/>
              <a:pathLst>
                <a:path w="269" h="1323" extrusionOk="0">
                  <a:moveTo>
                    <a:pt x="202" y="0"/>
                  </a:moveTo>
                  <a:cubicBezTo>
                    <a:pt x="175" y="0"/>
                    <a:pt x="164" y="28"/>
                    <a:pt x="120" y="72"/>
                  </a:cubicBezTo>
                  <a:lnTo>
                    <a:pt x="90" y="161"/>
                  </a:lnTo>
                  <a:cubicBezTo>
                    <a:pt x="179" y="518"/>
                    <a:pt x="1" y="995"/>
                    <a:pt x="150" y="1322"/>
                  </a:cubicBezTo>
                  <a:cubicBezTo>
                    <a:pt x="179" y="905"/>
                    <a:pt x="269" y="429"/>
                    <a:pt x="239" y="12"/>
                  </a:cubicBezTo>
                  <a:cubicBezTo>
                    <a:pt x="223" y="4"/>
                    <a:pt x="211" y="0"/>
                    <a:pt x="20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7"/>
            <p:cNvSpPr/>
            <p:nvPr/>
          </p:nvSpPr>
          <p:spPr>
            <a:xfrm>
              <a:off x="3456870" y="2738350"/>
              <a:ext cx="3000" cy="22640"/>
            </a:xfrm>
            <a:custGeom>
              <a:avLst/>
              <a:gdLst/>
              <a:ahLst/>
              <a:cxnLst/>
              <a:rect l="l" t="t" r="r" b="b"/>
              <a:pathLst>
                <a:path w="150" h="1132" extrusionOk="0">
                  <a:moveTo>
                    <a:pt x="30" y="0"/>
                  </a:moveTo>
                  <a:cubicBezTo>
                    <a:pt x="0" y="60"/>
                    <a:pt x="0" y="120"/>
                    <a:pt x="30" y="179"/>
                  </a:cubicBezTo>
                  <a:lnTo>
                    <a:pt x="30" y="120"/>
                  </a:lnTo>
                  <a:cubicBezTo>
                    <a:pt x="30" y="447"/>
                    <a:pt x="30" y="775"/>
                    <a:pt x="60" y="1132"/>
                  </a:cubicBezTo>
                  <a:cubicBezTo>
                    <a:pt x="149" y="894"/>
                    <a:pt x="149" y="239"/>
                    <a:pt x="3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7"/>
            <p:cNvSpPr/>
            <p:nvPr/>
          </p:nvSpPr>
          <p:spPr>
            <a:xfrm>
              <a:off x="3496170" y="2711550"/>
              <a:ext cx="48260" cy="24480"/>
            </a:xfrm>
            <a:custGeom>
              <a:avLst/>
              <a:gdLst/>
              <a:ahLst/>
              <a:cxnLst/>
              <a:rect l="l" t="t" r="r" b="b"/>
              <a:pathLst>
                <a:path w="2413" h="1224" extrusionOk="0">
                  <a:moveTo>
                    <a:pt x="774" y="1"/>
                  </a:moveTo>
                  <a:cubicBezTo>
                    <a:pt x="566" y="1"/>
                    <a:pt x="387" y="30"/>
                    <a:pt x="209" y="30"/>
                  </a:cubicBezTo>
                  <a:lnTo>
                    <a:pt x="239" y="60"/>
                  </a:lnTo>
                  <a:cubicBezTo>
                    <a:pt x="209" y="60"/>
                    <a:pt x="149" y="60"/>
                    <a:pt x="119" y="90"/>
                  </a:cubicBezTo>
                  <a:cubicBezTo>
                    <a:pt x="0" y="328"/>
                    <a:pt x="149" y="834"/>
                    <a:pt x="298" y="1043"/>
                  </a:cubicBezTo>
                  <a:cubicBezTo>
                    <a:pt x="298" y="1013"/>
                    <a:pt x="328" y="983"/>
                    <a:pt x="328" y="953"/>
                  </a:cubicBezTo>
                  <a:cubicBezTo>
                    <a:pt x="417" y="1087"/>
                    <a:pt x="657" y="1104"/>
                    <a:pt x="847" y="1104"/>
                  </a:cubicBezTo>
                  <a:cubicBezTo>
                    <a:pt x="910" y="1104"/>
                    <a:pt x="968" y="1102"/>
                    <a:pt x="1013" y="1102"/>
                  </a:cubicBezTo>
                  <a:cubicBezTo>
                    <a:pt x="894" y="1072"/>
                    <a:pt x="685" y="924"/>
                    <a:pt x="715" y="775"/>
                  </a:cubicBezTo>
                  <a:cubicBezTo>
                    <a:pt x="715" y="685"/>
                    <a:pt x="953" y="685"/>
                    <a:pt x="834" y="596"/>
                  </a:cubicBezTo>
                  <a:cubicBezTo>
                    <a:pt x="865" y="573"/>
                    <a:pt x="895" y="564"/>
                    <a:pt x="926" y="564"/>
                  </a:cubicBezTo>
                  <a:cubicBezTo>
                    <a:pt x="1014" y="564"/>
                    <a:pt x="1103" y="641"/>
                    <a:pt x="1191" y="685"/>
                  </a:cubicBezTo>
                  <a:cubicBezTo>
                    <a:pt x="1165" y="682"/>
                    <a:pt x="1140" y="681"/>
                    <a:pt x="1119" y="681"/>
                  </a:cubicBezTo>
                  <a:cubicBezTo>
                    <a:pt x="708" y="681"/>
                    <a:pt x="1205" y="1193"/>
                    <a:pt x="1459" y="1221"/>
                  </a:cubicBezTo>
                  <a:cubicBezTo>
                    <a:pt x="1471" y="1223"/>
                    <a:pt x="1483" y="1223"/>
                    <a:pt x="1496" y="1223"/>
                  </a:cubicBezTo>
                  <a:cubicBezTo>
                    <a:pt x="1784" y="1223"/>
                    <a:pt x="2412" y="911"/>
                    <a:pt x="2412" y="626"/>
                  </a:cubicBezTo>
                  <a:lnTo>
                    <a:pt x="2412" y="626"/>
                  </a:lnTo>
                  <a:cubicBezTo>
                    <a:pt x="2233" y="715"/>
                    <a:pt x="1965" y="745"/>
                    <a:pt x="1757" y="745"/>
                  </a:cubicBezTo>
                  <a:cubicBezTo>
                    <a:pt x="1817" y="715"/>
                    <a:pt x="1876" y="656"/>
                    <a:pt x="1906" y="626"/>
                  </a:cubicBezTo>
                  <a:cubicBezTo>
                    <a:pt x="1519" y="447"/>
                    <a:pt x="983" y="417"/>
                    <a:pt x="655" y="90"/>
                  </a:cubicBezTo>
                  <a:cubicBezTo>
                    <a:pt x="685" y="60"/>
                    <a:pt x="715" y="1"/>
                    <a:pt x="77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7"/>
            <p:cNvSpPr/>
            <p:nvPr/>
          </p:nvSpPr>
          <p:spPr>
            <a:xfrm>
              <a:off x="3311570" y="2717510"/>
              <a:ext cx="28000" cy="22040"/>
            </a:xfrm>
            <a:custGeom>
              <a:avLst/>
              <a:gdLst/>
              <a:ahLst/>
              <a:cxnLst/>
              <a:rect l="l" t="t" r="r" b="b"/>
              <a:pathLst>
                <a:path w="1400" h="1102" extrusionOk="0">
                  <a:moveTo>
                    <a:pt x="1340" y="0"/>
                  </a:moveTo>
                  <a:cubicBezTo>
                    <a:pt x="1281" y="119"/>
                    <a:pt x="1221" y="209"/>
                    <a:pt x="1102" y="268"/>
                  </a:cubicBezTo>
                  <a:cubicBezTo>
                    <a:pt x="1107" y="267"/>
                    <a:pt x="1111" y="266"/>
                    <a:pt x="1115" y="266"/>
                  </a:cubicBezTo>
                  <a:cubicBezTo>
                    <a:pt x="1191" y="266"/>
                    <a:pt x="1191" y="508"/>
                    <a:pt x="1191" y="536"/>
                  </a:cubicBezTo>
                  <a:cubicBezTo>
                    <a:pt x="1162" y="655"/>
                    <a:pt x="983" y="715"/>
                    <a:pt x="894" y="774"/>
                  </a:cubicBezTo>
                  <a:cubicBezTo>
                    <a:pt x="745" y="834"/>
                    <a:pt x="626" y="864"/>
                    <a:pt x="477" y="894"/>
                  </a:cubicBezTo>
                  <a:cubicBezTo>
                    <a:pt x="328" y="953"/>
                    <a:pt x="179" y="1042"/>
                    <a:pt x="0" y="1102"/>
                  </a:cubicBezTo>
                  <a:cubicBezTo>
                    <a:pt x="268" y="1013"/>
                    <a:pt x="536" y="1013"/>
                    <a:pt x="775" y="923"/>
                  </a:cubicBezTo>
                  <a:cubicBezTo>
                    <a:pt x="829" y="896"/>
                    <a:pt x="1228" y="771"/>
                    <a:pt x="1300" y="771"/>
                  </a:cubicBezTo>
                  <a:cubicBezTo>
                    <a:pt x="1307" y="771"/>
                    <a:pt x="1310" y="772"/>
                    <a:pt x="1310" y="774"/>
                  </a:cubicBezTo>
                  <a:cubicBezTo>
                    <a:pt x="1400" y="536"/>
                    <a:pt x="1400" y="239"/>
                    <a:pt x="134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7"/>
            <p:cNvSpPr/>
            <p:nvPr/>
          </p:nvSpPr>
          <p:spPr>
            <a:xfrm>
              <a:off x="3341350" y="2690110"/>
              <a:ext cx="8940" cy="48260"/>
            </a:xfrm>
            <a:custGeom>
              <a:avLst/>
              <a:gdLst/>
              <a:ahLst/>
              <a:cxnLst/>
              <a:rect l="l" t="t" r="r" b="b"/>
              <a:pathLst>
                <a:path w="447" h="2413" extrusionOk="0">
                  <a:moveTo>
                    <a:pt x="119" y="1251"/>
                  </a:moveTo>
                  <a:lnTo>
                    <a:pt x="193" y="1471"/>
                  </a:lnTo>
                  <a:lnTo>
                    <a:pt x="193" y="1471"/>
                  </a:lnTo>
                  <a:cubicBezTo>
                    <a:pt x="176" y="1398"/>
                    <a:pt x="153" y="1325"/>
                    <a:pt x="119" y="1251"/>
                  </a:cubicBezTo>
                  <a:close/>
                  <a:moveTo>
                    <a:pt x="60" y="1"/>
                  </a:moveTo>
                  <a:lnTo>
                    <a:pt x="60" y="1"/>
                  </a:lnTo>
                  <a:cubicBezTo>
                    <a:pt x="0" y="507"/>
                    <a:pt x="209" y="1073"/>
                    <a:pt x="238" y="1609"/>
                  </a:cubicBezTo>
                  <a:lnTo>
                    <a:pt x="193" y="1471"/>
                  </a:lnTo>
                  <a:lnTo>
                    <a:pt x="193" y="1471"/>
                  </a:lnTo>
                  <a:cubicBezTo>
                    <a:pt x="262" y="1785"/>
                    <a:pt x="207" y="2099"/>
                    <a:pt x="328" y="2412"/>
                  </a:cubicBezTo>
                  <a:cubicBezTo>
                    <a:pt x="447" y="2115"/>
                    <a:pt x="357" y="1757"/>
                    <a:pt x="328" y="1460"/>
                  </a:cubicBezTo>
                  <a:cubicBezTo>
                    <a:pt x="298" y="1251"/>
                    <a:pt x="298" y="983"/>
                    <a:pt x="209" y="805"/>
                  </a:cubicBezTo>
                  <a:cubicBezTo>
                    <a:pt x="179" y="805"/>
                    <a:pt x="179" y="805"/>
                    <a:pt x="179" y="834"/>
                  </a:cubicBezTo>
                  <a:cubicBezTo>
                    <a:pt x="149" y="566"/>
                    <a:pt x="119" y="239"/>
                    <a:pt x="6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7"/>
            <p:cNvSpPr/>
            <p:nvPr/>
          </p:nvSpPr>
          <p:spPr>
            <a:xfrm>
              <a:off x="3502710" y="2712590"/>
              <a:ext cx="41120" cy="14180"/>
            </a:xfrm>
            <a:custGeom>
              <a:avLst/>
              <a:gdLst/>
              <a:ahLst/>
              <a:cxnLst/>
              <a:rect l="l" t="t" r="r" b="b"/>
              <a:pathLst>
                <a:path w="2056" h="709" extrusionOk="0">
                  <a:moveTo>
                    <a:pt x="831" y="0"/>
                  </a:moveTo>
                  <a:cubicBezTo>
                    <a:pt x="783" y="0"/>
                    <a:pt x="735" y="3"/>
                    <a:pt x="686" y="8"/>
                  </a:cubicBezTo>
                  <a:cubicBezTo>
                    <a:pt x="567" y="8"/>
                    <a:pt x="418" y="8"/>
                    <a:pt x="299" y="68"/>
                  </a:cubicBezTo>
                  <a:cubicBezTo>
                    <a:pt x="209" y="68"/>
                    <a:pt x="90" y="187"/>
                    <a:pt x="1" y="187"/>
                  </a:cubicBezTo>
                  <a:cubicBezTo>
                    <a:pt x="41" y="187"/>
                    <a:pt x="94" y="174"/>
                    <a:pt x="142" y="174"/>
                  </a:cubicBezTo>
                  <a:cubicBezTo>
                    <a:pt x="166" y="174"/>
                    <a:pt x="189" y="177"/>
                    <a:pt x="209" y="187"/>
                  </a:cubicBezTo>
                  <a:cubicBezTo>
                    <a:pt x="299" y="217"/>
                    <a:pt x="299" y="246"/>
                    <a:pt x="388" y="276"/>
                  </a:cubicBezTo>
                  <a:cubicBezTo>
                    <a:pt x="745" y="425"/>
                    <a:pt x="1043" y="336"/>
                    <a:pt x="1430" y="425"/>
                  </a:cubicBezTo>
                  <a:cubicBezTo>
                    <a:pt x="1370" y="425"/>
                    <a:pt x="1341" y="455"/>
                    <a:pt x="1311" y="485"/>
                  </a:cubicBezTo>
                  <a:cubicBezTo>
                    <a:pt x="1323" y="479"/>
                    <a:pt x="1335" y="476"/>
                    <a:pt x="1347" y="476"/>
                  </a:cubicBezTo>
                  <a:cubicBezTo>
                    <a:pt x="1394" y="476"/>
                    <a:pt x="1442" y="514"/>
                    <a:pt x="1490" y="514"/>
                  </a:cubicBezTo>
                  <a:cubicBezTo>
                    <a:pt x="1490" y="574"/>
                    <a:pt x="1490" y="633"/>
                    <a:pt x="1400" y="663"/>
                  </a:cubicBezTo>
                  <a:cubicBezTo>
                    <a:pt x="1477" y="692"/>
                    <a:pt x="1563" y="708"/>
                    <a:pt x="1648" y="708"/>
                  </a:cubicBezTo>
                  <a:cubicBezTo>
                    <a:pt x="1825" y="708"/>
                    <a:pt x="1995" y="636"/>
                    <a:pt x="2055" y="455"/>
                  </a:cubicBezTo>
                  <a:cubicBezTo>
                    <a:pt x="1936" y="455"/>
                    <a:pt x="1906" y="395"/>
                    <a:pt x="1847" y="306"/>
                  </a:cubicBezTo>
                  <a:cubicBezTo>
                    <a:pt x="1698" y="187"/>
                    <a:pt x="1668" y="157"/>
                    <a:pt x="1460" y="97"/>
                  </a:cubicBezTo>
                  <a:cubicBezTo>
                    <a:pt x="1241" y="49"/>
                    <a:pt x="1042" y="0"/>
                    <a:pt x="83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7"/>
            <p:cNvSpPr/>
            <p:nvPr/>
          </p:nvSpPr>
          <p:spPr>
            <a:xfrm>
              <a:off x="3290130" y="2716910"/>
              <a:ext cx="47660" cy="22700"/>
            </a:xfrm>
            <a:custGeom>
              <a:avLst/>
              <a:gdLst/>
              <a:ahLst/>
              <a:cxnLst/>
              <a:rect l="l" t="t" r="r" b="b"/>
              <a:pathLst>
                <a:path w="2383" h="1135" extrusionOk="0">
                  <a:moveTo>
                    <a:pt x="328" y="447"/>
                  </a:moveTo>
                  <a:cubicBezTo>
                    <a:pt x="318" y="450"/>
                    <a:pt x="309" y="453"/>
                    <a:pt x="301" y="456"/>
                  </a:cubicBezTo>
                  <a:lnTo>
                    <a:pt x="301" y="456"/>
                  </a:lnTo>
                  <a:cubicBezTo>
                    <a:pt x="310" y="453"/>
                    <a:pt x="319" y="450"/>
                    <a:pt x="328" y="447"/>
                  </a:cubicBezTo>
                  <a:close/>
                  <a:moveTo>
                    <a:pt x="2382" y="1"/>
                  </a:moveTo>
                  <a:cubicBezTo>
                    <a:pt x="2204" y="90"/>
                    <a:pt x="2055" y="239"/>
                    <a:pt x="1847" y="239"/>
                  </a:cubicBezTo>
                  <a:cubicBezTo>
                    <a:pt x="1847" y="298"/>
                    <a:pt x="1817" y="298"/>
                    <a:pt x="1847" y="328"/>
                  </a:cubicBezTo>
                  <a:cubicBezTo>
                    <a:pt x="1847" y="358"/>
                    <a:pt x="1847" y="358"/>
                    <a:pt x="1876" y="388"/>
                  </a:cubicBezTo>
                  <a:cubicBezTo>
                    <a:pt x="1611" y="532"/>
                    <a:pt x="1071" y="756"/>
                    <a:pt x="670" y="756"/>
                  </a:cubicBezTo>
                  <a:cubicBezTo>
                    <a:pt x="577" y="756"/>
                    <a:pt x="491" y="743"/>
                    <a:pt x="417" y="715"/>
                  </a:cubicBezTo>
                  <a:cubicBezTo>
                    <a:pt x="304" y="658"/>
                    <a:pt x="136" y="521"/>
                    <a:pt x="301" y="456"/>
                  </a:cubicBezTo>
                  <a:lnTo>
                    <a:pt x="301" y="456"/>
                  </a:lnTo>
                  <a:cubicBezTo>
                    <a:pt x="221" y="483"/>
                    <a:pt x="140" y="513"/>
                    <a:pt x="60" y="566"/>
                  </a:cubicBezTo>
                  <a:lnTo>
                    <a:pt x="1" y="566"/>
                  </a:lnTo>
                  <a:cubicBezTo>
                    <a:pt x="60" y="804"/>
                    <a:pt x="239" y="775"/>
                    <a:pt x="447" y="894"/>
                  </a:cubicBezTo>
                  <a:cubicBezTo>
                    <a:pt x="626" y="983"/>
                    <a:pt x="804" y="1132"/>
                    <a:pt x="1043" y="1132"/>
                  </a:cubicBezTo>
                  <a:cubicBezTo>
                    <a:pt x="1056" y="1134"/>
                    <a:pt x="1070" y="1135"/>
                    <a:pt x="1084" y="1135"/>
                  </a:cubicBezTo>
                  <a:cubicBezTo>
                    <a:pt x="1279" y="1135"/>
                    <a:pt x="1473" y="949"/>
                    <a:pt x="1668" y="894"/>
                  </a:cubicBezTo>
                  <a:cubicBezTo>
                    <a:pt x="1906" y="804"/>
                    <a:pt x="2382" y="775"/>
                    <a:pt x="2293" y="417"/>
                  </a:cubicBezTo>
                  <a:cubicBezTo>
                    <a:pt x="2144" y="328"/>
                    <a:pt x="2293" y="90"/>
                    <a:pt x="238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7"/>
            <p:cNvSpPr/>
            <p:nvPr/>
          </p:nvSpPr>
          <p:spPr>
            <a:xfrm>
              <a:off x="3335390" y="2565430"/>
              <a:ext cx="159600" cy="92100"/>
            </a:xfrm>
            <a:custGeom>
              <a:avLst/>
              <a:gdLst/>
              <a:ahLst/>
              <a:cxnLst/>
              <a:rect l="l" t="t" r="r" b="b"/>
              <a:pathLst>
                <a:path w="7980" h="4605" extrusionOk="0">
                  <a:moveTo>
                    <a:pt x="3025" y="0"/>
                  </a:moveTo>
                  <a:cubicBezTo>
                    <a:pt x="2521" y="0"/>
                    <a:pt x="2015" y="19"/>
                    <a:pt x="1519" y="101"/>
                  </a:cubicBezTo>
                  <a:cubicBezTo>
                    <a:pt x="1191" y="161"/>
                    <a:pt x="626" y="250"/>
                    <a:pt x="358" y="459"/>
                  </a:cubicBezTo>
                  <a:cubicBezTo>
                    <a:pt x="0" y="727"/>
                    <a:pt x="209" y="1203"/>
                    <a:pt x="239" y="1560"/>
                  </a:cubicBezTo>
                  <a:cubicBezTo>
                    <a:pt x="328" y="2185"/>
                    <a:pt x="358" y="2751"/>
                    <a:pt x="268" y="3376"/>
                  </a:cubicBezTo>
                  <a:cubicBezTo>
                    <a:pt x="209" y="3793"/>
                    <a:pt x="179" y="4091"/>
                    <a:pt x="626" y="4240"/>
                  </a:cubicBezTo>
                  <a:cubicBezTo>
                    <a:pt x="1162" y="4418"/>
                    <a:pt x="1668" y="4478"/>
                    <a:pt x="2233" y="4508"/>
                  </a:cubicBezTo>
                  <a:cubicBezTo>
                    <a:pt x="2859" y="4561"/>
                    <a:pt x="3538" y="4604"/>
                    <a:pt x="4199" y="4604"/>
                  </a:cubicBezTo>
                  <a:cubicBezTo>
                    <a:pt x="4640" y="4604"/>
                    <a:pt x="5074" y="4585"/>
                    <a:pt x="5479" y="4538"/>
                  </a:cubicBezTo>
                  <a:cubicBezTo>
                    <a:pt x="6015" y="4478"/>
                    <a:pt x="6580" y="4359"/>
                    <a:pt x="7087" y="4210"/>
                  </a:cubicBezTo>
                  <a:cubicBezTo>
                    <a:pt x="7355" y="4151"/>
                    <a:pt x="7623" y="4031"/>
                    <a:pt x="7771" y="3793"/>
                  </a:cubicBezTo>
                  <a:cubicBezTo>
                    <a:pt x="7980" y="3347"/>
                    <a:pt x="7712" y="2989"/>
                    <a:pt x="7623" y="2573"/>
                  </a:cubicBezTo>
                  <a:cubicBezTo>
                    <a:pt x="7563" y="2156"/>
                    <a:pt x="7652" y="1769"/>
                    <a:pt x="7682" y="1352"/>
                  </a:cubicBezTo>
                  <a:cubicBezTo>
                    <a:pt x="7712" y="1084"/>
                    <a:pt x="7920" y="637"/>
                    <a:pt x="7831" y="399"/>
                  </a:cubicBezTo>
                  <a:cubicBezTo>
                    <a:pt x="7742" y="131"/>
                    <a:pt x="7057" y="161"/>
                    <a:pt x="6819" y="101"/>
                  </a:cubicBezTo>
                  <a:cubicBezTo>
                    <a:pt x="6355" y="19"/>
                    <a:pt x="5874" y="0"/>
                    <a:pt x="5389" y="0"/>
                  </a:cubicBezTo>
                  <a:cubicBezTo>
                    <a:pt x="5002" y="0"/>
                    <a:pt x="4612" y="12"/>
                    <a:pt x="4228" y="12"/>
                  </a:cubicBezTo>
                  <a:cubicBezTo>
                    <a:pt x="3831" y="12"/>
                    <a:pt x="3428" y="0"/>
                    <a:pt x="302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7"/>
            <p:cNvSpPr/>
            <p:nvPr/>
          </p:nvSpPr>
          <p:spPr>
            <a:xfrm>
              <a:off x="3401490" y="2573390"/>
              <a:ext cx="79880" cy="76260"/>
            </a:xfrm>
            <a:custGeom>
              <a:avLst/>
              <a:gdLst/>
              <a:ahLst/>
              <a:cxnLst/>
              <a:rect l="l" t="t" r="r" b="b"/>
              <a:pathLst>
                <a:path w="3994" h="3813" extrusionOk="0">
                  <a:moveTo>
                    <a:pt x="1757" y="1371"/>
                  </a:moveTo>
                  <a:cubicBezTo>
                    <a:pt x="1780" y="1462"/>
                    <a:pt x="1808" y="1608"/>
                    <a:pt x="1834" y="1779"/>
                  </a:cubicBezTo>
                  <a:lnTo>
                    <a:pt x="1834" y="1779"/>
                  </a:lnTo>
                  <a:cubicBezTo>
                    <a:pt x="1817" y="1635"/>
                    <a:pt x="1795" y="1498"/>
                    <a:pt x="1757" y="1371"/>
                  </a:cubicBezTo>
                  <a:close/>
                  <a:moveTo>
                    <a:pt x="1834" y="1779"/>
                  </a:moveTo>
                  <a:cubicBezTo>
                    <a:pt x="1852" y="1934"/>
                    <a:pt x="1865" y="2095"/>
                    <a:pt x="1887" y="2258"/>
                  </a:cubicBezTo>
                  <a:lnTo>
                    <a:pt x="1887" y="2258"/>
                  </a:lnTo>
                  <a:cubicBezTo>
                    <a:pt x="1876" y="2092"/>
                    <a:pt x="1856" y="1926"/>
                    <a:pt x="1834" y="1779"/>
                  </a:cubicBezTo>
                  <a:close/>
                  <a:moveTo>
                    <a:pt x="2888" y="1"/>
                  </a:moveTo>
                  <a:cubicBezTo>
                    <a:pt x="2859" y="61"/>
                    <a:pt x="2859" y="90"/>
                    <a:pt x="2859" y="150"/>
                  </a:cubicBezTo>
                  <a:cubicBezTo>
                    <a:pt x="2859" y="120"/>
                    <a:pt x="2829" y="61"/>
                    <a:pt x="2829" y="61"/>
                  </a:cubicBezTo>
                  <a:lnTo>
                    <a:pt x="2829" y="61"/>
                  </a:lnTo>
                  <a:cubicBezTo>
                    <a:pt x="2799" y="388"/>
                    <a:pt x="2859" y="745"/>
                    <a:pt x="2769" y="1073"/>
                  </a:cubicBezTo>
                  <a:cubicBezTo>
                    <a:pt x="2769" y="775"/>
                    <a:pt x="2740" y="269"/>
                    <a:pt x="2561" y="31"/>
                  </a:cubicBezTo>
                  <a:cubicBezTo>
                    <a:pt x="2531" y="61"/>
                    <a:pt x="2501" y="90"/>
                    <a:pt x="2472" y="90"/>
                  </a:cubicBezTo>
                  <a:cubicBezTo>
                    <a:pt x="2442" y="90"/>
                    <a:pt x="2382" y="31"/>
                    <a:pt x="2382" y="31"/>
                  </a:cubicBezTo>
                  <a:lnTo>
                    <a:pt x="2382" y="31"/>
                  </a:lnTo>
                  <a:cubicBezTo>
                    <a:pt x="2382" y="507"/>
                    <a:pt x="2561" y="984"/>
                    <a:pt x="2591" y="1460"/>
                  </a:cubicBezTo>
                  <a:cubicBezTo>
                    <a:pt x="2620" y="1877"/>
                    <a:pt x="2650" y="2323"/>
                    <a:pt x="2710" y="2740"/>
                  </a:cubicBezTo>
                  <a:cubicBezTo>
                    <a:pt x="2740" y="2323"/>
                    <a:pt x="2769" y="1907"/>
                    <a:pt x="2769" y="1460"/>
                  </a:cubicBezTo>
                  <a:cubicBezTo>
                    <a:pt x="2829" y="1698"/>
                    <a:pt x="2799" y="1907"/>
                    <a:pt x="2859" y="2145"/>
                  </a:cubicBezTo>
                  <a:cubicBezTo>
                    <a:pt x="3037" y="1758"/>
                    <a:pt x="2829" y="1192"/>
                    <a:pt x="3007" y="864"/>
                  </a:cubicBezTo>
                  <a:lnTo>
                    <a:pt x="3007" y="864"/>
                  </a:lnTo>
                  <a:cubicBezTo>
                    <a:pt x="3067" y="1639"/>
                    <a:pt x="3067" y="2413"/>
                    <a:pt x="3097" y="3217"/>
                  </a:cubicBezTo>
                  <a:cubicBezTo>
                    <a:pt x="2978" y="3068"/>
                    <a:pt x="2918" y="2859"/>
                    <a:pt x="2888" y="2740"/>
                  </a:cubicBezTo>
                  <a:cubicBezTo>
                    <a:pt x="2859" y="2889"/>
                    <a:pt x="2859" y="3068"/>
                    <a:pt x="2769" y="3217"/>
                  </a:cubicBezTo>
                  <a:cubicBezTo>
                    <a:pt x="2740" y="3187"/>
                    <a:pt x="2769" y="3127"/>
                    <a:pt x="2740" y="3068"/>
                  </a:cubicBezTo>
                  <a:cubicBezTo>
                    <a:pt x="2710" y="3127"/>
                    <a:pt x="2680" y="3187"/>
                    <a:pt x="2620" y="3217"/>
                  </a:cubicBezTo>
                  <a:cubicBezTo>
                    <a:pt x="2531" y="3157"/>
                    <a:pt x="2561" y="3157"/>
                    <a:pt x="2472" y="3127"/>
                  </a:cubicBezTo>
                  <a:cubicBezTo>
                    <a:pt x="2412" y="3276"/>
                    <a:pt x="2352" y="3336"/>
                    <a:pt x="2233" y="3395"/>
                  </a:cubicBezTo>
                  <a:cubicBezTo>
                    <a:pt x="2144" y="3038"/>
                    <a:pt x="1965" y="2740"/>
                    <a:pt x="1906" y="2383"/>
                  </a:cubicBezTo>
                  <a:cubicBezTo>
                    <a:pt x="1899" y="2341"/>
                    <a:pt x="1893" y="2300"/>
                    <a:pt x="1887" y="2258"/>
                  </a:cubicBezTo>
                  <a:lnTo>
                    <a:pt x="1887" y="2258"/>
                  </a:lnTo>
                  <a:cubicBezTo>
                    <a:pt x="1915" y="2657"/>
                    <a:pt x="1898" y="3060"/>
                    <a:pt x="1757" y="3217"/>
                  </a:cubicBezTo>
                  <a:cubicBezTo>
                    <a:pt x="1697" y="3008"/>
                    <a:pt x="1668" y="2740"/>
                    <a:pt x="1578" y="2591"/>
                  </a:cubicBezTo>
                  <a:cubicBezTo>
                    <a:pt x="1578" y="2710"/>
                    <a:pt x="1519" y="2770"/>
                    <a:pt x="1489" y="2889"/>
                  </a:cubicBezTo>
                  <a:cubicBezTo>
                    <a:pt x="1459" y="2859"/>
                    <a:pt x="1459" y="2830"/>
                    <a:pt x="1459" y="2800"/>
                  </a:cubicBezTo>
                  <a:cubicBezTo>
                    <a:pt x="1340" y="3068"/>
                    <a:pt x="1340" y="3365"/>
                    <a:pt x="1191" y="3604"/>
                  </a:cubicBezTo>
                  <a:cubicBezTo>
                    <a:pt x="566" y="3425"/>
                    <a:pt x="804" y="1907"/>
                    <a:pt x="715" y="1430"/>
                  </a:cubicBezTo>
                  <a:lnTo>
                    <a:pt x="715" y="1430"/>
                  </a:lnTo>
                  <a:cubicBezTo>
                    <a:pt x="715" y="1996"/>
                    <a:pt x="655" y="2562"/>
                    <a:pt x="655" y="3157"/>
                  </a:cubicBezTo>
                  <a:cubicBezTo>
                    <a:pt x="655" y="3038"/>
                    <a:pt x="596" y="2919"/>
                    <a:pt x="566" y="2800"/>
                  </a:cubicBezTo>
                  <a:cubicBezTo>
                    <a:pt x="536" y="3008"/>
                    <a:pt x="387" y="3425"/>
                    <a:pt x="238" y="3544"/>
                  </a:cubicBezTo>
                  <a:cubicBezTo>
                    <a:pt x="90" y="3276"/>
                    <a:pt x="149" y="2889"/>
                    <a:pt x="60" y="2591"/>
                  </a:cubicBezTo>
                  <a:lnTo>
                    <a:pt x="60" y="2591"/>
                  </a:lnTo>
                  <a:cubicBezTo>
                    <a:pt x="90" y="2949"/>
                    <a:pt x="0" y="3306"/>
                    <a:pt x="30" y="3663"/>
                  </a:cubicBezTo>
                  <a:lnTo>
                    <a:pt x="30" y="3723"/>
                  </a:lnTo>
                  <a:cubicBezTo>
                    <a:pt x="93" y="3744"/>
                    <a:pt x="171" y="3765"/>
                    <a:pt x="243" y="3765"/>
                  </a:cubicBezTo>
                  <a:cubicBezTo>
                    <a:pt x="273" y="3765"/>
                    <a:pt x="302" y="3761"/>
                    <a:pt x="328" y="3753"/>
                  </a:cubicBezTo>
                  <a:cubicBezTo>
                    <a:pt x="358" y="3693"/>
                    <a:pt x="417" y="3574"/>
                    <a:pt x="417" y="3514"/>
                  </a:cubicBezTo>
                  <a:lnTo>
                    <a:pt x="477" y="3514"/>
                  </a:lnTo>
                  <a:cubicBezTo>
                    <a:pt x="477" y="3455"/>
                    <a:pt x="536" y="3365"/>
                    <a:pt x="566" y="3306"/>
                  </a:cubicBezTo>
                  <a:lnTo>
                    <a:pt x="566" y="3306"/>
                  </a:lnTo>
                  <a:cubicBezTo>
                    <a:pt x="536" y="3485"/>
                    <a:pt x="536" y="3663"/>
                    <a:pt x="685" y="3812"/>
                  </a:cubicBezTo>
                  <a:cubicBezTo>
                    <a:pt x="715" y="3782"/>
                    <a:pt x="774" y="3753"/>
                    <a:pt x="834" y="3693"/>
                  </a:cubicBezTo>
                  <a:cubicBezTo>
                    <a:pt x="933" y="3759"/>
                    <a:pt x="1059" y="3779"/>
                    <a:pt x="1192" y="3779"/>
                  </a:cubicBezTo>
                  <a:cubicBezTo>
                    <a:pt x="1300" y="3779"/>
                    <a:pt x="1412" y="3766"/>
                    <a:pt x="1519" y="3753"/>
                  </a:cubicBezTo>
                  <a:cubicBezTo>
                    <a:pt x="1489" y="3544"/>
                    <a:pt x="1519" y="3306"/>
                    <a:pt x="1608" y="3127"/>
                  </a:cubicBezTo>
                  <a:cubicBezTo>
                    <a:pt x="1638" y="3336"/>
                    <a:pt x="1608" y="3514"/>
                    <a:pt x="1697" y="3693"/>
                  </a:cubicBezTo>
                  <a:cubicBezTo>
                    <a:pt x="1817" y="3604"/>
                    <a:pt x="2501" y="3574"/>
                    <a:pt x="2740" y="3544"/>
                  </a:cubicBezTo>
                  <a:cubicBezTo>
                    <a:pt x="2710" y="3485"/>
                    <a:pt x="2740" y="3455"/>
                    <a:pt x="2710" y="3395"/>
                  </a:cubicBezTo>
                  <a:lnTo>
                    <a:pt x="2710" y="3395"/>
                  </a:lnTo>
                  <a:cubicBezTo>
                    <a:pt x="2740" y="3425"/>
                    <a:pt x="2769" y="3455"/>
                    <a:pt x="2769" y="3485"/>
                  </a:cubicBezTo>
                  <a:cubicBezTo>
                    <a:pt x="3007" y="3395"/>
                    <a:pt x="3514" y="3425"/>
                    <a:pt x="3662" y="3187"/>
                  </a:cubicBezTo>
                  <a:cubicBezTo>
                    <a:pt x="3722" y="3246"/>
                    <a:pt x="3782" y="3246"/>
                    <a:pt x="3811" y="3276"/>
                  </a:cubicBezTo>
                  <a:cubicBezTo>
                    <a:pt x="3836" y="3251"/>
                    <a:pt x="3964" y="3144"/>
                    <a:pt x="3989" y="3126"/>
                  </a:cubicBezTo>
                  <a:lnTo>
                    <a:pt x="3989" y="3126"/>
                  </a:lnTo>
                  <a:cubicBezTo>
                    <a:pt x="3989" y="3126"/>
                    <a:pt x="3990" y="3127"/>
                    <a:pt x="3990" y="3127"/>
                  </a:cubicBezTo>
                  <a:cubicBezTo>
                    <a:pt x="3993" y="3125"/>
                    <a:pt x="3994" y="3123"/>
                    <a:pt x="3993" y="3123"/>
                  </a:cubicBezTo>
                  <a:lnTo>
                    <a:pt x="3993" y="3123"/>
                  </a:lnTo>
                  <a:cubicBezTo>
                    <a:pt x="3993" y="3123"/>
                    <a:pt x="3991" y="3124"/>
                    <a:pt x="3989" y="3126"/>
                  </a:cubicBezTo>
                  <a:lnTo>
                    <a:pt x="3989" y="3126"/>
                  </a:lnTo>
                  <a:cubicBezTo>
                    <a:pt x="3514" y="2559"/>
                    <a:pt x="3603" y="1013"/>
                    <a:pt x="3901" y="388"/>
                  </a:cubicBezTo>
                  <a:cubicBezTo>
                    <a:pt x="3792" y="307"/>
                    <a:pt x="3659" y="53"/>
                    <a:pt x="3501" y="53"/>
                  </a:cubicBezTo>
                  <a:cubicBezTo>
                    <a:pt x="3486" y="53"/>
                    <a:pt x="3470" y="55"/>
                    <a:pt x="3454" y="61"/>
                  </a:cubicBezTo>
                  <a:cubicBezTo>
                    <a:pt x="3275" y="150"/>
                    <a:pt x="3305" y="924"/>
                    <a:pt x="3305" y="1103"/>
                  </a:cubicBezTo>
                  <a:cubicBezTo>
                    <a:pt x="3127" y="656"/>
                    <a:pt x="3454" y="120"/>
                    <a:pt x="288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7"/>
            <p:cNvSpPr/>
            <p:nvPr/>
          </p:nvSpPr>
          <p:spPr>
            <a:xfrm>
              <a:off x="3414590" y="2573170"/>
              <a:ext cx="5980" cy="15140"/>
            </a:xfrm>
            <a:custGeom>
              <a:avLst/>
              <a:gdLst/>
              <a:ahLst/>
              <a:cxnLst/>
              <a:rect l="l" t="t" r="r" b="b"/>
              <a:pathLst>
                <a:path w="299" h="757" extrusionOk="0">
                  <a:moveTo>
                    <a:pt x="196" y="0"/>
                  </a:moveTo>
                  <a:cubicBezTo>
                    <a:pt x="131" y="0"/>
                    <a:pt x="66" y="28"/>
                    <a:pt x="0" y="72"/>
                  </a:cubicBezTo>
                  <a:lnTo>
                    <a:pt x="0" y="191"/>
                  </a:lnTo>
                  <a:cubicBezTo>
                    <a:pt x="149" y="369"/>
                    <a:pt x="90" y="607"/>
                    <a:pt x="149" y="756"/>
                  </a:cubicBezTo>
                  <a:cubicBezTo>
                    <a:pt x="179" y="518"/>
                    <a:pt x="298" y="280"/>
                    <a:pt x="268" y="12"/>
                  </a:cubicBezTo>
                  <a:cubicBezTo>
                    <a:pt x="244" y="4"/>
                    <a:pt x="220" y="0"/>
                    <a:pt x="19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7"/>
            <p:cNvSpPr/>
            <p:nvPr/>
          </p:nvSpPr>
          <p:spPr>
            <a:xfrm>
              <a:off x="3431850" y="2575190"/>
              <a:ext cx="10540" cy="16100"/>
            </a:xfrm>
            <a:custGeom>
              <a:avLst/>
              <a:gdLst/>
              <a:ahLst/>
              <a:cxnLst/>
              <a:rect l="l" t="t" r="r" b="b"/>
              <a:pathLst>
                <a:path w="527" h="805" extrusionOk="0">
                  <a:moveTo>
                    <a:pt x="169" y="1"/>
                  </a:moveTo>
                  <a:cubicBezTo>
                    <a:pt x="123" y="1"/>
                    <a:pt x="68" y="10"/>
                    <a:pt x="1" y="30"/>
                  </a:cubicBezTo>
                  <a:lnTo>
                    <a:pt x="120" y="30"/>
                  </a:lnTo>
                  <a:cubicBezTo>
                    <a:pt x="150" y="298"/>
                    <a:pt x="239" y="566"/>
                    <a:pt x="269" y="804"/>
                  </a:cubicBezTo>
                  <a:cubicBezTo>
                    <a:pt x="269" y="567"/>
                    <a:pt x="526" y="1"/>
                    <a:pt x="16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7"/>
            <p:cNvSpPr/>
            <p:nvPr/>
          </p:nvSpPr>
          <p:spPr>
            <a:xfrm>
              <a:off x="3341930" y="2575550"/>
              <a:ext cx="22660" cy="69180"/>
            </a:xfrm>
            <a:custGeom>
              <a:avLst/>
              <a:gdLst/>
              <a:ahLst/>
              <a:cxnLst/>
              <a:rect l="l" t="t" r="r" b="b"/>
              <a:pathLst>
                <a:path w="1133" h="3459" extrusionOk="0">
                  <a:moveTo>
                    <a:pt x="690" y="1613"/>
                  </a:moveTo>
                  <a:lnTo>
                    <a:pt x="690" y="1613"/>
                  </a:lnTo>
                  <a:cubicBezTo>
                    <a:pt x="687" y="1700"/>
                    <a:pt x="686" y="1782"/>
                    <a:pt x="686" y="1858"/>
                  </a:cubicBezTo>
                  <a:cubicBezTo>
                    <a:pt x="692" y="1778"/>
                    <a:pt x="693" y="1695"/>
                    <a:pt x="690" y="1613"/>
                  </a:cubicBezTo>
                  <a:close/>
                  <a:moveTo>
                    <a:pt x="977" y="0"/>
                  </a:moveTo>
                  <a:cubicBezTo>
                    <a:pt x="785" y="0"/>
                    <a:pt x="631" y="144"/>
                    <a:pt x="477" y="221"/>
                  </a:cubicBezTo>
                  <a:lnTo>
                    <a:pt x="596" y="340"/>
                  </a:lnTo>
                  <a:cubicBezTo>
                    <a:pt x="540" y="326"/>
                    <a:pt x="489" y="318"/>
                    <a:pt x="443" y="318"/>
                  </a:cubicBezTo>
                  <a:cubicBezTo>
                    <a:pt x="296" y="318"/>
                    <a:pt x="209" y="396"/>
                    <a:pt x="209" y="578"/>
                  </a:cubicBezTo>
                  <a:cubicBezTo>
                    <a:pt x="185" y="578"/>
                    <a:pt x="181" y="540"/>
                    <a:pt x="149" y="540"/>
                  </a:cubicBezTo>
                  <a:cubicBezTo>
                    <a:pt x="141" y="540"/>
                    <a:pt x="132" y="542"/>
                    <a:pt x="120" y="548"/>
                  </a:cubicBezTo>
                  <a:cubicBezTo>
                    <a:pt x="1" y="786"/>
                    <a:pt x="150" y="995"/>
                    <a:pt x="209" y="1233"/>
                  </a:cubicBezTo>
                  <a:cubicBezTo>
                    <a:pt x="299" y="1679"/>
                    <a:pt x="299" y="2215"/>
                    <a:pt x="269" y="2692"/>
                  </a:cubicBezTo>
                  <a:cubicBezTo>
                    <a:pt x="269" y="2857"/>
                    <a:pt x="269" y="3417"/>
                    <a:pt x="478" y="3417"/>
                  </a:cubicBezTo>
                  <a:cubicBezTo>
                    <a:pt x="532" y="3417"/>
                    <a:pt x="600" y="3379"/>
                    <a:pt x="686" y="3287"/>
                  </a:cubicBezTo>
                  <a:cubicBezTo>
                    <a:pt x="774" y="3398"/>
                    <a:pt x="879" y="3459"/>
                    <a:pt x="988" y="3459"/>
                  </a:cubicBezTo>
                  <a:cubicBezTo>
                    <a:pt x="1026" y="3459"/>
                    <a:pt x="1064" y="3451"/>
                    <a:pt x="1103" y="3436"/>
                  </a:cubicBezTo>
                  <a:cubicBezTo>
                    <a:pt x="1103" y="2692"/>
                    <a:pt x="1073" y="1947"/>
                    <a:pt x="1073" y="1203"/>
                  </a:cubicBezTo>
                  <a:lnTo>
                    <a:pt x="1073" y="1203"/>
                  </a:lnTo>
                  <a:cubicBezTo>
                    <a:pt x="954" y="1739"/>
                    <a:pt x="1132" y="2662"/>
                    <a:pt x="805" y="3109"/>
                  </a:cubicBezTo>
                  <a:cubicBezTo>
                    <a:pt x="775" y="2960"/>
                    <a:pt x="715" y="2930"/>
                    <a:pt x="626" y="2841"/>
                  </a:cubicBezTo>
                  <a:cubicBezTo>
                    <a:pt x="626" y="2870"/>
                    <a:pt x="567" y="2930"/>
                    <a:pt x="537" y="2990"/>
                  </a:cubicBezTo>
                  <a:cubicBezTo>
                    <a:pt x="537" y="2275"/>
                    <a:pt x="596" y="1382"/>
                    <a:pt x="447" y="727"/>
                  </a:cubicBezTo>
                  <a:lnTo>
                    <a:pt x="447" y="727"/>
                  </a:lnTo>
                  <a:cubicBezTo>
                    <a:pt x="477" y="756"/>
                    <a:pt x="477" y="816"/>
                    <a:pt x="477" y="846"/>
                  </a:cubicBezTo>
                  <a:cubicBezTo>
                    <a:pt x="507" y="846"/>
                    <a:pt x="596" y="786"/>
                    <a:pt x="596" y="786"/>
                  </a:cubicBezTo>
                  <a:cubicBezTo>
                    <a:pt x="619" y="1040"/>
                    <a:pt x="678" y="1329"/>
                    <a:pt x="690" y="1613"/>
                  </a:cubicBezTo>
                  <a:lnTo>
                    <a:pt x="690" y="1613"/>
                  </a:lnTo>
                  <a:cubicBezTo>
                    <a:pt x="703" y="1150"/>
                    <a:pt x="745" y="548"/>
                    <a:pt x="745" y="72"/>
                  </a:cubicBezTo>
                  <a:cubicBezTo>
                    <a:pt x="954" y="280"/>
                    <a:pt x="1013" y="697"/>
                    <a:pt x="1013" y="995"/>
                  </a:cubicBezTo>
                  <a:cubicBezTo>
                    <a:pt x="1013" y="667"/>
                    <a:pt x="1103" y="340"/>
                    <a:pt x="1073" y="12"/>
                  </a:cubicBezTo>
                  <a:cubicBezTo>
                    <a:pt x="1040" y="4"/>
                    <a:pt x="1008" y="0"/>
                    <a:pt x="97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7"/>
            <p:cNvSpPr/>
            <p:nvPr/>
          </p:nvSpPr>
          <p:spPr>
            <a:xfrm>
              <a:off x="3466390" y="2574590"/>
              <a:ext cx="20860" cy="69280"/>
            </a:xfrm>
            <a:custGeom>
              <a:avLst/>
              <a:gdLst/>
              <a:ahLst/>
              <a:cxnLst/>
              <a:rect l="l" t="t" r="r" b="b"/>
              <a:pathLst>
                <a:path w="1043" h="3464" extrusionOk="0">
                  <a:moveTo>
                    <a:pt x="269" y="1936"/>
                  </a:moveTo>
                  <a:cubicBezTo>
                    <a:pt x="269" y="1983"/>
                    <a:pt x="271" y="2031"/>
                    <a:pt x="275" y="2082"/>
                  </a:cubicBezTo>
                  <a:lnTo>
                    <a:pt x="275" y="2082"/>
                  </a:lnTo>
                  <a:cubicBezTo>
                    <a:pt x="271" y="2031"/>
                    <a:pt x="269" y="1982"/>
                    <a:pt x="269" y="1936"/>
                  </a:cubicBezTo>
                  <a:close/>
                  <a:moveTo>
                    <a:pt x="269" y="1"/>
                  </a:moveTo>
                  <a:cubicBezTo>
                    <a:pt x="120" y="358"/>
                    <a:pt x="150" y="864"/>
                    <a:pt x="120" y="1221"/>
                  </a:cubicBezTo>
                  <a:cubicBezTo>
                    <a:pt x="209" y="864"/>
                    <a:pt x="179" y="477"/>
                    <a:pt x="358" y="179"/>
                  </a:cubicBezTo>
                  <a:lnTo>
                    <a:pt x="358" y="179"/>
                  </a:lnTo>
                  <a:cubicBezTo>
                    <a:pt x="537" y="626"/>
                    <a:pt x="209" y="1251"/>
                    <a:pt x="417" y="1638"/>
                  </a:cubicBezTo>
                  <a:cubicBezTo>
                    <a:pt x="477" y="1430"/>
                    <a:pt x="537" y="1162"/>
                    <a:pt x="596" y="924"/>
                  </a:cubicBezTo>
                  <a:lnTo>
                    <a:pt x="596" y="924"/>
                  </a:lnTo>
                  <a:cubicBezTo>
                    <a:pt x="656" y="1430"/>
                    <a:pt x="507" y="1966"/>
                    <a:pt x="626" y="2502"/>
                  </a:cubicBezTo>
                  <a:cubicBezTo>
                    <a:pt x="606" y="2511"/>
                    <a:pt x="593" y="2515"/>
                    <a:pt x="583" y="2515"/>
                  </a:cubicBezTo>
                  <a:cubicBezTo>
                    <a:pt x="563" y="2515"/>
                    <a:pt x="556" y="2502"/>
                    <a:pt x="537" y="2502"/>
                  </a:cubicBezTo>
                  <a:cubicBezTo>
                    <a:pt x="596" y="2650"/>
                    <a:pt x="537" y="2770"/>
                    <a:pt x="537" y="2859"/>
                  </a:cubicBezTo>
                  <a:cubicBezTo>
                    <a:pt x="386" y="2683"/>
                    <a:pt x="299" y="2358"/>
                    <a:pt x="275" y="2082"/>
                  </a:cubicBezTo>
                  <a:lnTo>
                    <a:pt x="275" y="2082"/>
                  </a:lnTo>
                  <a:cubicBezTo>
                    <a:pt x="302" y="2427"/>
                    <a:pt x="398" y="2864"/>
                    <a:pt x="269" y="3097"/>
                  </a:cubicBezTo>
                  <a:cubicBezTo>
                    <a:pt x="209" y="2978"/>
                    <a:pt x="120" y="2889"/>
                    <a:pt x="90" y="2740"/>
                  </a:cubicBezTo>
                  <a:lnTo>
                    <a:pt x="90" y="2740"/>
                  </a:lnTo>
                  <a:cubicBezTo>
                    <a:pt x="90" y="2780"/>
                    <a:pt x="90" y="2833"/>
                    <a:pt x="99" y="2882"/>
                  </a:cubicBezTo>
                  <a:lnTo>
                    <a:pt x="99" y="2882"/>
                  </a:lnTo>
                  <a:cubicBezTo>
                    <a:pt x="53" y="2726"/>
                    <a:pt x="27" y="2573"/>
                    <a:pt x="1" y="2442"/>
                  </a:cubicBezTo>
                  <a:lnTo>
                    <a:pt x="1" y="2442"/>
                  </a:lnTo>
                  <a:cubicBezTo>
                    <a:pt x="1" y="2799"/>
                    <a:pt x="1" y="3097"/>
                    <a:pt x="90" y="3425"/>
                  </a:cubicBezTo>
                  <a:lnTo>
                    <a:pt x="1" y="3425"/>
                  </a:lnTo>
                  <a:cubicBezTo>
                    <a:pt x="39" y="3452"/>
                    <a:pt x="79" y="3463"/>
                    <a:pt x="119" y="3463"/>
                  </a:cubicBezTo>
                  <a:cubicBezTo>
                    <a:pt x="355" y="3463"/>
                    <a:pt x="616" y="3068"/>
                    <a:pt x="850" y="3068"/>
                  </a:cubicBezTo>
                  <a:cubicBezTo>
                    <a:pt x="885" y="3068"/>
                    <a:pt x="920" y="3077"/>
                    <a:pt x="953" y="3097"/>
                  </a:cubicBezTo>
                  <a:cubicBezTo>
                    <a:pt x="1043" y="2889"/>
                    <a:pt x="864" y="2382"/>
                    <a:pt x="864" y="2055"/>
                  </a:cubicBezTo>
                  <a:cubicBezTo>
                    <a:pt x="864" y="1489"/>
                    <a:pt x="715" y="596"/>
                    <a:pt x="983" y="90"/>
                  </a:cubicBezTo>
                  <a:lnTo>
                    <a:pt x="983" y="90"/>
                  </a:lnTo>
                  <a:cubicBezTo>
                    <a:pt x="924" y="149"/>
                    <a:pt x="805" y="179"/>
                    <a:pt x="745" y="209"/>
                  </a:cubicBezTo>
                  <a:cubicBezTo>
                    <a:pt x="715" y="209"/>
                    <a:pt x="715" y="120"/>
                    <a:pt x="685" y="120"/>
                  </a:cubicBezTo>
                  <a:cubicBezTo>
                    <a:pt x="643" y="145"/>
                    <a:pt x="601" y="156"/>
                    <a:pt x="560" y="156"/>
                  </a:cubicBezTo>
                  <a:cubicBezTo>
                    <a:pt x="455" y="156"/>
                    <a:pt x="354" y="86"/>
                    <a:pt x="26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7"/>
            <p:cNvSpPr/>
            <p:nvPr/>
          </p:nvSpPr>
          <p:spPr>
            <a:xfrm>
              <a:off x="3441970" y="2574570"/>
              <a:ext cx="6540" cy="26840"/>
            </a:xfrm>
            <a:custGeom>
              <a:avLst/>
              <a:gdLst/>
              <a:ahLst/>
              <a:cxnLst/>
              <a:rect l="l" t="t" r="r" b="b"/>
              <a:pathLst>
                <a:path w="327" h="1342" extrusionOk="0">
                  <a:moveTo>
                    <a:pt x="157" y="1"/>
                  </a:moveTo>
                  <a:cubicBezTo>
                    <a:pt x="155" y="1"/>
                    <a:pt x="152" y="1"/>
                    <a:pt x="150" y="2"/>
                  </a:cubicBezTo>
                  <a:lnTo>
                    <a:pt x="209" y="61"/>
                  </a:lnTo>
                  <a:cubicBezTo>
                    <a:pt x="1" y="329"/>
                    <a:pt x="209" y="1044"/>
                    <a:pt x="299" y="1341"/>
                  </a:cubicBezTo>
                  <a:cubicBezTo>
                    <a:pt x="269" y="1077"/>
                    <a:pt x="327" y="1"/>
                    <a:pt x="15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7"/>
            <p:cNvSpPr/>
            <p:nvPr/>
          </p:nvSpPr>
          <p:spPr>
            <a:xfrm>
              <a:off x="3337770" y="2353050"/>
              <a:ext cx="157700" cy="99840"/>
            </a:xfrm>
            <a:custGeom>
              <a:avLst/>
              <a:gdLst/>
              <a:ahLst/>
              <a:cxnLst/>
              <a:rect l="l" t="t" r="r" b="b"/>
              <a:pathLst>
                <a:path w="7885" h="4992" extrusionOk="0">
                  <a:moveTo>
                    <a:pt x="4465" y="0"/>
                  </a:moveTo>
                  <a:cubicBezTo>
                    <a:pt x="4329" y="0"/>
                    <a:pt x="4218" y="2"/>
                    <a:pt x="4139" y="2"/>
                  </a:cubicBezTo>
                  <a:cubicBezTo>
                    <a:pt x="3335" y="31"/>
                    <a:pt x="2472" y="91"/>
                    <a:pt x="1698" y="329"/>
                  </a:cubicBezTo>
                  <a:cubicBezTo>
                    <a:pt x="1370" y="418"/>
                    <a:pt x="1013" y="448"/>
                    <a:pt x="745" y="716"/>
                  </a:cubicBezTo>
                  <a:cubicBezTo>
                    <a:pt x="358" y="1044"/>
                    <a:pt x="566" y="1341"/>
                    <a:pt x="596" y="1788"/>
                  </a:cubicBezTo>
                  <a:cubicBezTo>
                    <a:pt x="655" y="2384"/>
                    <a:pt x="536" y="2979"/>
                    <a:pt x="417" y="3545"/>
                  </a:cubicBezTo>
                  <a:cubicBezTo>
                    <a:pt x="328" y="3842"/>
                    <a:pt x="0" y="4646"/>
                    <a:pt x="239" y="4914"/>
                  </a:cubicBezTo>
                  <a:cubicBezTo>
                    <a:pt x="295" y="4971"/>
                    <a:pt x="328" y="4992"/>
                    <a:pt x="351" y="4992"/>
                  </a:cubicBezTo>
                  <a:cubicBezTo>
                    <a:pt x="400" y="4992"/>
                    <a:pt x="405" y="4895"/>
                    <a:pt x="507" y="4855"/>
                  </a:cubicBezTo>
                  <a:cubicBezTo>
                    <a:pt x="1013" y="4587"/>
                    <a:pt x="1459" y="4557"/>
                    <a:pt x="1995" y="4468"/>
                  </a:cubicBezTo>
                  <a:cubicBezTo>
                    <a:pt x="2515" y="4384"/>
                    <a:pt x="3036" y="4347"/>
                    <a:pt x="3556" y="4347"/>
                  </a:cubicBezTo>
                  <a:cubicBezTo>
                    <a:pt x="3959" y="4347"/>
                    <a:pt x="4361" y="4369"/>
                    <a:pt x="4764" y="4408"/>
                  </a:cubicBezTo>
                  <a:cubicBezTo>
                    <a:pt x="5241" y="4438"/>
                    <a:pt x="5717" y="4497"/>
                    <a:pt x="6193" y="4557"/>
                  </a:cubicBezTo>
                  <a:cubicBezTo>
                    <a:pt x="6491" y="4587"/>
                    <a:pt x="7027" y="4527"/>
                    <a:pt x="7325" y="4676"/>
                  </a:cubicBezTo>
                  <a:cubicBezTo>
                    <a:pt x="7414" y="4736"/>
                    <a:pt x="7474" y="4885"/>
                    <a:pt x="7504" y="4914"/>
                  </a:cubicBezTo>
                  <a:cubicBezTo>
                    <a:pt x="7560" y="4954"/>
                    <a:pt x="7609" y="4971"/>
                    <a:pt x="7651" y="4971"/>
                  </a:cubicBezTo>
                  <a:cubicBezTo>
                    <a:pt x="7831" y="4971"/>
                    <a:pt x="7885" y="4661"/>
                    <a:pt x="7861" y="4468"/>
                  </a:cubicBezTo>
                  <a:cubicBezTo>
                    <a:pt x="7801" y="4051"/>
                    <a:pt x="7593" y="3723"/>
                    <a:pt x="7563" y="3336"/>
                  </a:cubicBezTo>
                  <a:cubicBezTo>
                    <a:pt x="7533" y="2949"/>
                    <a:pt x="7533" y="2562"/>
                    <a:pt x="7563" y="2145"/>
                  </a:cubicBezTo>
                  <a:cubicBezTo>
                    <a:pt x="7593" y="1818"/>
                    <a:pt x="7712" y="1520"/>
                    <a:pt x="7742" y="1222"/>
                  </a:cubicBezTo>
                  <a:cubicBezTo>
                    <a:pt x="7742" y="69"/>
                    <a:pt x="5459" y="0"/>
                    <a:pt x="446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7"/>
            <p:cNvSpPr/>
            <p:nvPr/>
          </p:nvSpPr>
          <p:spPr>
            <a:xfrm>
              <a:off x="3348070" y="2381650"/>
              <a:ext cx="18300" cy="56000"/>
            </a:xfrm>
            <a:custGeom>
              <a:avLst/>
              <a:gdLst/>
              <a:ahLst/>
              <a:cxnLst/>
              <a:rect l="l" t="t" r="r" b="b"/>
              <a:pathLst>
                <a:path w="915" h="2800" extrusionOk="0">
                  <a:moveTo>
                    <a:pt x="557" y="1"/>
                  </a:moveTo>
                  <a:cubicBezTo>
                    <a:pt x="557" y="248"/>
                    <a:pt x="576" y="515"/>
                    <a:pt x="585" y="786"/>
                  </a:cubicBezTo>
                  <a:lnTo>
                    <a:pt x="585" y="786"/>
                  </a:lnTo>
                  <a:cubicBezTo>
                    <a:pt x="630" y="488"/>
                    <a:pt x="644" y="174"/>
                    <a:pt x="557" y="1"/>
                  </a:cubicBezTo>
                  <a:close/>
                  <a:moveTo>
                    <a:pt x="585" y="786"/>
                  </a:moveTo>
                  <a:cubicBezTo>
                    <a:pt x="553" y="999"/>
                    <a:pt x="505" y="1204"/>
                    <a:pt x="468" y="1341"/>
                  </a:cubicBezTo>
                  <a:cubicBezTo>
                    <a:pt x="468" y="1341"/>
                    <a:pt x="438" y="1341"/>
                    <a:pt x="438" y="1311"/>
                  </a:cubicBezTo>
                  <a:cubicBezTo>
                    <a:pt x="408" y="1579"/>
                    <a:pt x="379" y="2085"/>
                    <a:pt x="111" y="2234"/>
                  </a:cubicBezTo>
                  <a:cubicBezTo>
                    <a:pt x="180" y="2417"/>
                    <a:pt x="1" y="2796"/>
                    <a:pt x="147" y="2796"/>
                  </a:cubicBezTo>
                  <a:cubicBezTo>
                    <a:pt x="191" y="2796"/>
                    <a:pt x="263" y="2762"/>
                    <a:pt x="379" y="2680"/>
                  </a:cubicBezTo>
                  <a:lnTo>
                    <a:pt x="379" y="2800"/>
                  </a:lnTo>
                  <a:cubicBezTo>
                    <a:pt x="528" y="2740"/>
                    <a:pt x="676" y="2680"/>
                    <a:pt x="825" y="2680"/>
                  </a:cubicBezTo>
                  <a:cubicBezTo>
                    <a:pt x="855" y="2323"/>
                    <a:pt x="885" y="1996"/>
                    <a:pt x="915" y="1638"/>
                  </a:cubicBezTo>
                  <a:lnTo>
                    <a:pt x="915" y="1638"/>
                  </a:lnTo>
                  <a:cubicBezTo>
                    <a:pt x="855" y="1847"/>
                    <a:pt x="855" y="2293"/>
                    <a:pt x="676" y="2412"/>
                  </a:cubicBezTo>
                  <a:cubicBezTo>
                    <a:pt x="647" y="2353"/>
                    <a:pt x="617" y="2323"/>
                    <a:pt x="617" y="2293"/>
                  </a:cubicBezTo>
                  <a:cubicBezTo>
                    <a:pt x="574" y="2357"/>
                    <a:pt x="539" y="2383"/>
                    <a:pt x="511" y="2383"/>
                  </a:cubicBezTo>
                  <a:cubicBezTo>
                    <a:pt x="459" y="2383"/>
                    <a:pt x="428" y="2300"/>
                    <a:pt x="408" y="2204"/>
                  </a:cubicBezTo>
                  <a:cubicBezTo>
                    <a:pt x="349" y="2025"/>
                    <a:pt x="498" y="1877"/>
                    <a:pt x="528" y="1728"/>
                  </a:cubicBezTo>
                  <a:cubicBezTo>
                    <a:pt x="592" y="1423"/>
                    <a:pt x="595" y="1101"/>
                    <a:pt x="585" y="7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7"/>
            <p:cNvSpPr/>
            <p:nvPr/>
          </p:nvSpPr>
          <p:spPr>
            <a:xfrm>
              <a:off x="3361590" y="2368190"/>
              <a:ext cx="7700" cy="23600"/>
            </a:xfrm>
            <a:custGeom>
              <a:avLst/>
              <a:gdLst/>
              <a:ahLst/>
              <a:cxnLst/>
              <a:rect l="l" t="t" r="r" b="b"/>
              <a:pathLst>
                <a:path w="385" h="1180" extrusionOk="0">
                  <a:moveTo>
                    <a:pt x="323" y="0"/>
                  </a:moveTo>
                  <a:cubicBezTo>
                    <a:pt x="297" y="0"/>
                    <a:pt x="261" y="30"/>
                    <a:pt x="209" y="108"/>
                  </a:cubicBezTo>
                  <a:lnTo>
                    <a:pt x="209" y="78"/>
                  </a:lnTo>
                  <a:lnTo>
                    <a:pt x="209" y="78"/>
                  </a:lnTo>
                  <a:cubicBezTo>
                    <a:pt x="0" y="316"/>
                    <a:pt x="239" y="882"/>
                    <a:pt x="268" y="1180"/>
                  </a:cubicBezTo>
                  <a:cubicBezTo>
                    <a:pt x="328" y="912"/>
                    <a:pt x="328" y="584"/>
                    <a:pt x="358" y="287"/>
                  </a:cubicBezTo>
                  <a:cubicBezTo>
                    <a:pt x="379" y="181"/>
                    <a:pt x="385" y="0"/>
                    <a:pt x="32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7"/>
            <p:cNvSpPr/>
            <p:nvPr/>
          </p:nvSpPr>
          <p:spPr>
            <a:xfrm>
              <a:off x="3383030" y="2363790"/>
              <a:ext cx="21060" cy="51240"/>
            </a:xfrm>
            <a:custGeom>
              <a:avLst/>
              <a:gdLst/>
              <a:ahLst/>
              <a:cxnLst/>
              <a:rect l="l" t="t" r="r" b="b"/>
              <a:pathLst>
                <a:path w="1053" h="2562" extrusionOk="0">
                  <a:moveTo>
                    <a:pt x="1013" y="1"/>
                  </a:moveTo>
                  <a:lnTo>
                    <a:pt x="1013" y="1"/>
                  </a:lnTo>
                  <a:cubicBezTo>
                    <a:pt x="923" y="60"/>
                    <a:pt x="834" y="179"/>
                    <a:pt x="774" y="268"/>
                  </a:cubicBezTo>
                  <a:cubicBezTo>
                    <a:pt x="774" y="239"/>
                    <a:pt x="774" y="209"/>
                    <a:pt x="774" y="209"/>
                  </a:cubicBezTo>
                  <a:cubicBezTo>
                    <a:pt x="655" y="209"/>
                    <a:pt x="596" y="179"/>
                    <a:pt x="536" y="179"/>
                  </a:cubicBezTo>
                  <a:cubicBezTo>
                    <a:pt x="477" y="328"/>
                    <a:pt x="447" y="447"/>
                    <a:pt x="298" y="507"/>
                  </a:cubicBezTo>
                  <a:cubicBezTo>
                    <a:pt x="238" y="388"/>
                    <a:pt x="238" y="209"/>
                    <a:pt x="119" y="120"/>
                  </a:cubicBezTo>
                  <a:cubicBezTo>
                    <a:pt x="119" y="149"/>
                    <a:pt x="90" y="179"/>
                    <a:pt x="60" y="239"/>
                  </a:cubicBezTo>
                  <a:lnTo>
                    <a:pt x="119" y="179"/>
                  </a:lnTo>
                  <a:lnTo>
                    <a:pt x="119" y="179"/>
                  </a:lnTo>
                  <a:cubicBezTo>
                    <a:pt x="60" y="268"/>
                    <a:pt x="0" y="268"/>
                    <a:pt x="30" y="358"/>
                  </a:cubicBezTo>
                  <a:cubicBezTo>
                    <a:pt x="30" y="328"/>
                    <a:pt x="90" y="328"/>
                    <a:pt x="119" y="298"/>
                  </a:cubicBezTo>
                  <a:cubicBezTo>
                    <a:pt x="179" y="596"/>
                    <a:pt x="268" y="894"/>
                    <a:pt x="268" y="1221"/>
                  </a:cubicBezTo>
                  <a:cubicBezTo>
                    <a:pt x="358" y="953"/>
                    <a:pt x="298" y="656"/>
                    <a:pt x="477" y="417"/>
                  </a:cubicBezTo>
                  <a:cubicBezTo>
                    <a:pt x="477" y="477"/>
                    <a:pt x="536" y="536"/>
                    <a:pt x="536" y="626"/>
                  </a:cubicBezTo>
                  <a:cubicBezTo>
                    <a:pt x="566" y="507"/>
                    <a:pt x="655" y="388"/>
                    <a:pt x="745" y="298"/>
                  </a:cubicBezTo>
                  <a:cubicBezTo>
                    <a:pt x="934" y="361"/>
                    <a:pt x="1005" y="712"/>
                    <a:pt x="1025" y="1123"/>
                  </a:cubicBezTo>
                  <a:lnTo>
                    <a:pt x="1025" y="1123"/>
                  </a:lnTo>
                  <a:cubicBezTo>
                    <a:pt x="1036" y="752"/>
                    <a:pt x="1039" y="379"/>
                    <a:pt x="1013" y="1"/>
                  </a:cubicBezTo>
                  <a:close/>
                  <a:moveTo>
                    <a:pt x="1025" y="1123"/>
                  </a:moveTo>
                  <a:cubicBezTo>
                    <a:pt x="1011" y="1600"/>
                    <a:pt x="983" y="2076"/>
                    <a:pt x="983" y="2561"/>
                  </a:cubicBezTo>
                  <a:cubicBezTo>
                    <a:pt x="983" y="2355"/>
                    <a:pt x="1052" y="1684"/>
                    <a:pt x="1025" y="112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7"/>
            <p:cNvSpPr/>
            <p:nvPr/>
          </p:nvSpPr>
          <p:spPr>
            <a:xfrm>
              <a:off x="3396750" y="2361830"/>
              <a:ext cx="91100" cy="75820"/>
            </a:xfrm>
            <a:custGeom>
              <a:avLst/>
              <a:gdLst/>
              <a:ahLst/>
              <a:cxnLst/>
              <a:rect l="l" t="t" r="r" b="b"/>
              <a:pathLst>
                <a:path w="4555" h="3791" extrusionOk="0">
                  <a:moveTo>
                    <a:pt x="3661" y="932"/>
                  </a:moveTo>
                  <a:cubicBezTo>
                    <a:pt x="3661" y="934"/>
                    <a:pt x="3661" y="935"/>
                    <a:pt x="3661" y="936"/>
                  </a:cubicBezTo>
                  <a:lnTo>
                    <a:pt x="3661" y="936"/>
                  </a:lnTo>
                  <a:cubicBezTo>
                    <a:pt x="3661" y="935"/>
                    <a:pt x="3661" y="934"/>
                    <a:pt x="3661" y="932"/>
                  </a:cubicBezTo>
                  <a:close/>
                  <a:moveTo>
                    <a:pt x="88" y="3135"/>
                  </a:moveTo>
                  <a:cubicBezTo>
                    <a:pt x="94" y="3141"/>
                    <a:pt x="99" y="3146"/>
                    <a:pt x="104" y="3150"/>
                  </a:cubicBezTo>
                  <a:lnTo>
                    <a:pt x="104" y="3150"/>
                  </a:lnTo>
                  <a:cubicBezTo>
                    <a:pt x="108" y="3145"/>
                    <a:pt x="113" y="3140"/>
                    <a:pt x="118" y="3135"/>
                  </a:cubicBezTo>
                  <a:close/>
                  <a:moveTo>
                    <a:pt x="2643" y="1"/>
                  </a:moveTo>
                  <a:cubicBezTo>
                    <a:pt x="2613" y="1"/>
                    <a:pt x="2585" y="4"/>
                    <a:pt x="2560" y="9"/>
                  </a:cubicBezTo>
                  <a:cubicBezTo>
                    <a:pt x="2798" y="515"/>
                    <a:pt x="2768" y="1170"/>
                    <a:pt x="2798" y="1706"/>
                  </a:cubicBezTo>
                  <a:cubicBezTo>
                    <a:pt x="2798" y="1974"/>
                    <a:pt x="2738" y="2302"/>
                    <a:pt x="2828" y="2540"/>
                  </a:cubicBezTo>
                  <a:cubicBezTo>
                    <a:pt x="2947" y="2272"/>
                    <a:pt x="2887" y="2004"/>
                    <a:pt x="2917" y="1736"/>
                  </a:cubicBezTo>
                  <a:cubicBezTo>
                    <a:pt x="2947" y="1349"/>
                    <a:pt x="2977" y="992"/>
                    <a:pt x="3006" y="634"/>
                  </a:cubicBezTo>
                  <a:cubicBezTo>
                    <a:pt x="3274" y="1141"/>
                    <a:pt x="3274" y="1915"/>
                    <a:pt x="3334" y="2480"/>
                  </a:cubicBezTo>
                  <a:cubicBezTo>
                    <a:pt x="3364" y="2719"/>
                    <a:pt x="3393" y="3076"/>
                    <a:pt x="3244" y="3284"/>
                  </a:cubicBezTo>
                  <a:cubicBezTo>
                    <a:pt x="3155" y="3106"/>
                    <a:pt x="3155" y="2897"/>
                    <a:pt x="3096" y="2719"/>
                  </a:cubicBezTo>
                  <a:cubicBezTo>
                    <a:pt x="3066" y="2927"/>
                    <a:pt x="3096" y="3135"/>
                    <a:pt x="3036" y="3314"/>
                  </a:cubicBezTo>
                  <a:cubicBezTo>
                    <a:pt x="3006" y="3284"/>
                    <a:pt x="2887" y="3225"/>
                    <a:pt x="2857" y="3195"/>
                  </a:cubicBezTo>
                  <a:cubicBezTo>
                    <a:pt x="2806" y="3272"/>
                    <a:pt x="2710" y="3350"/>
                    <a:pt x="2607" y="3350"/>
                  </a:cubicBezTo>
                  <a:cubicBezTo>
                    <a:pt x="2592" y="3350"/>
                    <a:pt x="2576" y="3348"/>
                    <a:pt x="2560" y="3344"/>
                  </a:cubicBezTo>
                  <a:cubicBezTo>
                    <a:pt x="2470" y="3076"/>
                    <a:pt x="2411" y="2808"/>
                    <a:pt x="2351" y="2540"/>
                  </a:cubicBezTo>
                  <a:cubicBezTo>
                    <a:pt x="2292" y="2272"/>
                    <a:pt x="2292" y="1885"/>
                    <a:pt x="2173" y="1647"/>
                  </a:cubicBezTo>
                  <a:lnTo>
                    <a:pt x="2173" y="1647"/>
                  </a:lnTo>
                  <a:cubicBezTo>
                    <a:pt x="2202" y="2153"/>
                    <a:pt x="2321" y="2957"/>
                    <a:pt x="2173" y="3523"/>
                  </a:cubicBezTo>
                  <a:cubicBezTo>
                    <a:pt x="2173" y="3463"/>
                    <a:pt x="2143" y="3374"/>
                    <a:pt x="2143" y="3284"/>
                  </a:cubicBezTo>
                  <a:cubicBezTo>
                    <a:pt x="2024" y="3344"/>
                    <a:pt x="1934" y="3403"/>
                    <a:pt x="1845" y="3403"/>
                  </a:cubicBezTo>
                  <a:cubicBezTo>
                    <a:pt x="1871" y="3403"/>
                    <a:pt x="1634" y="3338"/>
                    <a:pt x="1584" y="3338"/>
                  </a:cubicBezTo>
                  <a:cubicBezTo>
                    <a:pt x="1576" y="3338"/>
                    <a:pt x="1573" y="3340"/>
                    <a:pt x="1577" y="3344"/>
                  </a:cubicBezTo>
                  <a:cubicBezTo>
                    <a:pt x="1309" y="3106"/>
                    <a:pt x="1398" y="2510"/>
                    <a:pt x="1369" y="2183"/>
                  </a:cubicBezTo>
                  <a:lnTo>
                    <a:pt x="1369" y="2183"/>
                  </a:lnTo>
                  <a:cubicBezTo>
                    <a:pt x="1250" y="2510"/>
                    <a:pt x="1279" y="2868"/>
                    <a:pt x="1190" y="3195"/>
                  </a:cubicBezTo>
                  <a:cubicBezTo>
                    <a:pt x="1160" y="3195"/>
                    <a:pt x="1160" y="3165"/>
                    <a:pt x="1131" y="3135"/>
                  </a:cubicBezTo>
                  <a:cubicBezTo>
                    <a:pt x="1066" y="3209"/>
                    <a:pt x="1011" y="3234"/>
                    <a:pt x="959" y="3234"/>
                  </a:cubicBezTo>
                  <a:cubicBezTo>
                    <a:pt x="843" y="3234"/>
                    <a:pt x="748" y="3106"/>
                    <a:pt x="624" y="3106"/>
                  </a:cubicBezTo>
                  <a:cubicBezTo>
                    <a:pt x="500" y="3106"/>
                    <a:pt x="390" y="3221"/>
                    <a:pt x="265" y="3221"/>
                  </a:cubicBezTo>
                  <a:cubicBezTo>
                    <a:pt x="214" y="3221"/>
                    <a:pt x="161" y="3202"/>
                    <a:pt x="104" y="3150"/>
                  </a:cubicBezTo>
                  <a:lnTo>
                    <a:pt x="104" y="3150"/>
                  </a:lnTo>
                  <a:cubicBezTo>
                    <a:pt x="26" y="3232"/>
                    <a:pt x="1" y="3291"/>
                    <a:pt x="29" y="3403"/>
                  </a:cubicBezTo>
                  <a:cubicBezTo>
                    <a:pt x="89" y="3416"/>
                    <a:pt x="160" y="3433"/>
                    <a:pt x="220" y="3433"/>
                  </a:cubicBezTo>
                  <a:cubicBezTo>
                    <a:pt x="308" y="3433"/>
                    <a:pt x="374" y="3396"/>
                    <a:pt x="356" y="3255"/>
                  </a:cubicBezTo>
                  <a:lnTo>
                    <a:pt x="356" y="3255"/>
                  </a:lnTo>
                  <a:cubicBezTo>
                    <a:pt x="416" y="3334"/>
                    <a:pt x="528" y="3334"/>
                    <a:pt x="650" y="3334"/>
                  </a:cubicBezTo>
                  <a:lnTo>
                    <a:pt x="650" y="3334"/>
                  </a:lnTo>
                  <a:cubicBezTo>
                    <a:pt x="710" y="3334"/>
                    <a:pt x="773" y="3334"/>
                    <a:pt x="833" y="3344"/>
                  </a:cubicBezTo>
                  <a:cubicBezTo>
                    <a:pt x="1101" y="3403"/>
                    <a:pt x="1369" y="3493"/>
                    <a:pt x="1637" y="3552"/>
                  </a:cubicBezTo>
                  <a:cubicBezTo>
                    <a:pt x="1875" y="3582"/>
                    <a:pt x="2113" y="3552"/>
                    <a:pt x="2351" y="3612"/>
                  </a:cubicBezTo>
                  <a:cubicBezTo>
                    <a:pt x="2411" y="3523"/>
                    <a:pt x="2411" y="3403"/>
                    <a:pt x="2441" y="3284"/>
                  </a:cubicBezTo>
                  <a:cubicBezTo>
                    <a:pt x="2441" y="3374"/>
                    <a:pt x="2470" y="3433"/>
                    <a:pt x="2470" y="3493"/>
                  </a:cubicBezTo>
                  <a:cubicBezTo>
                    <a:pt x="2500" y="3493"/>
                    <a:pt x="2530" y="3433"/>
                    <a:pt x="2530" y="3433"/>
                  </a:cubicBezTo>
                  <a:cubicBezTo>
                    <a:pt x="2619" y="3612"/>
                    <a:pt x="2857" y="3552"/>
                    <a:pt x="3006" y="3582"/>
                  </a:cubicBezTo>
                  <a:cubicBezTo>
                    <a:pt x="3096" y="3582"/>
                    <a:pt x="3215" y="3612"/>
                    <a:pt x="3304" y="3612"/>
                  </a:cubicBezTo>
                  <a:cubicBezTo>
                    <a:pt x="3383" y="3612"/>
                    <a:pt x="3392" y="3518"/>
                    <a:pt x="3477" y="3518"/>
                  </a:cubicBezTo>
                  <a:cubicBezTo>
                    <a:pt x="3487" y="3518"/>
                    <a:pt x="3499" y="3519"/>
                    <a:pt x="3512" y="3523"/>
                  </a:cubicBezTo>
                  <a:cubicBezTo>
                    <a:pt x="3483" y="3523"/>
                    <a:pt x="3453" y="3552"/>
                    <a:pt x="3453" y="3582"/>
                  </a:cubicBezTo>
                  <a:cubicBezTo>
                    <a:pt x="3557" y="3582"/>
                    <a:pt x="3639" y="3567"/>
                    <a:pt x="3717" y="3567"/>
                  </a:cubicBezTo>
                  <a:cubicBezTo>
                    <a:pt x="3795" y="3567"/>
                    <a:pt x="3870" y="3582"/>
                    <a:pt x="3959" y="3642"/>
                  </a:cubicBezTo>
                  <a:cubicBezTo>
                    <a:pt x="3959" y="3552"/>
                    <a:pt x="4019" y="3463"/>
                    <a:pt x="4019" y="3374"/>
                  </a:cubicBezTo>
                  <a:cubicBezTo>
                    <a:pt x="4078" y="3552"/>
                    <a:pt x="4227" y="3731"/>
                    <a:pt x="4406" y="3791"/>
                  </a:cubicBezTo>
                  <a:cubicBezTo>
                    <a:pt x="4197" y="3135"/>
                    <a:pt x="3989" y="2510"/>
                    <a:pt x="3989" y="1825"/>
                  </a:cubicBezTo>
                  <a:cubicBezTo>
                    <a:pt x="3989" y="1647"/>
                    <a:pt x="4019" y="992"/>
                    <a:pt x="4108" y="932"/>
                  </a:cubicBezTo>
                  <a:cubicBezTo>
                    <a:pt x="4138" y="843"/>
                    <a:pt x="4197" y="783"/>
                    <a:pt x="4227" y="724"/>
                  </a:cubicBezTo>
                  <a:lnTo>
                    <a:pt x="4227" y="724"/>
                  </a:lnTo>
                  <a:cubicBezTo>
                    <a:pt x="4287" y="1111"/>
                    <a:pt x="4138" y="1557"/>
                    <a:pt x="4197" y="1974"/>
                  </a:cubicBezTo>
                  <a:cubicBezTo>
                    <a:pt x="4257" y="2361"/>
                    <a:pt x="4376" y="2748"/>
                    <a:pt x="4465" y="3106"/>
                  </a:cubicBezTo>
                  <a:cubicBezTo>
                    <a:pt x="4555" y="2451"/>
                    <a:pt x="4346" y="1706"/>
                    <a:pt x="4376" y="1051"/>
                  </a:cubicBezTo>
                  <a:cubicBezTo>
                    <a:pt x="4376" y="932"/>
                    <a:pt x="4435" y="664"/>
                    <a:pt x="4406" y="575"/>
                  </a:cubicBezTo>
                  <a:cubicBezTo>
                    <a:pt x="4346" y="456"/>
                    <a:pt x="3989" y="188"/>
                    <a:pt x="3870" y="158"/>
                  </a:cubicBezTo>
                  <a:cubicBezTo>
                    <a:pt x="3870" y="337"/>
                    <a:pt x="3840" y="545"/>
                    <a:pt x="3780" y="754"/>
                  </a:cubicBezTo>
                  <a:cubicBezTo>
                    <a:pt x="3780" y="724"/>
                    <a:pt x="3751" y="634"/>
                    <a:pt x="3751" y="575"/>
                  </a:cubicBezTo>
                  <a:cubicBezTo>
                    <a:pt x="3751" y="724"/>
                    <a:pt x="3721" y="843"/>
                    <a:pt x="3691" y="962"/>
                  </a:cubicBezTo>
                  <a:cubicBezTo>
                    <a:pt x="3663" y="962"/>
                    <a:pt x="3661" y="962"/>
                    <a:pt x="3661" y="936"/>
                  </a:cubicBezTo>
                  <a:lnTo>
                    <a:pt x="3661" y="936"/>
                  </a:lnTo>
                  <a:cubicBezTo>
                    <a:pt x="3662" y="1411"/>
                    <a:pt x="3780" y="1856"/>
                    <a:pt x="3780" y="2272"/>
                  </a:cubicBezTo>
                  <a:cubicBezTo>
                    <a:pt x="3632" y="2004"/>
                    <a:pt x="3483" y="1528"/>
                    <a:pt x="3453" y="1200"/>
                  </a:cubicBezTo>
                  <a:cubicBezTo>
                    <a:pt x="3423" y="932"/>
                    <a:pt x="3483" y="634"/>
                    <a:pt x="3423" y="396"/>
                  </a:cubicBezTo>
                  <a:cubicBezTo>
                    <a:pt x="3393" y="426"/>
                    <a:pt x="3393" y="456"/>
                    <a:pt x="3364" y="486"/>
                  </a:cubicBezTo>
                  <a:cubicBezTo>
                    <a:pt x="3364" y="243"/>
                    <a:pt x="2925" y="1"/>
                    <a:pt x="264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7"/>
            <p:cNvSpPr/>
            <p:nvPr/>
          </p:nvSpPr>
          <p:spPr>
            <a:xfrm>
              <a:off x="3471750" y="2369150"/>
              <a:ext cx="18480" cy="69700"/>
            </a:xfrm>
            <a:custGeom>
              <a:avLst/>
              <a:gdLst/>
              <a:ahLst/>
              <a:cxnLst/>
              <a:rect l="l" t="t" r="r" b="b"/>
              <a:pathLst>
                <a:path w="924" h="3485" extrusionOk="0">
                  <a:moveTo>
                    <a:pt x="1" y="953"/>
                  </a:moveTo>
                  <a:cubicBezTo>
                    <a:pt x="1" y="980"/>
                    <a:pt x="2" y="1006"/>
                    <a:pt x="4" y="1034"/>
                  </a:cubicBezTo>
                  <a:lnTo>
                    <a:pt x="4" y="1034"/>
                  </a:lnTo>
                  <a:cubicBezTo>
                    <a:pt x="3" y="1007"/>
                    <a:pt x="2" y="980"/>
                    <a:pt x="1" y="953"/>
                  </a:cubicBezTo>
                  <a:close/>
                  <a:moveTo>
                    <a:pt x="507" y="0"/>
                  </a:moveTo>
                  <a:cubicBezTo>
                    <a:pt x="481" y="585"/>
                    <a:pt x="413" y="1169"/>
                    <a:pt x="430" y="1754"/>
                  </a:cubicBezTo>
                  <a:lnTo>
                    <a:pt x="430" y="1754"/>
                  </a:lnTo>
                  <a:cubicBezTo>
                    <a:pt x="403" y="1486"/>
                    <a:pt x="350" y="1212"/>
                    <a:pt x="328" y="953"/>
                  </a:cubicBezTo>
                  <a:lnTo>
                    <a:pt x="328" y="953"/>
                  </a:lnTo>
                  <a:cubicBezTo>
                    <a:pt x="328" y="1400"/>
                    <a:pt x="358" y="1846"/>
                    <a:pt x="328" y="2263"/>
                  </a:cubicBezTo>
                  <a:cubicBezTo>
                    <a:pt x="311" y="2272"/>
                    <a:pt x="301" y="2276"/>
                    <a:pt x="295" y="2276"/>
                  </a:cubicBezTo>
                  <a:cubicBezTo>
                    <a:pt x="281" y="2276"/>
                    <a:pt x="290" y="2255"/>
                    <a:pt x="269" y="2234"/>
                  </a:cubicBezTo>
                  <a:lnTo>
                    <a:pt x="149" y="2412"/>
                  </a:lnTo>
                  <a:cubicBezTo>
                    <a:pt x="318" y="2076"/>
                    <a:pt x="37" y="1476"/>
                    <a:pt x="4" y="1034"/>
                  </a:cubicBezTo>
                  <a:lnTo>
                    <a:pt x="4" y="1034"/>
                  </a:lnTo>
                  <a:cubicBezTo>
                    <a:pt x="33" y="1758"/>
                    <a:pt x="67" y="2557"/>
                    <a:pt x="239" y="3246"/>
                  </a:cubicBezTo>
                  <a:cubicBezTo>
                    <a:pt x="239" y="3216"/>
                    <a:pt x="298" y="3127"/>
                    <a:pt x="298" y="3067"/>
                  </a:cubicBezTo>
                  <a:cubicBezTo>
                    <a:pt x="447" y="3246"/>
                    <a:pt x="715" y="3305"/>
                    <a:pt x="864" y="3484"/>
                  </a:cubicBezTo>
                  <a:cubicBezTo>
                    <a:pt x="924" y="3216"/>
                    <a:pt x="775" y="2918"/>
                    <a:pt x="775" y="2650"/>
                  </a:cubicBezTo>
                  <a:cubicBezTo>
                    <a:pt x="745" y="2263"/>
                    <a:pt x="715" y="1906"/>
                    <a:pt x="715" y="1549"/>
                  </a:cubicBezTo>
                  <a:cubicBezTo>
                    <a:pt x="745" y="1162"/>
                    <a:pt x="685" y="626"/>
                    <a:pt x="805" y="239"/>
                  </a:cubicBezTo>
                  <a:cubicBezTo>
                    <a:pt x="656" y="179"/>
                    <a:pt x="537" y="149"/>
                    <a:pt x="50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7"/>
            <p:cNvSpPr/>
            <p:nvPr/>
          </p:nvSpPr>
          <p:spPr>
            <a:xfrm>
              <a:off x="3459250" y="2363930"/>
              <a:ext cx="12520" cy="24900"/>
            </a:xfrm>
            <a:custGeom>
              <a:avLst/>
              <a:gdLst/>
              <a:ahLst/>
              <a:cxnLst/>
              <a:rect l="l" t="t" r="r" b="b"/>
              <a:pathLst>
                <a:path w="626" h="1245" extrusionOk="0">
                  <a:moveTo>
                    <a:pt x="164" y="1"/>
                  </a:moveTo>
                  <a:cubicBezTo>
                    <a:pt x="127" y="1"/>
                    <a:pt x="75" y="23"/>
                    <a:pt x="30" y="83"/>
                  </a:cubicBezTo>
                  <a:cubicBezTo>
                    <a:pt x="0" y="142"/>
                    <a:pt x="60" y="500"/>
                    <a:pt x="60" y="559"/>
                  </a:cubicBezTo>
                  <a:cubicBezTo>
                    <a:pt x="90" y="797"/>
                    <a:pt x="90" y="1036"/>
                    <a:pt x="149" y="1244"/>
                  </a:cubicBezTo>
                  <a:cubicBezTo>
                    <a:pt x="149" y="946"/>
                    <a:pt x="60" y="351"/>
                    <a:pt x="358" y="142"/>
                  </a:cubicBezTo>
                  <a:lnTo>
                    <a:pt x="358" y="172"/>
                  </a:lnTo>
                  <a:cubicBezTo>
                    <a:pt x="447" y="440"/>
                    <a:pt x="328" y="708"/>
                    <a:pt x="417" y="946"/>
                  </a:cubicBezTo>
                  <a:cubicBezTo>
                    <a:pt x="387" y="708"/>
                    <a:pt x="477" y="381"/>
                    <a:pt x="626" y="172"/>
                  </a:cubicBezTo>
                  <a:cubicBezTo>
                    <a:pt x="533" y="103"/>
                    <a:pt x="441" y="34"/>
                    <a:pt x="321" y="34"/>
                  </a:cubicBezTo>
                  <a:cubicBezTo>
                    <a:pt x="286" y="34"/>
                    <a:pt x="249" y="40"/>
                    <a:pt x="209" y="53"/>
                  </a:cubicBezTo>
                  <a:cubicBezTo>
                    <a:pt x="224" y="23"/>
                    <a:pt x="201" y="1"/>
                    <a:pt x="16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7"/>
            <p:cNvSpPr/>
            <p:nvPr/>
          </p:nvSpPr>
          <p:spPr>
            <a:xfrm>
              <a:off x="3443770" y="2405470"/>
              <a:ext cx="7160" cy="28600"/>
            </a:xfrm>
            <a:custGeom>
              <a:avLst/>
              <a:gdLst/>
              <a:ahLst/>
              <a:cxnLst/>
              <a:rect l="l" t="t" r="r" b="b"/>
              <a:pathLst>
                <a:path w="358" h="1430" extrusionOk="0">
                  <a:moveTo>
                    <a:pt x="60" y="1"/>
                  </a:moveTo>
                  <a:cubicBezTo>
                    <a:pt x="0" y="120"/>
                    <a:pt x="30" y="239"/>
                    <a:pt x="30" y="358"/>
                  </a:cubicBezTo>
                  <a:lnTo>
                    <a:pt x="30" y="328"/>
                  </a:lnTo>
                  <a:cubicBezTo>
                    <a:pt x="179" y="686"/>
                    <a:pt x="60" y="1013"/>
                    <a:pt x="90" y="1400"/>
                  </a:cubicBezTo>
                  <a:cubicBezTo>
                    <a:pt x="149" y="1400"/>
                    <a:pt x="268" y="1430"/>
                    <a:pt x="298" y="1430"/>
                  </a:cubicBezTo>
                  <a:cubicBezTo>
                    <a:pt x="358" y="983"/>
                    <a:pt x="179" y="447"/>
                    <a:pt x="6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7"/>
            <p:cNvSpPr/>
            <p:nvPr/>
          </p:nvSpPr>
          <p:spPr>
            <a:xfrm>
              <a:off x="3334190" y="2460850"/>
              <a:ext cx="164980" cy="96500"/>
            </a:xfrm>
            <a:custGeom>
              <a:avLst/>
              <a:gdLst/>
              <a:ahLst/>
              <a:cxnLst/>
              <a:rect l="l" t="t" r="r" b="b"/>
              <a:pathLst>
                <a:path w="8249" h="4825" extrusionOk="0">
                  <a:moveTo>
                    <a:pt x="3961" y="1"/>
                  </a:moveTo>
                  <a:cubicBezTo>
                    <a:pt x="3097" y="1"/>
                    <a:pt x="2204" y="90"/>
                    <a:pt x="1400" y="388"/>
                  </a:cubicBezTo>
                  <a:cubicBezTo>
                    <a:pt x="1073" y="477"/>
                    <a:pt x="596" y="626"/>
                    <a:pt x="358" y="894"/>
                  </a:cubicBezTo>
                  <a:cubicBezTo>
                    <a:pt x="90" y="1162"/>
                    <a:pt x="328" y="1519"/>
                    <a:pt x="358" y="1876"/>
                  </a:cubicBezTo>
                  <a:cubicBezTo>
                    <a:pt x="388" y="2442"/>
                    <a:pt x="388" y="3008"/>
                    <a:pt x="269" y="3544"/>
                  </a:cubicBezTo>
                  <a:cubicBezTo>
                    <a:pt x="179" y="3961"/>
                    <a:pt x="1" y="4497"/>
                    <a:pt x="358" y="4824"/>
                  </a:cubicBezTo>
                  <a:cubicBezTo>
                    <a:pt x="358" y="4586"/>
                    <a:pt x="1013" y="4497"/>
                    <a:pt x="1192" y="4437"/>
                  </a:cubicBezTo>
                  <a:cubicBezTo>
                    <a:pt x="1609" y="4288"/>
                    <a:pt x="2025" y="4199"/>
                    <a:pt x="2442" y="4139"/>
                  </a:cubicBezTo>
                  <a:cubicBezTo>
                    <a:pt x="3138" y="4011"/>
                    <a:pt x="3822" y="3951"/>
                    <a:pt x="4516" y="3951"/>
                  </a:cubicBezTo>
                  <a:cubicBezTo>
                    <a:pt x="4951" y="3951"/>
                    <a:pt x="5389" y="3974"/>
                    <a:pt x="5837" y="4020"/>
                  </a:cubicBezTo>
                  <a:cubicBezTo>
                    <a:pt x="6343" y="4080"/>
                    <a:pt x="6938" y="4169"/>
                    <a:pt x="7444" y="4348"/>
                  </a:cubicBezTo>
                  <a:cubicBezTo>
                    <a:pt x="7526" y="4402"/>
                    <a:pt x="7706" y="4530"/>
                    <a:pt x="7805" y="4530"/>
                  </a:cubicBezTo>
                  <a:cubicBezTo>
                    <a:pt x="7814" y="4530"/>
                    <a:pt x="7823" y="4529"/>
                    <a:pt x="7831" y="4526"/>
                  </a:cubicBezTo>
                  <a:cubicBezTo>
                    <a:pt x="8040" y="4437"/>
                    <a:pt x="7891" y="4080"/>
                    <a:pt x="7861" y="3931"/>
                  </a:cubicBezTo>
                  <a:cubicBezTo>
                    <a:pt x="7742" y="3484"/>
                    <a:pt x="7712" y="2919"/>
                    <a:pt x="7772" y="2383"/>
                  </a:cubicBezTo>
                  <a:cubicBezTo>
                    <a:pt x="7831" y="1579"/>
                    <a:pt x="8248" y="864"/>
                    <a:pt x="7415" y="537"/>
                  </a:cubicBezTo>
                  <a:cubicBezTo>
                    <a:pt x="6968" y="328"/>
                    <a:pt x="6432" y="239"/>
                    <a:pt x="5956" y="209"/>
                  </a:cubicBezTo>
                  <a:cubicBezTo>
                    <a:pt x="5301" y="150"/>
                    <a:pt x="4616" y="30"/>
                    <a:pt x="396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7"/>
            <p:cNvSpPr/>
            <p:nvPr/>
          </p:nvSpPr>
          <p:spPr>
            <a:xfrm>
              <a:off x="3363370" y="2472310"/>
              <a:ext cx="125680" cy="71340"/>
            </a:xfrm>
            <a:custGeom>
              <a:avLst/>
              <a:gdLst/>
              <a:ahLst/>
              <a:cxnLst/>
              <a:rect l="l" t="t" r="r" b="b"/>
              <a:pathLst>
                <a:path w="6284" h="3567" extrusionOk="0">
                  <a:moveTo>
                    <a:pt x="1114" y="3106"/>
                  </a:moveTo>
                  <a:lnTo>
                    <a:pt x="1114" y="3106"/>
                  </a:lnTo>
                  <a:cubicBezTo>
                    <a:pt x="866" y="3118"/>
                    <a:pt x="622" y="3146"/>
                    <a:pt x="388" y="3202"/>
                  </a:cubicBezTo>
                  <a:lnTo>
                    <a:pt x="388" y="3202"/>
                  </a:lnTo>
                  <a:cubicBezTo>
                    <a:pt x="388" y="3214"/>
                    <a:pt x="388" y="3227"/>
                    <a:pt x="388" y="3239"/>
                  </a:cubicBezTo>
                  <a:cubicBezTo>
                    <a:pt x="631" y="3183"/>
                    <a:pt x="898" y="3185"/>
                    <a:pt x="1114" y="3106"/>
                  </a:cubicBezTo>
                  <a:close/>
                  <a:moveTo>
                    <a:pt x="358" y="2792"/>
                  </a:moveTo>
                  <a:cubicBezTo>
                    <a:pt x="269" y="3001"/>
                    <a:pt x="150" y="3179"/>
                    <a:pt x="1" y="3328"/>
                  </a:cubicBezTo>
                  <a:cubicBezTo>
                    <a:pt x="126" y="3275"/>
                    <a:pt x="255" y="3234"/>
                    <a:pt x="388" y="3202"/>
                  </a:cubicBezTo>
                  <a:lnTo>
                    <a:pt x="388" y="3202"/>
                  </a:lnTo>
                  <a:cubicBezTo>
                    <a:pt x="388" y="3065"/>
                    <a:pt x="385" y="2929"/>
                    <a:pt x="358" y="2792"/>
                  </a:cubicBezTo>
                  <a:close/>
                  <a:moveTo>
                    <a:pt x="4962" y="1"/>
                  </a:moveTo>
                  <a:cubicBezTo>
                    <a:pt x="4876" y="1"/>
                    <a:pt x="4794" y="8"/>
                    <a:pt x="4765" y="23"/>
                  </a:cubicBezTo>
                  <a:cubicBezTo>
                    <a:pt x="4765" y="23"/>
                    <a:pt x="4824" y="83"/>
                    <a:pt x="4824" y="83"/>
                  </a:cubicBezTo>
                  <a:cubicBezTo>
                    <a:pt x="4854" y="83"/>
                    <a:pt x="4854" y="53"/>
                    <a:pt x="4884" y="53"/>
                  </a:cubicBezTo>
                  <a:cubicBezTo>
                    <a:pt x="4943" y="708"/>
                    <a:pt x="4705" y="1423"/>
                    <a:pt x="4973" y="2048"/>
                  </a:cubicBezTo>
                  <a:cubicBezTo>
                    <a:pt x="5003" y="1661"/>
                    <a:pt x="4913" y="202"/>
                    <a:pt x="5092" y="172"/>
                  </a:cubicBezTo>
                  <a:cubicBezTo>
                    <a:pt x="5211" y="470"/>
                    <a:pt x="5152" y="857"/>
                    <a:pt x="5181" y="1155"/>
                  </a:cubicBezTo>
                  <a:cubicBezTo>
                    <a:pt x="5271" y="976"/>
                    <a:pt x="5271" y="797"/>
                    <a:pt x="5330" y="648"/>
                  </a:cubicBezTo>
                  <a:cubicBezTo>
                    <a:pt x="5449" y="1035"/>
                    <a:pt x="5539" y="1661"/>
                    <a:pt x="5420" y="2048"/>
                  </a:cubicBezTo>
                  <a:cubicBezTo>
                    <a:pt x="5449" y="1958"/>
                    <a:pt x="5479" y="1839"/>
                    <a:pt x="5509" y="1750"/>
                  </a:cubicBezTo>
                  <a:cubicBezTo>
                    <a:pt x="5598" y="2048"/>
                    <a:pt x="5568" y="2554"/>
                    <a:pt x="5539" y="2881"/>
                  </a:cubicBezTo>
                  <a:cubicBezTo>
                    <a:pt x="5241" y="2584"/>
                    <a:pt x="5301" y="1988"/>
                    <a:pt x="5241" y="1601"/>
                  </a:cubicBezTo>
                  <a:lnTo>
                    <a:pt x="5241" y="1601"/>
                  </a:lnTo>
                  <a:cubicBezTo>
                    <a:pt x="5152" y="1958"/>
                    <a:pt x="5301" y="2673"/>
                    <a:pt x="5003" y="2941"/>
                  </a:cubicBezTo>
                  <a:cubicBezTo>
                    <a:pt x="5033" y="2911"/>
                    <a:pt x="5003" y="2822"/>
                    <a:pt x="5003" y="2762"/>
                  </a:cubicBezTo>
                  <a:cubicBezTo>
                    <a:pt x="4913" y="2822"/>
                    <a:pt x="4824" y="2792"/>
                    <a:pt x="4765" y="2852"/>
                  </a:cubicBezTo>
                  <a:cubicBezTo>
                    <a:pt x="4616" y="2643"/>
                    <a:pt x="4646" y="2346"/>
                    <a:pt x="4526" y="2107"/>
                  </a:cubicBezTo>
                  <a:lnTo>
                    <a:pt x="4526" y="2107"/>
                  </a:lnTo>
                  <a:cubicBezTo>
                    <a:pt x="4556" y="2316"/>
                    <a:pt x="4526" y="2584"/>
                    <a:pt x="4407" y="2762"/>
                  </a:cubicBezTo>
                  <a:cubicBezTo>
                    <a:pt x="4384" y="2739"/>
                    <a:pt x="4358" y="2730"/>
                    <a:pt x="4331" y="2730"/>
                  </a:cubicBezTo>
                  <a:cubicBezTo>
                    <a:pt x="4257" y="2730"/>
                    <a:pt x="4175" y="2800"/>
                    <a:pt x="4110" y="2822"/>
                  </a:cubicBezTo>
                  <a:cubicBezTo>
                    <a:pt x="3990" y="2822"/>
                    <a:pt x="3812" y="2792"/>
                    <a:pt x="3693" y="2792"/>
                  </a:cubicBezTo>
                  <a:cubicBezTo>
                    <a:pt x="3467" y="2772"/>
                    <a:pt x="3255" y="2737"/>
                    <a:pt x="3048" y="2737"/>
                  </a:cubicBezTo>
                  <a:cubicBezTo>
                    <a:pt x="2954" y="2737"/>
                    <a:pt x="2862" y="2744"/>
                    <a:pt x="2770" y="2762"/>
                  </a:cubicBezTo>
                  <a:cubicBezTo>
                    <a:pt x="2770" y="2822"/>
                    <a:pt x="2770" y="2911"/>
                    <a:pt x="2770" y="2941"/>
                  </a:cubicBezTo>
                  <a:cubicBezTo>
                    <a:pt x="2635" y="2995"/>
                    <a:pt x="2457" y="3012"/>
                    <a:pt x="2270" y="3012"/>
                  </a:cubicBezTo>
                  <a:cubicBezTo>
                    <a:pt x="2044" y="3012"/>
                    <a:pt x="1804" y="2987"/>
                    <a:pt x="1609" y="2971"/>
                  </a:cubicBezTo>
                  <a:cubicBezTo>
                    <a:pt x="1609" y="2822"/>
                    <a:pt x="1579" y="2673"/>
                    <a:pt x="1579" y="2524"/>
                  </a:cubicBezTo>
                  <a:cubicBezTo>
                    <a:pt x="1519" y="2673"/>
                    <a:pt x="1460" y="2792"/>
                    <a:pt x="1430" y="2941"/>
                  </a:cubicBezTo>
                  <a:cubicBezTo>
                    <a:pt x="1430" y="2911"/>
                    <a:pt x="1430" y="2881"/>
                    <a:pt x="1430" y="2852"/>
                  </a:cubicBezTo>
                  <a:cubicBezTo>
                    <a:pt x="1352" y="2984"/>
                    <a:pt x="1242" y="3060"/>
                    <a:pt x="1114" y="3106"/>
                  </a:cubicBezTo>
                  <a:lnTo>
                    <a:pt x="1114" y="3106"/>
                  </a:lnTo>
                  <a:cubicBezTo>
                    <a:pt x="1231" y="3101"/>
                    <a:pt x="1349" y="3099"/>
                    <a:pt x="1467" y="3099"/>
                  </a:cubicBezTo>
                  <a:cubicBezTo>
                    <a:pt x="1838" y="3099"/>
                    <a:pt x="2210" y="3120"/>
                    <a:pt x="2561" y="3120"/>
                  </a:cubicBezTo>
                  <a:cubicBezTo>
                    <a:pt x="2859" y="3120"/>
                    <a:pt x="3127" y="3060"/>
                    <a:pt x="3395" y="3060"/>
                  </a:cubicBezTo>
                  <a:cubicBezTo>
                    <a:pt x="3663" y="3060"/>
                    <a:pt x="3931" y="3090"/>
                    <a:pt x="4199" y="3090"/>
                  </a:cubicBezTo>
                  <a:cubicBezTo>
                    <a:pt x="4437" y="3090"/>
                    <a:pt x="4705" y="3209"/>
                    <a:pt x="4913" y="3209"/>
                  </a:cubicBezTo>
                  <a:cubicBezTo>
                    <a:pt x="5271" y="3179"/>
                    <a:pt x="5092" y="2911"/>
                    <a:pt x="5241" y="2643"/>
                  </a:cubicBezTo>
                  <a:lnTo>
                    <a:pt x="5241" y="2643"/>
                  </a:lnTo>
                  <a:cubicBezTo>
                    <a:pt x="5271" y="2852"/>
                    <a:pt x="5271" y="3090"/>
                    <a:pt x="5390" y="3269"/>
                  </a:cubicBezTo>
                  <a:cubicBezTo>
                    <a:pt x="5390" y="3218"/>
                    <a:pt x="5411" y="3168"/>
                    <a:pt x="5400" y="3136"/>
                  </a:cubicBezTo>
                  <a:lnTo>
                    <a:pt x="5400" y="3136"/>
                  </a:lnTo>
                  <a:cubicBezTo>
                    <a:pt x="5533" y="3334"/>
                    <a:pt x="5991" y="3450"/>
                    <a:pt x="6224" y="3566"/>
                  </a:cubicBezTo>
                  <a:cubicBezTo>
                    <a:pt x="6201" y="3521"/>
                    <a:pt x="6213" y="3458"/>
                    <a:pt x="6206" y="3405"/>
                  </a:cubicBezTo>
                  <a:lnTo>
                    <a:pt x="6206" y="3405"/>
                  </a:lnTo>
                  <a:cubicBezTo>
                    <a:pt x="6225" y="3446"/>
                    <a:pt x="6260" y="3492"/>
                    <a:pt x="6276" y="3532"/>
                  </a:cubicBezTo>
                  <a:lnTo>
                    <a:pt x="6276" y="3532"/>
                  </a:lnTo>
                  <a:cubicBezTo>
                    <a:pt x="6104" y="2739"/>
                    <a:pt x="6105" y="1917"/>
                    <a:pt x="6134" y="1125"/>
                  </a:cubicBezTo>
                  <a:cubicBezTo>
                    <a:pt x="6164" y="946"/>
                    <a:pt x="6253" y="708"/>
                    <a:pt x="6164" y="559"/>
                  </a:cubicBezTo>
                  <a:cubicBezTo>
                    <a:pt x="6104" y="410"/>
                    <a:pt x="5896" y="261"/>
                    <a:pt x="5807" y="172"/>
                  </a:cubicBezTo>
                  <a:cubicBezTo>
                    <a:pt x="5688" y="589"/>
                    <a:pt x="5628" y="1035"/>
                    <a:pt x="5598" y="1482"/>
                  </a:cubicBezTo>
                  <a:cubicBezTo>
                    <a:pt x="5598" y="1125"/>
                    <a:pt x="5658" y="738"/>
                    <a:pt x="5628" y="380"/>
                  </a:cubicBezTo>
                  <a:cubicBezTo>
                    <a:pt x="5598" y="142"/>
                    <a:pt x="5449" y="112"/>
                    <a:pt x="5181" y="23"/>
                  </a:cubicBezTo>
                  <a:cubicBezTo>
                    <a:pt x="5137" y="8"/>
                    <a:pt x="5047" y="1"/>
                    <a:pt x="4962" y="1"/>
                  </a:cubicBezTo>
                  <a:close/>
                  <a:moveTo>
                    <a:pt x="6276" y="3532"/>
                  </a:moveTo>
                  <a:cubicBezTo>
                    <a:pt x="6278" y="3543"/>
                    <a:pt x="6281" y="3555"/>
                    <a:pt x="6283" y="3566"/>
                  </a:cubicBezTo>
                  <a:cubicBezTo>
                    <a:pt x="6283" y="3556"/>
                    <a:pt x="6280" y="3544"/>
                    <a:pt x="6276" y="353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7"/>
            <p:cNvSpPr/>
            <p:nvPr/>
          </p:nvSpPr>
          <p:spPr>
            <a:xfrm>
              <a:off x="3340750" y="2476330"/>
              <a:ext cx="20860" cy="69700"/>
            </a:xfrm>
            <a:custGeom>
              <a:avLst/>
              <a:gdLst/>
              <a:ahLst/>
              <a:cxnLst/>
              <a:rect l="l" t="t" r="r" b="b"/>
              <a:pathLst>
                <a:path w="1043" h="3485" extrusionOk="0">
                  <a:moveTo>
                    <a:pt x="774" y="1"/>
                  </a:moveTo>
                  <a:cubicBezTo>
                    <a:pt x="715" y="60"/>
                    <a:pt x="655" y="150"/>
                    <a:pt x="626" y="239"/>
                  </a:cubicBezTo>
                  <a:cubicBezTo>
                    <a:pt x="596" y="209"/>
                    <a:pt x="566" y="179"/>
                    <a:pt x="566" y="179"/>
                  </a:cubicBezTo>
                  <a:cubicBezTo>
                    <a:pt x="417" y="299"/>
                    <a:pt x="536" y="477"/>
                    <a:pt x="477" y="626"/>
                  </a:cubicBezTo>
                  <a:cubicBezTo>
                    <a:pt x="506" y="507"/>
                    <a:pt x="417" y="358"/>
                    <a:pt x="358" y="269"/>
                  </a:cubicBezTo>
                  <a:lnTo>
                    <a:pt x="358" y="269"/>
                  </a:lnTo>
                  <a:cubicBezTo>
                    <a:pt x="239" y="418"/>
                    <a:pt x="387" y="894"/>
                    <a:pt x="417" y="1102"/>
                  </a:cubicBezTo>
                  <a:cubicBezTo>
                    <a:pt x="447" y="1460"/>
                    <a:pt x="447" y="1817"/>
                    <a:pt x="358" y="2174"/>
                  </a:cubicBezTo>
                  <a:cubicBezTo>
                    <a:pt x="239" y="2621"/>
                    <a:pt x="0" y="3038"/>
                    <a:pt x="60" y="3484"/>
                  </a:cubicBezTo>
                  <a:cubicBezTo>
                    <a:pt x="149" y="3425"/>
                    <a:pt x="268" y="3365"/>
                    <a:pt x="387" y="3365"/>
                  </a:cubicBezTo>
                  <a:cubicBezTo>
                    <a:pt x="298" y="3216"/>
                    <a:pt x="328" y="3008"/>
                    <a:pt x="387" y="2859"/>
                  </a:cubicBezTo>
                  <a:lnTo>
                    <a:pt x="387" y="2859"/>
                  </a:lnTo>
                  <a:cubicBezTo>
                    <a:pt x="358" y="3008"/>
                    <a:pt x="358" y="3187"/>
                    <a:pt x="447" y="3306"/>
                  </a:cubicBezTo>
                  <a:cubicBezTo>
                    <a:pt x="477" y="3246"/>
                    <a:pt x="506" y="3187"/>
                    <a:pt x="536" y="3097"/>
                  </a:cubicBezTo>
                  <a:cubicBezTo>
                    <a:pt x="596" y="3157"/>
                    <a:pt x="715" y="3157"/>
                    <a:pt x="774" y="3187"/>
                  </a:cubicBezTo>
                  <a:cubicBezTo>
                    <a:pt x="774" y="2740"/>
                    <a:pt x="894" y="2323"/>
                    <a:pt x="1013" y="1906"/>
                  </a:cubicBezTo>
                  <a:lnTo>
                    <a:pt x="1013" y="1906"/>
                  </a:lnTo>
                  <a:cubicBezTo>
                    <a:pt x="834" y="2234"/>
                    <a:pt x="774" y="2561"/>
                    <a:pt x="655" y="2919"/>
                  </a:cubicBezTo>
                  <a:cubicBezTo>
                    <a:pt x="655" y="2889"/>
                    <a:pt x="626" y="2889"/>
                    <a:pt x="626" y="2859"/>
                  </a:cubicBezTo>
                  <a:cubicBezTo>
                    <a:pt x="626" y="2859"/>
                    <a:pt x="536" y="2919"/>
                    <a:pt x="536" y="2919"/>
                  </a:cubicBezTo>
                  <a:cubicBezTo>
                    <a:pt x="536" y="2829"/>
                    <a:pt x="506" y="2740"/>
                    <a:pt x="506" y="2651"/>
                  </a:cubicBezTo>
                  <a:cubicBezTo>
                    <a:pt x="387" y="2800"/>
                    <a:pt x="298" y="3068"/>
                    <a:pt x="268" y="3276"/>
                  </a:cubicBezTo>
                  <a:cubicBezTo>
                    <a:pt x="239" y="2889"/>
                    <a:pt x="387" y="2532"/>
                    <a:pt x="506" y="2174"/>
                  </a:cubicBezTo>
                  <a:cubicBezTo>
                    <a:pt x="626" y="1757"/>
                    <a:pt x="596" y="1311"/>
                    <a:pt x="596" y="864"/>
                  </a:cubicBezTo>
                  <a:lnTo>
                    <a:pt x="596" y="864"/>
                  </a:lnTo>
                  <a:cubicBezTo>
                    <a:pt x="626" y="1132"/>
                    <a:pt x="626" y="1400"/>
                    <a:pt x="685" y="1638"/>
                  </a:cubicBezTo>
                  <a:cubicBezTo>
                    <a:pt x="715" y="1192"/>
                    <a:pt x="715" y="715"/>
                    <a:pt x="804" y="269"/>
                  </a:cubicBezTo>
                  <a:cubicBezTo>
                    <a:pt x="923" y="537"/>
                    <a:pt x="953" y="894"/>
                    <a:pt x="953" y="1192"/>
                  </a:cubicBezTo>
                  <a:cubicBezTo>
                    <a:pt x="1042" y="983"/>
                    <a:pt x="983" y="150"/>
                    <a:pt x="77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7"/>
            <p:cNvSpPr/>
            <p:nvPr/>
          </p:nvSpPr>
          <p:spPr>
            <a:xfrm>
              <a:off x="3381830" y="2468590"/>
              <a:ext cx="20840" cy="43500"/>
            </a:xfrm>
            <a:custGeom>
              <a:avLst/>
              <a:gdLst/>
              <a:ahLst/>
              <a:cxnLst/>
              <a:rect l="l" t="t" r="r" b="b"/>
              <a:pathLst>
                <a:path w="1042" h="2175" extrusionOk="0">
                  <a:moveTo>
                    <a:pt x="984" y="1354"/>
                  </a:moveTo>
                  <a:lnTo>
                    <a:pt x="984" y="1354"/>
                  </a:lnTo>
                  <a:cubicBezTo>
                    <a:pt x="983" y="1380"/>
                    <a:pt x="983" y="1405"/>
                    <a:pt x="983" y="1430"/>
                  </a:cubicBezTo>
                  <a:cubicBezTo>
                    <a:pt x="983" y="1406"/>
                    <a:pt x="983" y="1381"/>
                    <a:pt x="984" y="1354"/>
                  </a:cubicBezTo>
                  <a:close/>
                  <a:moveTo>
                    <a:pt x="1013" y="1"/>
                  </a:moveTo>
                  <a:cubicBezTo>
                    <a:pt x="954" y="60"/>
                    <a:pt x="894" y="90"/>
                    <a:pt x="834" y="150"/>
                  </a:cubicBezTo>
                  <a:cubicBezTo>
                    <a:pt x="800" y="206"/>
                    <a:pt x="761" y="227"/>
                    <a:pt x="718" y="227"/>
                  </a:cubicBezTo>
                  <a:cubicBezTo>
                    <a:pt x="594" y="227"/>
                    <a:pt x="441" y="53"/>
                    <a:pt x="303" y="53"/>
                  </a:cubicBezTo>
                  <a:cubicBezTo>
                    <a:pt x="237" y="53"/>
                    <a:pt x="174" y="93"/>
                    <a:pt x="120" y="209"/>
                  </a:cubicBezTo>
                  <a:lnTo>
                    <a:pt x="209" y="269"/>
                  </a:lnTo>
                  <a:cubicBezTo>
                    <a:pt x="150" y="239"/>
                    <a:pt x="90" y="239"/>
                    <a:pt x="1" y="239"/>
                  </a:cubicBezTo>
                  <a:cubicBezTo>
                    <a:pt x="1" y="447"/>
                    <a:pt x="269" y="686"/>
                    <a:pt x="328" y="924"/>
                  </a:cubicBezTo>
                  <a:cubicBezTo>
                    <a:pt x="418" y="1311"/>
                    <a:pt x="418" y="1757"/>
                    <a:pt x="507" y="2174"/>
                  </a:cubicBezTo>
                  <a:cubicBezTo>
                    <a:pt x="447" y="1877"/>
                    <a:pt x="477" y="1519"/>
                    <a:pt x="447" y="1221"/>
                  </a:cubicBezTo>
                  <a:cubicBezTo>
                    <a:pt x="418" y="954"/>
                    <a:pt x="298" y="566"/>
                    <a:pt x="447" y="328"/>
                  </a:cubicBezTo>
                  <a:cubicBezTo>
                    <a:pt x="478" y="352"/>
                    <a:pt x="506" y="362"/>
                    <a:pt x="535" y="362"/>
                  </a:cubicBezTo>
                  <a:cubicBezTo>
                    <a:pt x="639" y="362"/>
                    <a:pt x="736" y="236"/>
                    <a:pt x="863" y="236"/>
                  </a:cubicBezTo>
                  <a:cubicBezTo>
                    <a:pt x="873" y="236"/>
                    <a:pt x="883" y="237"/>
                    <a:pt x="894" y="239"/>
                  </a:cubicBezTo>
                  <a:cubicBezTo>
                    <a:pt x="1004" y="568"/>
                    <a:pt x="987" y="1048"/>
                    <a:pt x="984" y="1354"/>
                  </a:cubicBezTo>
                  <a:lnTo>
                    <a:pt x="984" y="1354"/>
                  </a:lnTo>
                  <a:cubicBezTo>
                    <a:pt x="989" y="903"/>
                    <a:pt x="1041" y="452"/>
                    <a:pt x="101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7"/>
            <p:cNvSpPr/>
            <p:nvPr/>
          </p:nvSpPr>
          <p:spPr>
            <a:xfrm>
              <a:off x="3446450" y="2473950"/>
              <a:ext cx="11620" cy="30980"/>
            </a:xfrm>
            <a:custGeom>
              <a:avLst/>
              <a:gdLst/>
              <a:ahLst/>
              <a:cxnLst/>
              <a:rect l="l" t="t" r="r" b="b"/>
              <a:pathLst>
                <a:path w="581" h="1549" extrusionOk="0">
                  <a:moveTo>
                    <a:pt x="283" y="1"/>
                  </a:moveTo>
                  <a:lnTo>
                    <a:pt x="15" y="30"/>
                  </a:lnTo>
                  <a:cubicBezTo>
                    <a:pt x="0" y="45"/>
                    <a:pt x="52" y="53"/>
                    <a:pt x="97" y="53"/>
                  </a:cubicBezTo>
                  <a:cubicBezTo>
                    <a:pt x="102" y="53"/>
                    <a:pt x="106" y="53"/>
                    <a:pt x="111" y="53"/>
                  </a:cubicBezTo>
                  <a:lnTo>
                    <a:pt x="111" y="53"/>
                  </a:lnTo>
                  <a:cubicBezTo>
                    <a:pt x="15" y="161"/>
                    <a:pt x="227" y="246"/>
                    <a:pt x="283" y="358"/>
                  </a:cubicBezTo>
                  <a:cubicBezTo>
                    <a:pt x="462" y="686"/>
                    <a:pt x="402" y="1192"/>
                    <a:pt x="432" y="1549"/>
                  </a:cubicBezTo>
                  <a:cubicBezTo>
                    <a:pt x="581" y="1162"/>
                    <a:pt x="462" y="477"/>
                    <a:pt x="402" y="60"/>
                  </a:cubicBezTo>
                  <a:cubicBezTo>
                    <a:pt x="372" y="30"/>
                    <a:pt x="313" y="1"/>
                    <a:pt x="28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7"/>
            <p:cNvSpPr/>
            <p:nvPr/>
          </p:nvSpPr>
          <p:spPr>
            <a:xfrm>
              <a:off x="3478890" y="2480510"/>
              <a:ext cx="13120" cy="61940"/>
            </a:xfrm>
            <a:custGeom>
              <a:avLst/>
              <a:gdLst/>
              <a:ahLst/>
              <a:cxnLst/>
              <a:rect l="l" t="t" r="r" b="b"/>
              <a:pathLst>
                <a:path w="656" h="3097" extrusionOk="0">
                  <a:moveTo>
                    <a:pt x="328" y="0"/>
                  </a:moveTo>
                  <a:cubicBezTo>
                    <a:pt x="90" y="536"/>
                    <a:pt x="358" y="1221"/>
                    <a:pt x="180" y="1727"/>
                  </a:cubicBezTo>
                  <a:cubicBezTo>
                    <a:pt x="90" y="1370"/>
                    <a:pt x="90" y="1013"/>
                    <a:pt x="1" y="655"/>
                  </a:cubicBezTo>
                  <a:lnTo>
                    <a:pt x="1" y="655"/>
                  </a:lnTo>
                  <a:cubicBezTo>
                    <a:pt x="60" y="1013"/>
                    <a:pt x="31" y="1340"/>
                    <a:pt x="60" y="1697"/>
                  </a:cubicBezTo>
                  <a:cubicBezTo>
                    <a:pt x="90" y="2114"/>
                    <a:pt x="1" y="2561"/>
                    <a:pt x="60" y="2978"/>
                  </a:cubicBezTo>
                  <a:cubicBezTo>
                    <a:pt x="67" y="2978"/>
                    <a:pt x="72" y="2979"/>
                    <a:pt x="78" y="2979"/>
                  </a:cubicBezTo>
                  <a:cubicBezTo>
                    <a:pt x="347" y="2979"/>
                    <a:pt x="91" y="2289"/>
                    <a:pt x="150" y="2114"/>
                  </a:cubicBezTo>
                  <a:lnTo>
                    <a:pt x="150" y="2114"/>
                  </a:lnTo>
                  <a:cubicBezTo>
                    <a:pt x="269" y="2323"/>
                    <a:pt x="299" y="2739"/>
                    <a:pt x="299" y="2978"/>
                  </a:cubicBezTo>
                  <a:cubicBezTo>
                    <a:pt x="418" y="2978"/>
                    <a:pt x="507" y="3037"/>
                    <a:pt x="507" y="3097"/>
                  </a:cubicBezTo>
                  <a:cubicBezTo>
                    <a:pt x="507" y="3067"/>
                    <a:pt x="537" y="2978"/>
                    <a:pt x="507" y="2978"/>
                  </a:cubicBezTo>
                  <a:cubicBezTo>
                    <a:pt x="567" y="2978"/>
                    <a:pt x="596" y="2978"/>
                    <a:pt x="656" y="2948"/>
                  </a:cubicBezTo>
                  <a:cubicBezTo>
                    <a:pt x="269" y="2084"/>
                    <a:pt x="626" y="1132"/>
                    <a:pt x="507" y="238"/>
                  </a:cubicBezTo>
                  <a:cubicBezTo>
                    <a:pt x="507" y="238"/>
                    <a:pt x="477" y="238"/>
                    <a:pt x="477" y="179"/>
                  </a:cubicBezTo>
                  <a:cubicBezTo>
                    <a:pt x="418" y="328"/>
                    <a:pt x="388" y="477"/>
                    <a:pt x="358" y="566"/>
                  </a:cubicBezTo>
                  <a:cubicBezTo>
                    <a:pt x="269" y="387"/>
                    <a:pt x="269" y="149"/>
                    <a:pt x="32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7"/>
            <p:cNvSpPr/>
            <p:nvPr/>
          </p:nvSpPr>
          <p:spPr>
            <a:xfrm>
              <a:off x="3341930" y="2536390"/>
              <a:ext cx="30400" cy="10820"/>
            </a:xfrm>
            <a:custGeom>
              <a:avLst/>
              <a:gdLst/>
              <a:ahLst/>
              <a:cxnLst/>
              <a:rect l="l" t="t" r="r" b="b"/>
              <a:pathLst>
                <a:path w="1520" h="541" extrusionOk="0">
                  <a:moveTo>
                    <a:pt x="1422" y="0"/>
                  </a:moveTo>
                  <a:cubicBezTo>
                    <a:pt x="1141" y="0"/>
                    <a:pt x="803" y="107"/>
                    <a:pt x="537" y="213"/>
                  </a:cubicBezTo>
                  <a:cubicBezTo>
                    <a:pt x="537" y="154"/>
                    <a:pt x="507" y="124"/>
                    <a:pt x="477" y="65"/>
                  </a:cubicBezTo>
                  <a:cubicBezTo>
                    <a:pt x="447" y="94"/>
                    <a:pt x="358" y="124"/>
                    <a:pt x="328" y="154"/>
                  </a:cubicBezTo>
                  <a:cubicBezTo>
                    <a:pt x="328" y="124"/>
                    <a:pt x="328" y="94"/>
                    <a:pt x="328" y="65"/>
                  </a:cubicBezTo>
                  <a:cubicBezTo>
                    <a:pt x="288" y="52"/>
                    <a:pt x="254" y="47"/>
                    <a:pt x="225" y="47"/>
                  </a:cubicBezTo>
                  <a:cubicBezTo>
                    <a:pt x="45" y="47"/>
                    <a:pt x="86" y="268"/>
                    <a:pt x="60" y="422"/>
                  </a:cubicBezTo>
                  <a:cubicBezTo>
                    <a:pt x="90" y="481"/>
                    <a:pt x="60" y="481"/>
                    <a:pt x="31" y="511"/>
                  </a:cubicBezTo>
                  <a:lnTo>
                    <a:pt x="1" y="541"/>
                  </a:lnTo>
                  <a:cubicBezTo>
                    <a:pt x="507" y="303"/>
                    <a:pt x="983" y="94"/>
                    <a:pt x="1519" y="5"/>
                  </a:cubicBezTo>
                  <a:cubicBezTo>
                    <a:pt x="1488" y="2"/>
                    <a:pt x="1455" y="0"/>
                    <a:pt x="142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7"/>
            <p:cNvSpPr/>
            <p:nvPr/>
          </p:nvSpPr>
          <p:spPr>
            <a:xfrm>
              <a:off x="3347290" y="2262950"/>
              <a:ext cx="144140" cy="85980"/>
            </a:xfrm>
            <a:custGeom>
              <a:avLst/>
              <a:gdLst/>
              <a:ahLst/>
              <a:cxnLst/>
              <a:rect l="l" t="t" r="r" b="b"/>
              <a:pathLst>
                <a:path w="7207" h="4299" extrusionOk="0">
                  <a:moveTo>
                    <a:pt x="4183" y="0"/>
                  </a:moveTo>
                  <a:cubicBezTo>
                    <a:pt x="3192" y="0"/>
                    <a:pt x="2218" y="181"/>
                    <a:pt x="1222" y="338"/>
                  </a:cubicBezTo>
                  <a:cubicBezTo>
                    <a:pt x="745" y="428"/>
                    <a:pt x="31" y="517"/>
                    <a:pt x="60" y="1231"/>
                  </a:cubicBezTo>
                  <a:cubicBezTo>
                    <a:pt x="60" y="1499"/>
                    <a:pt x="179" y="1797"/>
                    <a:pt x="209" y="2065"/>
                  </a:cubicBezTo>
                  <a:cubicBezTo>
                    <a:pt x="269" y="2422"/>
                    <a:pt x="239" y="2780"/>
                    <a:pt x="209" y="3137"/>
                  </a:cubicBezTo>
                  <a:cubicBezTo>
                    <a:pt x="209" y="3197"/>
                    <a:pt x="209" y="3256"/>
                    <a:pt x="179" y="3345"/>
                  </a:cubicBezTo>
                  <a:cubicBezTo>
                    <a:pt x="120" y="3673"/>
                    <a:pt x="1" y="4149"/>
                    <a:pt x="239" y="4239"/>
                  </a:cubicBezTo>
                  <a:cubicBezTo>
                    <a:pt x="250" y="4246"/>
                    <a:pt x="264" y="4249"/>
                    <a:pt x="280" y="4249"/>
                  </a:cubicBezTo>
                  <a:cubicBezTo>
                    <a:pt x="392" y="4249"/>
                    <a:pt x="607" y="4086"/>
                    <a:pt x="686" y="4060"/>
                  </a:cubicBezTo>
                  <a:cubicBezTo>
                    <a:pt x="1817" y="3584"/>
                    <a:pt x="3097" y="3494"/>
                    <a:pt x="4318" y="3464"/>
                  </a:cubicBezTo>
                  <a:cubicBezTo>
                    <a:pt x="4395" y="3459"/>
                    <a:pt x="4472" y="3457"/>
                    <a:pt x="4550" y="3457"/>
                  </a:cubicBezTo>
                  <a:cubicBezTo>
                    <a:pt x="4927" y="3457"/>
                    <a:pt x="5318" y="3515"/>
                    <a:pt x="5688" y="3613"/>
                  </a:cubicBezTo>
                  <a:cubicBezTo>
                    <a:pt x="5956" y="3703"/>
                    <a:pt x="6194" y="3881"/>
                    <a:pt x="6432" y="3941"/>
                  </a:cubicBezTo>
                  <a:cubicBezTo>
                    <a:pt x="6640" y="4000"/>
                    <a:pt x="7028" y="3911"/>
                    <a:pt x="6938" y="4298"/>
                  </a:cubicBezTo>
                  <a:cubicBezTo>
                    <a:pt x="7206" y="4120"/>
                    <a:pt x="7176" y="3822"/>
                    <a:pt x="7087" y="3524"/>
                  </a:cubicBezTo>
                  <a:cubicBezTo>
                    <a:pt x="6968" y="3107"/>
                    <a:pt x="6908" y="2780"/>
                    <a:pt x="6879" y="2333"/>
                  </a:cubicBezTo>
                  <a:cubicBezTo>
                    <a:pt x="6879" y="1976"/>
                    <a:pt x="6908" y="1738"/>
                    <a:pt x="6998" y="1410"/>
                  </a:cubicBezTo>
                  <a:cubicBezTo>
                    <a:pt x="7206" y="279"/>
                    <a:pt x="5271" y="40"/>
                    <a:pt x="4586" y="11"/>
                  </a:cubicBezTo>
                  <a:cubicBezTo>
                    <a:pt x="4451" y="4"/>
                    <a:pt x="4317" y="0"/>
                    <a:pt x="418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7"/>
            <p:cNvSpPr/>
            <p:nvPr/>
          </p:nvSpPr>
          <p:spPr>
            <a:xfrm>
              <a:off x="3348490" y="2270290"/>
              <a:ext cx="138160" cy="67320"/>
            </a:xfrm>
            <a:custGeom>
              <a:avLst/>
              <a:gdLst/>
              <a:ahLst/>
              <a:cxnLst/>
              <a:rect l="l" t="t" r="r" b="b"/>
              <a:pathLst>
                <a:path w="6908" h="3366" extrusionOk="0">
                  <a:moveTo>
                    <a:pt x="1375" y="356"/>
                  </a:moveTo>
                  <a:cubicBezTo>
                    <a:pt x="1375" y="356"/>
                    <a:pt x="1373" y="357"/>
                    <a:pt x="1370" y="358"/>
                  </a:cubicBezTo>
                  <a:cubicBezTo>
                    <a:pt x="1371" y="358"/>
                    <a:pt x="1373" y="357"/>
                    <a:pt x="1375" y="356"/>
                  </a:cubicBezTo>
                  <a:lnTo>
                    <a:pt x="1375" y="356"/>
                  </a:lnTo>
                  <a:cubicBezTo>
                    <a:pt x="1375" y="356"/>
                    <a:pt x="1375" y="356"/>
                    <a:pt x="1375" y="356"/>
                  </a:cubicBezTo>
                  <a:close/>
                  <a:moveTo>
                    <a:pt x="2561" y="1"/>
                  </a:moveTo>
                  <a:lnTo>
                    <a:pt x="2561" y="1"/>
                  </a:lnTo>
                  <a:cubicBezTo>
                    <a:pt x="2507" y="108"/>
                    <a:pt x="2429" y="143"/>
                    <a:pt x="2327" y="215"/>
                  </a:cubicBezTo>
                  <a:lnTo>
                    <a:pt x="2327" y="215"/>
                  </a:lnTo>
                  <a:cubicBezTo>
                    <a:pt x="2326" y="213"/>
                    <a:pt x="2324" y="211"/>
                    <a:pt x="2323" y="209"/>
                  </a:cubicBezTo>
                  <a:cubicBezTo>
                    <a:pt x="2311" y="218"/>
                    <a:pt x="2300" y="227"/>
                    <a:pt x="2289" y="236"/>
                  </a:cubicBezTo>
                  <a:lnTo>
                    <a:pt x="2289" y="236"/>
                  </a:lnTo>
                  <a:cubicBezTo>
                    <a:pt x="2291" y="237"/>
                    <a:pt x="2292" y="238"/>
                    <a:pt x="2293" y="239"/>
                  </a:cubicBezTo>
                  <a:cubicBezTo>
                    <a:pt x="2305" y="230"/>
                    <a:pt x="2316" y="222"/>
                    <a:pt x="2327" y="215"/>
                  </a:cubicBezTo>
                  <a:lnTo>
                    <a:pt x="2327" y="215"/>
                  </a:lnTo>
                  <a:cubicBezTo>
                    <a:pt x="2446" y="363"/>
                    <a:pt x="2506" y="702"/>
                    <a:pt x="2509" y="966"/>
                  </a:cubicBezTo>
                  <a:lnTo>
                    <a:pt x="2509" y="966"/>
                  </a:lnTo>
                  <a:cubicBezTo>
                    <a:pt x="2530" y="680"/>
                    <a:pt x="2585" y="270"/>
                    <a:pt x="2561" y="1"/>
                  </a:cubicBezTo>
                  <a:close/>
                  <a:moveTo>
                    <a:pt x="2509" y="966"/>
                  </a:moveTo>
                  <a:lnTo>
                    <a:pt x="2509" y="966"/>
                  </a:lnTo>
                  <a:cubicBezTo>
                    <a:pt x="2504" y="1028"/>
                    <a:pt x="2501" y="1085"/>
                    <a:pt x="2501" y="1132"/>
                  </a:cubicBezTo>
                  <a:cubicBezTo>
                    <a:pt x="2507" y="1083"/>
                    <a:pt x="2509" y="1026"/>
                    <a:pt x="2509" y="966"/>
                  </a:cubicBezTo>
                  <a:close/>
                  <a:moveTo>
                    <a:pt x="1264" y="2917"/>
                  </a:moveTo>
                  <a:lnTo>
                    <a:pt x="1221" y="2919"/>
                  </a:lnTo>
                  <a:cubicBezTo>
                    <a:pt x="1215" y="2924"/>
                    <a:pt x="1210" y="2930"/>
                    <a:pt x="1204" y="2935"/>
                  </a:cubicBezTo>
                  <a:lnTo>
                    <a:pt x="1204" y="2935"/>
                  </a:lnTo>
                  <a:cubicBezTo>
                    <a:pt x="1223" y="2929"/>
                    <a:pt x="1244" y="2923"/>
                    <a:pt x="1264" y="2917"/>
                  </a:cubicBezTo>
                  <a:close/>
                  <a:moveTo>
                    <a:pt x="2204" y="150"/>
                  </a:moveTo>
                  <a:lnTo>
                    <a:pt x="2204" y="150"/>
                  </a:lnTo>
                  <a:cubicBezTo>
                    <a:pt x="2233" y="179"/>
                    <a:pt x="1465" y="322"/>
                    <a:pt x="1375" y="356"/>
                  </a:cubicBezTo>
                  <a:lnTo>
                    <a:pt x="1375" y="356"/>
                  </a:lnTo>
                  <a:cubicBezTo>
                    <a:pt x="1369" y="362"/>
                    <a:pt x="1039" y="546"/>
                    <a:pt x="988" y="546"/>
                  </a:cubicBezTo>
                  <a:cubicBezTo>
                    <a:pt x="982" y="546"/>
                    <a:pt x="980" y="543"/>
                    <a:pt x="983" y="537"/>
                  </a:cubicBezTo>
                  <a:lnTo>
                    <a:pt x="983" y="537"/>
                  </a:lnTo>
                  <a:cubicBezTo>
                    <a:pt x="804" y="716"/>
                    <a:pt x="834" y="954"/>
                    <a:pt x="804" y="1251"/>
                  </a:cubicBezTo>
                  <a:cubicBezTo>
                    <a:pt x="745" y="1013"/>
                    <a:pt x="715" y="805"/>
                    <a:pt x="626" y="567"/>
                  </a:cubicBezTo>
                  <a:cubicBezTo>
                    <a:pt x="0" y="686"/>
                    <a:pt x="268" y="1043"/>
                    <a:pt x="358" y="1490"/>
                  </a:cubicBezTo>
                  <a:cubicBezTo>
                    <a:pt x="447" y="2115"/>
                    <a:pt x="209" y="2710"/>
                    <a:pt x="417" y="3306"/>
                  </a:cubicBezTo>
                  <a:cubicBezTo>
                    <a:pt x="649" y="3219"/>
                    <a:pt x="719" y="2949"/>
                    <a:pt x="729" y="2647"/>
                  </a:cubicBezTo>
                  <a:lnTo>
                    <a:pt x="729" y="2647"/>
                  </a:lnTo>
                  <a:cubicBezTo>
                    <a:pt x="738" y="2797"/>
                    <a:pt x="745" y="2947"/>
                    <a:pt x="745" y="3097"/>
                  </a:cubicBezTo>
                  <a:cubicBezTo>
                    <a:pt x="915" y="3097"/>
                    <a:pt x="1085" y="3043"/>
                    <a:pt x="1204" y="2935"/>
                  </a:cubicBezTo>
                  <a:lnTo>
                    <a:pt x="1204" y="2935"/>
                  </a:lnTo>
                  <a:cubicBezTo>
                    <a:pt x="1167" y="2948"/>
                    <a:pt x="1133" y="2962"/>
                    <a:pt x="1102" y="2978"/>
                  </a:cubicBezTo>
                  <a:cubicBezTo>
                    <a:pt x="1102" y="2681"/>
                    <a:pt x="1162" y="2383"/>
                    <a:pt x="1191" y="2085"/>
                  </a:cubicBezTo>
                  <a:cubicBezTo>
                    <a:pt x="1191" y="1877"/>
                    <a:pt x="1132" y="1490"/>
                    <a:pt x="1221" y="1341"/>
                  </a:cubicBezTo>
                  <a:lnTo>
                    <a:pt x="1221" y="1341"/>
                  </a:lnTo>
                  <a:cubicBezTo>
                    <a:pt x="1191" y="1728"/>
                    <a:pt x="1281" y="2174"/>
                    <a:pt x="1340" y="2532"/>
                  </a:cubicBezTo>
                  <a:cubicBezTo>
                    <a:pt x="1519" y="1936"/>
                    <a:pt x="1430" y="1073"/>
                    <a:pt x="1489" y="537"/>
                  </a:cubicBezTo>
                  <a:lnTo>
                    <a:pt x="1489" y="537"/>
                  </a:lnTo>
                  <a:cubicBezTo>
                    <a:pt x="1489" y="567"/>
                    <a:pt x="1519" y="567"/>
                    <a:pt x="1549" y="567"/>
                  </a:cubicBezTo>
                  <a:cubicBezTo>
                    <a:pt x="1608" y="507"/>
                    <a:pt x="1727" y="418"/>
                    <a:pt x="1787" y="299"/>
                  </a:cubicBezTo>
                  <a:cubicBezTo>
                    <a:pt x="1965" y="477"/>
                    <a:pt x="1876" y="984"/>
                    <a:pt x="1936" y="1251"/>
                  </a:cubicBezTo>
                  <a:cubicBezTo>
                    <a:pt x="1993" y="877"/>
                    <a:pt x="1967" y="502"/>
                    <a:pt x="2289" y="236"/>
                  </a:cubicBezTo>
                  <a:lnTo>
                    <a:pt x="2289" y="236"/>
                  </a:lnTo>
                  <a:cubicBezTo>
                    <a:pt x="2259" y="205"/>
                    <a:pt x="2204" y="151"/>
                    <a:pt x="2204" y="150"/>
                  </a:cubicBezTo>
                  <a:close/>
                  <a:moveTo>
                    <a:pt x="6015" y="180"/>
                  </a:moveTo>
                  <a:cubicBezTo>
                    <a:pt x="5944" y="285"/>
                    <a:pt x="5874" y="360"/>
                    <a:pt x="5797" y="360"/>
                  </a:cubicBezTo>
                  <a:cubicBezTo>
                    <a:pt x="5744" y="360"/>
                    <a:pt x="5688" y="324"/>
                    <a:pt x="5628" y="239"/>
                  </a:cubicBezTo>
                  <a:cubicBezTo>
                    <a:pt x="5598" y="299"/>
                    <a:pt x="5568" y="388"/>
                    <a:pt x="5568" y="448"/>
                  </a:cubicBezTo>
                  <a:lnTo>
                    <a:pt x="5449" y="448"/>
                  </a:lnTo>
                  <a:cubicBezTo>
                    <a:pt x="5449" y="448"/>
                    <a:pt x="5419" y="448"/>
                    <a:pt x="5419" y="477"/>
                  </a:cubicBezTo>
                  <a:cubicBezTo>
                    <a:pt x="5568" y="924"/>
                    <a:pt x="5598" y="1490"/>
                    <a:pt x="5568" y="1966"/>
                  </a:cubicBezTo>
                  <a:cubicBezTo>
                    <a:pt x="5687" y="1579"/>
                    <a:pt x="5717" y="984"/>
                    <a:pt x="5747" y="567"/>
                  </a:cubicBezTo>
                  <a:cubicBezTo>
                    <a:pt x="5836" y="596"/>
                    <a:pt x="5866" y="596"/>
                    <a:pt x="5955" y="686"/>
                  </a:cubicBezTo>
                  <a:cubicBezTo>
                    <a:pt x="5955" y="656"/>
                    <a:pt x="6015" y="596"/>
                    <a:pt x="6045" y="596"/>
                  </a:cubicBezTo>
                  <a:cubicBezTo>
                    <a:pt x="6074" y="864"/>
                    <a:pt x="6045" y="1192"/>
                    <a:pt x="6074" y="1460"/>
                  </a:cubicBezTo>
                  <a:cubicBezTo>
                    <a:pt x="6134" y="1222"/>
                    <a:pt x="6134" y="954"/>
                    <a:pt x="6253" y="745"/>
                  </a:cubicBezTo>
                  <a:cubicBezTo>
                    <a:pt x="6283" y="1251"/>
                    <a:pt x="6521" y="2174"/>
                    <a:pt x="6253" y="2591"/>
                  </a:cubicBezTo>
                  <a:cubicBezTo>
                    <a:pt x="6223" y="2562"/>
                    <a:pt x="6104" y="2472"/>
                    <a:pt x="6074" y="2413"/>
                  </a:cubicBezTo>
                  <a:cubicBezTo>
                    <a:pt x="6045" y="2472"/>
                    <a:pt x="6015" y="2532"/>
                    <a:pt x="5985" y="2621"/>
                  </a:cubicBezTo>
                  <a:cubicBezTo>
                    <a:pt x="5955" y="2562"/>
                    <a:pt x="5866" y="2532"/>
                    <a:pt x="5836" y="2472"/>
                  </a:cubicBezTo>
                  <a:cubicBezTo>
                    <a:pt x="5806" y="2562"/>
                    <a:pt x="5747" y="2651"/>
                    <a:pt x="5717" y="2770"/>
                  </a:cubicBezTo>
                  <a:cubicBezTo>
                    <a:pt x="5614" y="2770"/>
                    <a:pt x="5550" y="2770"/>
                    <a:pt x="5492" y="2787"/>
                  </a:cubicBezTo>
                  <a:lnTo>
                    <a:pt x="5492" y="2787"/>
                  </a:lnTo>
                  <a:cubicBezTo>
                    <a:pt x="5429" y="2776"/>
                    <a:pt x="5364" y="2770"/>
                    <a:pt x="5300" y="2770"/>
                  </a:cubicBezTo>
                  <a:lnTo>
                    <a:pt x="5166" y="2775"/>
                  </a:lnTo>
                  <a:lnTo>
                    <a:pt x="5166" y="2775"/>
                  </a:lnTo>
                  <a:cubicBezTo>
                    <a:pt x="4851" y="2667"/>
                    <a:pt x="4545" y="2695"/>
                    <a:pt x="4199" y="2621"/>
                  </a:cubicBezTo>
                  <a:cubicBezTo>
                    <a:pt x="3841" y="2532"/>
                    <a:pt x="3782" y="2591"/>
                    <a:pt x="3692" y="2174"/>
                  </a:cubicBezTo>
                  <a:cubicBezTo>
                    <a:pt x="3603" y="1907"/>
                    <a:pt x="3633" y="1549"/>
                    <a:pt x="3544" y="1281"/>
                  </a:cubicBezTo>
                  <a:lnTo>
                    <a:pt x="3544" y="1281"/>
                  </a:lnTo>
                  <a:cubicBezTo>
                    <a:pt x="3514" y="1698"/>
                    <a:pt x="3603" y="2204"/>
                    <a:pt x="3484" y="2591"/>
                  </a:cubicBezTo>
                  <a:cubicBezTo>
                    <a:pt x="3455" y="2587"/>
                    <a:pt x="3426" y="2585"/>
                    <a:pt x="3395" y="2585"/>
                  </a:cubicBezTo>
                  <a:cubicBezTo>
                    <a:pt x="3203" y="2585"/>
                    <a:pt x="2979" y="2659"/>
                    <a:pt x="2799" y="2710"/>
                  </a:cubicBezTo>
                  <a:cubicBezTo>
                    <a:pt x="2769" y="2413"/>
                    <a:pt x="2710" y="2115"/>
                    <a:pt x="2680" y="1817"/>
                  </a:cubicBezTo>
                  <a:cubicBezTo>
                    <a:pt x="2680" y="1903"/>
                    <a:pt x="2625" y="2322"/>
                    <a:pt x="2567" y="2539"/>
                  </a:cubicBezTo>
                  <a:lnTo>
                    <a:pt x="2567" y="2539"/>
                  </a:lnTo>
                  <a:cubicBezTo>
                    <a:pt x="2566" y="2537"/>
                    <a:pt x="2563" y="2534"/>
                    <a:pt x="2561" y="2532"/>
                  </a:cubicBezTo>
                  <a:cubicBezTo>
                    <a:pt x="2482" y="2872"/>
                    <a:pt x="1712" y="2798"/>
                    <a:pt x="1264" y="2917"/>
                  </a:cubicBezTo>
                  <a:lnTo>
                    <a:pt x="1264" y="2917"/>
                  </a:lnTo>
                  <a:lnTo>
                    <a:pt x="5166" y="2775"/>
                  </a:lnTo>
                  <a:lnTo>
                    <a:pt x="5166" y="2775"/>
                  </a:lnTo>
                  <a:cubicBezTo>
                    <a:pt x="5230" y="2797"/>
                    <a:pt x="5295" y="2824"/>
                    <a:pt x="5360" y="2859"/>
                  </a:cubicBezTo>
                  <a:cubicBezTo>
                    <a:pt x="5410" y="2822"/>
                    <a:pt x="5450" y="2800"/>
                    <a:pt x="5492" y="2787"/>
                  </a:cubicBezTo>
                  <a:lnTo>
                    <a:pt x="5492" y="2787"/>
                  </a:lnTo>
                  <a:cubicBezTo>
                    <a:pt x="5665" y="2816"/>
                    <a:pt x="5833" y="2875"/>
                    <a:pt x="5985" y="2919"/>
                  </a:cubicBezTo>
                  <a:cubicBezTo>
                    <a:pt x="5974" y="3047"/>
                    <a:pt x="6002" y="3087"/>
                    <a:pt x="6050" y="3087"/>
                  </a:cubicBezTo>
                  <a:cubicBezTo>
                    <a:pt x="6130" y="3087"/>
                    <a:pt x="6267" y="2976"/>
                    <a:pt x="6377" y="2976"/>
                  </a:cubicBezTo>
                  <a:cubicBezTo>
                    <a:pt x="6386" y="2976"/>
                    <a:pt x="6394" y="2977"/>
                    <a:pt x="6402" y="2978"/>
                  </a:cubicBezTo>
                  <a:cubicBezTo>
                    <a:pt x="6551" y="3008"/>
                    <a:pt x="6819" y="3246"/>
                    <a:pt x="6908" y="3365"/>
                  </a:cubicBezTo>
                  <a:cubicBezTo>
                    <a:pt x="6759" y="2830"/>
                    <a:pt x="6580" y="2294"/>
                    <a:pt x="6610" y="1758"/>
                  </a:cubicBezTo>
                  <a:cubicBezTo>
                    <a:pt x="6610" y="1460"/>
                    <a:pt x="6908" y="864"/>
                    <a:pt x="6700" y="626"/>
                  </a:cubicBezTo>
                  <a:cubicBezTo>
                    <a:pt x="6672" y="598"/>
                    <a:pt x="6632" y="591"/>
                    <a:pt x="6588" y="591"/>
                  </a:cubicBezTo>
                  <a:cubicBezTo>
                    <a:pt x="6534" y="591"/>
                    <a:pt x="6472" y="602"/>
                    <a:pt x="6413" y="602"/>
                  </a:cubicBezTo>
                  <a:cubicBezTo>
                    <a:pt x="6365" y="602"/>
                    <a:pt x="6320" y="594"/>
                    <a:pt x="6283" y="567"/>
                  </a:cubicBezTo>
                  <a:cubicBezTo>
                    <a:pt x="6134" y="477"/>
                    <a:pt x="6164" y="269"/>
                    <a:pt x="6015" y="18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7"/>
            <p:cNvSpPr/>
            <p:nvPr/>
          </p:nvSpPr>
          <p:spPr>
            <a:xfrm>
              <a:off x="3465210" y="2279830"/>
              <a:ext cx="19060" cy="50220"/>
            </a:xfrm>
            <a:custGeom>
              <a:avLst/>
              <a:gdLst/>
              <a:ahLst/>
              <a:cxnLst/>
              <a:rect l="l" t="t" r="r" b="b"/>
              <a:pathLst>
                <a:path w="953" h="2511" extrusionOk="0">
                  <a:moveTo>
                    <a:pt x="119" y="0"/>
                  </a:moveTo>
                  <a:cubicBezTo>
                    <a:pt x="268" y="298"/>
                    <a:pt x="209" y="834"/>
                    <a:pt x="209" y="1191"/>
                  </a:cubicBezTo>
                  <a:cubicBezTo>
                    <a:pt x="298" y="1042"/>
                    <a:pt x="298" y="834"/>
                    <a:pt x="387" y="655"/>
                  </a:cubicBezTo>
                  <a:cubicBezTo>
                    <a:pt x="506" y="1072"/>
                    <a:pt x="506" y="1578"/>
                    <a:pt x="476" y="2025"/>
                  </a:cubicBezTo>
                  <a:cubicBezTo>
                    <a:pt x="417" y="1965"/>
                    <a:pt x="328" y="1906"/>
                    <a:pt x="268" y="1817"/>
                  </a:cubicBezTo>
                  <a:cubicBezTo>
                    <a:pt x="238" y="1817"/>
                    <a:pt x="209" y="1876"/>
                    <a:pt x="179" y="1876"/>
                  </a:cubicBezTo>
                  <a:cubicBezTo>
                    <a:pt x="119" y="1638"/>
                    <a:pt x="60" y="1400"/>
                    <a:pt x="60" y="1192"/>
                  </a:cubicBezTo>
                  <a:lnTo>
                    <a:pt x="60" y="1192"/>
                  </a:lnTo>
                  <a:cubicBezTo>
                    <a:pt x="60" y="1489"/>
                    <a:pt x="119" y="1876"/>
                    <a:pt x="0" y="2174"/>
                  </a:cubicBezTo>
                  <a:cubicBezTo>
                    <a:pt x="37" y="2161"/>
                    <a:pt x="73" y="2156"/>
                    <a:pt x="108" y="2156"/>
                  </a:cubicBezTo>
                  <a:cubicBezTo>
                    <a:pt x="237" y="2156"/>
                    <a:pt x="340" y="2241"/>
                    <a:pt x="387" y="2382"/>
                  </a:cubicBezTo>
                  <a:cubicBezTo>
                    <a:pt x="435" y="2366"/>
                    <a:pt x="483" y="2359"/>
                    <a:pt x="531" y="2359"/>
                  </a:cubicBezTo>
                  <a:cubicBezTo>
                    <a:pt x="654" y="2359"/>
                    <a:pt x="778" y="2408"/>
                    <a:pt x="902" y="2487"/>
                  </a:cubicBezTo>
                  <a:lnTo>
                    <a:pt x="902" y="2487"/>
                  </a:lnTo>
                  <a:cubicBezTo>
                    <a:pt x="894" y="2500"/>
                    <a:pt x="888" y="2510"/>
                    <a:pt x="893" y="2510"/>
                  </a:cubicBezTo>
                  <a:cubicBezTo>
                    <a:pt x="896" y="2510"/>
                    <a:pt x="904" y="2507"/>
                    <a:pt x="917" y="2497"/>
                  </a:cubicBezTo>
                  <a:lnTo>
                    <a:pt x="917" y="2497"/>
                  </a:lnTo>
                  <a:cubicBezTo>
                    <a:pt x="919" y="2499"/>
                    <a:pt x="921" y="2500"/>
                    <a:pt x="923" y="2501"/>
                  </a:cubicBezTo>
                  <a:lnTo>
                    <a:pt x="923" y="2493"/>
                  </a:lnTo>
                  <a:lnTo>
                    <a:pt x="923" y="2493"/>
                  </a:lnTo>
                  <a:cubicBezTo>
                    <a:pt x="931" y="2488"/>
                    <a:pt x="941" y="2481"/>
                    <a:pt x="953" y="2472"/>
                  </a:cubicBezTo>
                  <a:cubicBezTo>
                    <a:pt x="596" y="1936"/>
                    <a:pt x="596" y="804"/>
                    <a:pt x="804" y="209"/>
                  </a:cubicBezTo>
                  <a:lnTo>
                    <a:pt x="804" y="209"/>
                  </a:lnTo>
                  <a:cubicBezTo>
                    <a:pt x="762" y="216"/>
                    <a:pt x="731" y="220"/>
                    <a:pt x="708" y="220"/>
                  </a:cubicBezTo>
                  <a:cubicBezTo>
                    <a:pt x="631" y="220"/>
                    <a:pt x="627" y="181"/>
                    <a:pt x="536" y="90"/>
                  </a:cubicBezTo>
                  <a:cubicBezTo>
                    <a:pt x="506" y="119"/>
                    <a:pt x="447" y="179"/>
                    <a:pt x="417" y="209"/>
                  </a:cubicBezTo>
                  <a:cubicBezTo>
                    <a:pt x="298" y="149"/>
                    <a:pt x="179" y="90"/>
                    <a:pt x="11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7"/>
            <p:cNvSpPr/>
            <p:nvPr/>
          </p:nvSpPr>
          <p:spPr>
            <a:xfrm>
              <a:off x="3358010" y="2301270"/>
              <a:ext cx="11940" cy="35140"/>
            </a:xfrm>
            <a:custGeom>
              <a:avLst/>
              <a:gdLst/>
              <a:ahLst/>
              <a:cxnLst/>
              <a:rect l="l" t="t" r="r" b="b"/>
              <a:pathLst>
                <a:path w="597" h="1757" extrusionOk="0">
                  <a:moveTo>
                    <a:pt x="209" y="0"/>
                  </a:moveTo>
                  <a:cubicBezTo>
                    <a:pt x="209" y="477"/>
                    <a:pt x="209" y="1042"/>
                    <a:pt x="60" y="1489"/>
                  </a:cubicBezTo>
                  <a:lnTo>
                    <a:pt x="119" y="1414"/>
                  </a:lnTo>
                  <a:lnTo>
                    <a:pt x="119" y="1414"/>
                  </a:lnTo>
                  <a:cubicBezTo>
                    <a:pt x="58" y="1518"/>
                    <a:pt x="19" y="1632"/>
                    <a:pt x="1" y="1757"/>
                  </a:cubicBezTo>
                  <a:cubicBezTo>
                    <a:pt x="596" y="1668"/>
                    <a:pt x="358" y="358"/>
                    <a:pt x="20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7"/>
            <p:cNvSpPr/>
            <p:nvPr/>
          </p:nvSpPr>
          <p:spPr>
            <a:xfrm>
              <a:off x="3479490" y="2499590"/>
              <a:ext cx="401380" cy="282920"/>
            </a:xfrm>
            <a:custGeom>
              <a:avLst/>
              <a:gdLst/>
              <a:ahLst/>
              <a:cxnLst/>
              <a:rect l="l" t="t" r="r" b="b"/>
              <a:pathLst>
                <a:path w="20069" h="14146" extrusionOk="0">
                  <a:moveTo>
                    <a:pt x="819" y="1"/>
                  </a:moveTo>
                  <a:cubicBezTo>
                    <a:pt x="483" y="1"/>
                    <a:pt x="223" y="107"/>
                    <a:pt x="120" y="386"/>
                  </a:cubicBezTo>
                  <a:cubicBezTo>
                    <a:pt x="1" y="743"/>
                    <a:pt x="90" y="1220"/>
                    <a:pt x="209" y="1577"/>
                  </a:cubicBezTo>
                  <a:cubicBezTo>
                    <a:pt x="626" y="2679"/>
                    <a:pt x="1817" y="2083"/>
                    <a:pt x="2591" y="2649"/>
                  </a:cubicBezTo>
                  <a:cubicBezTo>
                    <a:pt x="3752" y="3453"/>
                    <a:pt x="4765" y="4286"/>
                    <a:pt x="5658" y="5418"/>
                  </a:cubicBezTo>
                  <a:cubicBezTo>
                    <a:pt x="6075" y="5954"/>
                    <a:pt x="6253" y="6579"/>
                    <a:pt x="6849" y="6996"/>
                  </a:cubicBezTo>
                  <a:cubicBezTo>
                    <a:pt x="7504" y="7413"/>
                    <a:pt x="8278" y="7532"/>
                    <a:pt x="8992" y="7740"/>
                  </a:cubicBezTo>
                  <a:cubicBezTo>
                    <a:pt x="10660" y="8217"/>
                    <a:pt x="12506" y="8842"/>
                    <a:pt x="13995" y="9735"/>
                  </a:cubicBezTo>
                  <a:cubicBezTo>
                    <a:pt x="15602" y="10718"/>
                    <a:pt x="16942" y="11968"/>
                    <a:pt x="18282" y="13278"/>
                  </a:cubicBezTo>
                  <a:cubicBezTo>
                    <a:pt x="18595" y="13563"/>
                    <a:pt x="18908" y="14146"/>
                    <a:pt x="19376" y="14146"/>
                  </a:cubicBezTo>
                  <a:cubicBezTo>
                    <a:pt x="19398" y="14146"/>
                    <a:pt x="19420" y="14144"/>
                    <a:pt x="19443" y="14142"/>
                  </a:cubicBezTo>
                  <a:cubicBezTo>
                    <a:pt x="19532" y="14142"/>
                    <a:pt x="19592" y="14142"/>
                    <a:pt x="19652" y="14112"/>
                  </a:cubicBezTo>
                  <a:cubicBezTo>
                    <a:pt x="20068" y="13963"/>
                    <a:pt x="19949" y="13397"/>
                    <a:pt x="19800" y="12981"/>
                  </a:cubicBezTo>
                  <a:cubicBezTo>
                    <a:pt x="19443" y="11879"/>
                    <a:pt x="18580" y="10837"/>
                    <a:pt x="17686" y="10063"/>
                  </a:cubicBezTo>
                  <a:cubicBezTo>
                    <a:pt x="16585" y="9050"/>
                    <a:pt x="15275" y="8246"/>
                    <a:pt x="14024" y="7383"/>
                  </a:cubicBezTo>
                  <a:cubicBezTo>
                    <a:pt x="12327" y="6252"/>
                    <a:pt x="10243" y="5894"/>
                    <a:pt x="8516" y="4852"/>
                  </a:cubicBezTo>
                  <a:cubicBezTo>
                    <a:pt x="6730" y="3780"/>
                    <a:pt x="5509" y="1964"/>
                    <a:pt x="3633" y="1011"/>
                  </a:cubicBezTo>
                  <a:cubicBezTo>
                    <a:pt x="3219" y="793"/>
                    <a:pt x="1736" y="1"/>
                    <a:pt x="81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7"/>
            <p:cNvSpPr/>
            <p:nvPr/>
          </p:nvSpPr>
          <p:spPr>
            <a:xfrm>
              <a:off x="3498550" y="2507310"/>
              <a:ext cx="174500" cy="120300"/>
            </a:xfrm>
            <a:custGeom>
              <a:avLst/>
              <a:gdLst/>
              <a:ahLst/>
              <a:cxnLst/>
              <a:rect l="l" t="t" r="r" b="b"/>
              <a:pathLst>
                <a:path w="8725" h="6015" extrusionOk="0">
                  <a:moveTo>
                    <a:pt x="477" y="0"/>
                  </a:moveTo>
                  <a:lnTo>
                    <a:pt x="536" y="268"/>
                  </a:lnTo>
                  <a:cubicBezTo>
                    <a:pt x="0" y="357"/>
                    <a:pt x="358" y="1131"/>
                    <a:pt x="655" y="1251"/>
                  </a:cubicBezTo>
                  <a:cubicBezTo>
                    <a:pt x="745" y="1161"/>
                    <a:pt x="864" y="1131"/>
                    <a:pt x="953" y="1072"/>
                  </a:cubicBezTo>
                  <a:cubicBezTo>
                    <a:pt x="1459" y="1519"/>
                    <a:pt x="2174" y="1697"/>
                    <a:pt x="2769" y="2114"/>
                  </a:cubicBezTo>
                  <a:cubicBezTo>
                    <a:pt x="3544" y="2710"/>
                    <a:pt x="4347" y="3454"/>
                    <a:pt x="4913" y="4258"/>
                  </a:cubicBezTo>
                  <a:cubicBezTo>
                    <a:pt x="4824" y="3662"/>
                    <a:pt x="3931" y="2680"/>
                    <a:pt x="3484" y="2263"/>
                  </a:cubicBezTo>
                  <a:lnTo>
                    <a:pt x="3484" y="2263"/>
                  </a:lnTo>
                  <a:cubicBezTo>
                    <a:pt x="4526" y="2769"/>
                    <a:pt x="5360" y="3811"/>
                    <a:pt x="6193" y="4615"/>
                  </a:cubicBezTo>
                  <a:cubicBezTo>
                    <a:pt x="6581" y="4972"/>
                    <a:pt x="6997" y="5419"/>
                    <a:pt x="7474" y="5627"/>
                  </a:cubicBezTo>
                  <a:cubicBezTo>
                    <a:pt x="7876" y="5828"/>
                    <a:pt x="8306" y="5836"/>
                    <a:pt x="8683" y="5996"/>
                  </a:cubicBezTo>
                  <a:lnTo>
                    <a:pt x="8683" y="5996"/>
                  </a:lnTo>
                  <a:cubicBezTo>
                    <a:pt x="7809" y="5600"/>
                    <a:pt x="7105" y="4724"/>
                    <a:pt x="6402" y="4079"/>
                  </a:cubicBezTo>
                  <a:cubicBezTo>
                    <a:pt x="5628" y="3365"/>
                    <a:pt x="4794" y="2650"/>
                    <a:pt x="3960" y="1995"/>
                  </a:cubicBezTo>
                  <a:cubicBezTo>
                    <a:pt x="3246" y="1459"/>
                    <a:pt x="2472" y="1072"/>
                    <a:pt x="1698" y="625"/>
                  </a:cubicBezTo>
                  <a:cubicBezTo>
                    <a:pt x="1281" y="387"/>
                    <a:pt x="864" y="0"/>
                    <a:pt x="477" y="0"/>
                  </a:cubicBezTo>
                  <a:close/>
                  <a:moveTo>
                    <a:pt x="8683" y="5996"/>
                  </a:moveTo>
                  <a:cubicBezTo>
                    <a:pt x="8697" y="6002"/>
                    <a:pt x="8711" y="6008"/>
                    <a:pt x="8724" y="6014"/>
                  </a:cubicBezTo>
                  <a:cubicBezTo>
                    <a:pt x="8711" y="6008"/>
                    <a:pt x="8697" y="6002"/>
                    <a:pt x="8683" y="599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7"/>
            <p:cNvSpPr/>
            <p:nvPr/>
          </p:nvSpPr>
          <p:spPr>
            <a:xfrm>
              <a:off x="3483010" y="2505490"/>
              <a:ext cx="161460" cy="133600"/>
            </a:xfrm>
            <a:custGeom>
              <a:avLst/>
              <a:gdLst/>
              <a:ahLst/>
              <a:cxnLst/>
              <a:rect l="l" t="t" r="r" b="b"/>
              <a:pathLst>
                <a:path w="8073" h="6680" extrusionOk="0">
                  <a:moveTo>
                    <a:pt x="539" y="0"/>
                  </a:moveTo>
                  <a:cubicBezTo>
                    <a:pt x="0" y="0"/>
                    <a:pt x="590" y="1580"/>
                    <a:pt x="686" y="1580"/>
                  </a:cubicBezTo>
                  <a:cubicBezTo>
                    <a:pt x="687" y="1580"/>
                    <a:pt x="687" y="1580"/>
                    <a:pt x="688" y="1580"/>
                  </a:cubicBezTo>
                  <a:cubicBezTo>
                    <a:pt x="782" y="1533"/>
                    <a:pt x="887" y="1516"/>
                    <a:pt x="997" y="1516"/>
                  </a:cubicBezTo>
                  <a:cubicBezTo>
                    <a:pt x="1236" y="1516"/>
                    <a:pt x="1496" y="1598"/>
                    <a:pt x="1700" y="1639"/>
                  </a:cubicBezTo>
                  <a:cubicBezTo>
                    <a:pt x="1700" y="1639"/>
                    <a:pt x="1671" y="1669"/>
                    <a:pt x="1671" y="1699"/>
                  </a:cubicBezTo>
                  <a:cubicBezTo>
                    <a:pt x="3011" y="2384"/>
                    <a:pt x="3874" y="3068"/>
                    <a:pt x="4946" y="4140"/>
                  </a:cubicBezTo>
                  <a:cubicBezTo>
                    <a:pt x="5663" y="4857"/>
                    <a:pt x="6767" y="6679"/>
                    <a:pt x="7938" y="6679"/>
                  </a:cubicBezTo>
                  <a:cubicBezTo>
                    <a:pt x="7982" y="6679"/>
                    <a:pt x="8027" y="6677"/>
                    <a:pt x="8072" y="6671"/>
                  </a:cubicBezTo>
                  <a:cubicBezTo>
                    <a:pt x="6703" y="5986"/>
                    <a:pt x="6047" y="4855"/>
                    <a:pt x="5035" y="3783"/>
                  </a:cubicBezTo>
                  <a:cubicBezTo>
                    <a:pt x="4499" y="3217"/>
                    <a:pt x="3993" y="2592"/>
                    <a:pt x="3398" y="2086"/>
                  </a:cubicBezTo>
                  <a:cubicBezTo>
                    <a:pt x="2951" y="1729"/>
                    <a:pt x="2296" y="1431"/>
                    <a:pt x="1968" y="1014"/>
                  </a:cubicBezTo>
                  <a:cubicBezTo>
                    <a:pt x="2028" y="1014"/>
                    <a:pt x="2088" y="1014"/>
                    <a:pt x="2177" y="984"/>
                  </a:cubicBezTo>
                  <a:cubicBezTo>
                    <a:pt x="1671" y="687"/>
                    <a:pt x="807" y="448"/>
                    <a:pt x="450" y="32"/>
                  </a:cubicBezTo>
                  <a:cubicBezTo>
                    <a:pt x="509" y="2"/>
                    <a:pt x="539" y="2"/>
                    <a:pt x="569" y="2"/>
                  </a:cubicBezTo>
                  <a:cubicBezTo>
                    <a:pt x="559" y="1"/>
                    <a:pt x="549" y="0"/>
                    <a:pt x="53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7"/>
            <p:cNvSpPr/>
            <p:nvPr/>
          </p:nvSpPr>
          <p:spPr>
            <a:xfrm>
              <a:off x="2937610" y="2500290"/>
              <a:ext cx="413280" cy="268200"/>
            </a:xfrm>
            <a:custGeom>
              <a:avLst/>
              <a:gdLst/>
              <a:ahLst/>
              <a:cxnLst/>
              <a:rect l="l" t="t" r="r" b="b"/>
              <a:pathLst>
                <a:path w="20664" h="13410" extrusionOk="0">
                  <a:moveTo>
                    <a:pt x="19549" y="1"/>
                  </a:moveTo>
                  <a:cubicBezTo>
                    <a:pt x="19067" y="1"/>
                    <a:pt x="18442" y="535"/>
                    <a:pt x="18103" y="768"/>
                  </a:cubicBezTo>
                  <a:cubicBezTo>
                    <a:pt x="15691" y="2525"/>
                    <a:pt x="13488" y="5115"/>
                    <a:pt x="10511" y="5919"/>
                  </a:cubicBezTo>
                  <a:cubicBezTo>
                    <a:pt x="9528" y="6187"/>
                    <a:pt x="8516" y="6395"/>
                    <a:pt x="7652" y="6901"/>
                  </a:cubicBezTo>
                  <a:cubicBezTo>
                    <a:pt x="6044" y="7795"/>
                    <a:pt x="4437" y="8747"/>
                    <a:pt x="3067" y="9998"/>
                  </a:cubicBezTo>
                  <a:cubicBezTo>
                    <a:pt x="2561" y="10474"/>
                    <a:pt x="0" y="12678"/>
                    <a:pt x="1370" y="13362"/>
                  </a:cubicBezTo>
                  <a:cubicBezTo>
                    <a:pt x="1432" y="13395"/>
                    <a:pt x="1498" y="13410"/>
                    <a:pt x="1568" y="13410"/>
                  </a:cubicBezTo>
                  <a:cubicBezTo>
                    <a:pt x="2137" y="13410"/>
                    <a:pt x="2924" y="12433"/>
                    <a:pt x="3216" y="12142"/>
                  </a:cubicBezTo>
                  <a:cubicBezTo>
                    <a:pt x="3930" y="11457"/>
                    <a:pt x="4705" y="10772"/>
                    <a:pt x="5598" y="10266"/>
                  </a:cubicBezTo>
                  <a:cubicBezTo>
                    <a:pt x="6908" y="9551"/>
                    <a:pt x="8397" y="8986"/>
                    <a:pt x="9826" y="8569"/>
                  </a:cubicBezTo>
                  <a:cubicBezTo>
                    <a:pt x="10808" y="8271"/>
                    <a:pt x="11940" y="8092"/>
                    <a:pt x="12833" y="7527"/>
                  </a:cubicBezTo>
                  <a:cubicBezTo>
                    <a:pt x="13428" y="7140"/>
                    <a:pt x="13815" y="6842"/>
                    <a:pt x="14441" y="6544"/>
                  </a:cubicBezTo>
                  <a:cubicBezTo>
                    <a:pt x="14917" y="6336"/>
                    <a:pt x="15334" y="6038"/>
                    <a:pt x="15721" y="5681"/>
                  </a:cubicBezTo>
                  <a:cubicBezTo>
                    <a:pt x="16674" y="4847"/>
                    <a:pt x="17329" y="3745"/>
                    <a:pt x="18192" y="2852"/>
                  </a:cubicBezTo>
                  <a:cubicBezTo>
                    <a:pt x="18788" y="2257"/>
                    <a:pt x="20663" y="1572"/>
                    <a:pt x="20038" y="321"/>
                  </a:cubicBezTo>
                  <a:cubicBezTo>
                    <a:pt x="19918" y="89"/>
                    <a:pt x="19745" y="1"/>
                    <a:pt x="1954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7"/>
            <p:cNvSpPr/>
            <p:nvPr/>
          </p:nvSpPr>
          <p:spPr>
            <a:xfrm>
              <a:off x="3020370" y="2506970"/>
              <a:ext cx="315640" cy="201620"/>
            </a:xfrm>
            <a:custGeom>
              <a:avLst/>
              <a:gdLst/>
              <a:ahLst/>
              <a:cxnLst/>
              <a:rect l="l" t="t" r="r" b="b"/>
              <a:pathLst>
                <a:path w="15782" h="10081" extrusionOk="0">
                  <a:moveTo>
                    <a:pt x="12742" y="3149"/>
                  </a:moveTo>
                  <a:cubicBezTo>
                    <a:pt x="12531" y="3373"/>
                    <a:pt x="12337" y="3601"/>
                    <a:pt x="12172" y="3826"/>
                  </a:cubicBezTo>
                  <a:lnTo>
                    <a:pt x="12172" y="3826"/>
                  </a:lnTo>
                  <a:cubicBezTo>
                    <a:pt x="12344" y="3596"/>
                    <a:pt x="12615" y="3399"/>
                    <a:pt x="12742" y="3149"/>
                  </a:cubicBezTo>
                  <a:close/>
                  <a:moveTo>
                    <a:pt x="12172" y="3826"/>
                  </a:moveTo>
                  <a:cubicBezTo>
                    <a:pt x="12164" y="3837"/>
                    <a:pt x="12156" y="3847"/>
                    <a:pt x="12149" y="3858"/>
                  </a:cubicBezTo>
                  <a:cubicBezTo>
                    <a:pt x="12156" y="3847"/>
                    <a:pt x="12164" y="3837"/>
                    <a:pt x="12172" y="3826"/>
                  </a:cubicBezTo>
                  <a:close/>
                  <a:moveTo>
                    <a:pt x="15452" y="0"/>
                  </a:moveTo>
                  <a:cubicBezTo>
                    <a:pt x="14561" y="0"/>
                    <a:pt x="13689" y="1184"/>
                    <a:pt x="13131" y="1714"/>
                  </a:cubicBezTo>
                  <a:cubicBezTo>
                    <a:pt x="12446" y="2339"/>
                    <a:pt x="11583" y="2905"/>
                    <a:pt x="10839" y="3560"/>
                  </a:cubicBezTo>
                  <a:cubicBezTo>
                    <a:pt x="9945" y="4394"/>
                    <a:pt x="8903" y="4930"/>
                    <a:pt x="7683" y="5436"/>
                  </a:cubicBezTo>
                  <a:cubicBezTo>
                    <a:pt x="6432" y="5972"/>
                    <a:pt x="4854" y="6210"/>
                    <a:pt x="3723" y="6865"/>
                  </a:cubicBezTo>
                  <a:cubicBezTo>
                    <a:pt x="3746" y="6859"/>
                    <a:pt x="3774" y="6857"/>
                    <a:pt x="3804" y="6857"/>
                  </a:cubicBezTo>
                  <a:cubicBezTo>
                    <a:pt x="3923" y="6857"/>
                    <a:pt x="4080" y="6895"/>
                    <a:pt x="4199" y="6895"/>
                  </a:cubicBezTo>
                  <a:cubicBezTo>
                    <a:pt x="4239" y="6969"/>
                    <a:pt x="4346" y="6999"/>
                    <a:pt x="4497" y="6999"/>
                  </a:cubicBezTo>
                  <a:cubicBezTo>
                    <a:pt x="5135" y="6999"/>
                    <a:pt x="6547" y="6455"/>
                    <a:pt x="6908" y="6359"/>
                  </a:cubicBezTo>
                  <a:lnTo>
                    <a:pt x="6908" y="6359"/>
                  </a:lnTo>
                  <a:cubicBezTo>
                    <a:pt x="6849" y="6389"/>
                    <a:pt x="6789" y="6419"/>
                    <a:pt x="6730" y="6448"/>
                  </a:cubicBezTo>
                  <a:cubicBezTo>
                    <a:pt x="7861" y="6270"/>
                    <a:pt x="8933" y="5704"/>
                    <a:pt x="9916" y="5168"/>
                  </a:cubicBezTo>
                  <a:lnTo>
                    <a:pt x="9916" y="5168"/>
                  </a:lnTo>
                  <a:cubicBezTo>
                    <a:pt x="9290" y="5912"/>
                    <a:pt x="8308" y="6031"/>
                    <a:pt x="7563" y="6567"/>
                  </a:cubicBezTo>
                  <a:cubicBezTo>
                    <a:pt x="7266" y="6776"/>
                    <a:pt x="7176" y="7044"/>
                    <a:pt x="6789" y="7222"/>
                  </a:cubicBezTo>
                  <a:cubicBezTo>
                    <a:pt x="6343" y="7431"/>
                    <a:pt x="5747" y="7490"/>
                    <a:pt x="5271" y="7609"/>
                  </a:cubicBezTo>
                  <a:cubicBezTo>
                    <a:pt x="4080" y="7848"/>
                    <a:pt x="2681" y="8116"/>
                    <a:pt x="1638" y="8741"/>
                  </a:cubicBezTo>
                  <a:cubicBezTo>
                    <a:pt x="1103" y="9039"/>
                    <a:pt x="328" y="9604"/>
                    <a:pt x="1" y="10081"/>
                  </a:cubicBezTo>
                  <a:cubicBezTo>
                    <a:pt x="1132" y="9604"/>
                    <a:pt x="2204" y="8979"/>
                    <a:pt x="3425" y="8592"/>
                  </a:cubicBezTo>
                  <a:cubicBezTo>
                    <a:pt x="4407" y="8264"/>
                    <a:pt x="5390" y="7937"/>
                    <a:pt x="6343" y="7520"/>
                  </a:cubicBezTo>
                  <a:cubicBezTo>
                    <a:pt x="7266" y="7133"/>
                    <a:pt x="8129" y="6776"/>
                    <a:pt x="8963" y="6270"/>
                  </a:cubicBezTo>
                  <a:cubicBezTo>
                    <a:pt x="9439" y="6031"/>
                    <a:pt x="10541" y="5496"/>
                    <a:pt x="10690" y="5019"/>
                  </a:cubicBezTo>
                  <a:cubicBezTo>
                    <a:pt x="10630" y="5019"/>
                    <a:pt x="10571" y="5019"/>
                    <a:pt x="10511" y="4989"/>
                  </a:cubicBezTo>
                  <a:cubicBezTo>
                    <a:pt x="10720" y="4215"/>
                    <a:pt x="12059" y="3173"/>
                    <a:pt x="12804" y="2965"/>
                  </a:cubicBezTo>
                  <a:lnTo>
                    <a:pt x="12804" y="2965"/>
                  </a:lnTo>
                  <a:cubicBezTo>
                    <a:pt x="12793" y="3030"/>
                    <a:pt x="12771" y="3091"/>
                    <a:pt x="12742" y="3149"/>
                  </a:cubicBezTo>
                  <a:lnTo>
                    <a:pt x="12742" y="3149"/>
                  </a:lnTo>
                  <a:cubicBezTo>
                    <a:pt x="13217" y="2644"/>
                    <a:pt x="13775" y="2160"/>
                    <a:pt x="14263" y="1774"/>
                  </a:cubicBezTo>
                  <a:cubicBezTo>
                    <a:pt x="14977" y="1238"/>
                    <a:pt x="15781" y="1089"/>
                    <a:pt x="15632" y="17"/>
                  </a:cubicBezTo>
                  <a:cubicBezTo>
                    <a:pt x="15572" y="6"/>
                    <a:pt x="15512" y="0"/>
                    <a:pt x="1545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7"/>
            <p:cNvSpPr/>
            <p:nvPr/>
          </p:nvSpPr>
          <p:spPr>
            <a:xfrm>
              <a:off x="3254410" y="2516830"/>
              <a:ext cx="77520" cy="78620"/>
            </a:xfrm>
            <a:custGeom>
              <a:avLst/>
              <a:gdLst/>
              <a:ahLst/>
              <a:cxnLst/>
              <a:rect l="l" t="t" r="r" b="b"/>
              <a:pathLst>
                <a:path w="3876" h="3931" extrusionOk="0">
                  <a:moveTo>
                    <a:pt x="3751" y="1"/>
                  </a:moveTo>
                  <a:cubicBezTo>
                    <a:pt x="3574" y="1"/>
                    <a:pt x="3154" y="319"/>
                    <a:pt x="2948" y="507"/>
                  </a:cubicBezTo>
                  <a:cubicBezTo>
                    <a:pt x="1965" y="1370"/>
                    <a:pt x="1012" y="2323"/>
                    <a:pt x="238" y="3365"/>
                  </a:cubicBezTo>
                  <a:lnTo>
                    <a:pt x="506" y="3097"/>
                  </a:lnTo>
                  <a:lnTo>
                    <a:pt x="506" y="3097"/>
                  </a:lnTo>
                  <a:cubicBezTo>
                    <a:pt x="298" y="3335"/>
                    <a:pt x="119" y="3663"/>
                    <a:pt x="0" y="3931"/>
                  </a:cubicBezTo>
                  <a:cubicBezTo>
                    <a:pt x="923" y="3544"/>
                    <a:pt x="1757" y="2263"/>
                    <a:pt x="2501" y="1578"/>
                  </a:cubicBezTo>
                  <a:cubicBezTo>
                    <a:pt x="2858" y="1281"/>
                    <a:pt x="3513" y="834"/>
                    <a:pt x="3722" y="417"/>
                  </a:cubicBezTo>
                  <a:cubicBezTo>
                    <a:pt x="3876" y="110"/>
                    <a:pt x="3855" y="1"/>
                    <a:pt x="375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7"/>
            <p:cNvSpPr/>
            <p:nvPr/>
          </p:nvSpPr>
          <p:spPr>
            <a:xfrm>
              <a:off x="3094210" y="2589970"/>
              <a:ext cx="247560" cy="201960"/>
            </a:xfrm>
            <a:custGeom>
              <a:avLst/>
              <a:gdLst/>
              <a:ahLst/>
              <a:cxnLst/>
              <a:rect l="l" t="t" r="r" b="b"/>
              <a:pathLst>
                <a:path w="12378" h="10098" extrusionOk="0">
                  <a:moveTo>
                    <a:pt x="11915" y="0"/>
                  </a:moveTo>
                  <a:cubicBezTo>
                    <a:pt x="11895" y="0"/>
                    <a:pt x="11873" y="2"/>
                    <a:pt x="11851" y="6"/>
                  </a:cubicBezTo>
                  <a:cubicBezTo>
                    <a:pt x="11375" y="95"/>
                    <a:pt x="10928" y="839"/>
                    <a:pt x="10600" y="1167"/>
                  </a:cubicBezTo>
                  <a:cubicBezTo>
                    <a:pt x="9558" y="2179"/>
                    <a:pt x="8457" y="3132"/>
                    <a:pt x="7206" y="3847"/>
                  </a:cubicBezTo>
                  <a:cubicBezTo>
                    <a:pt x="5866" y="4591"/>
                    <a:pt x="4556" y="5425"/>
                    <a:pt x="3157" y="6050"/>
                  </a:cubicBezTo>
                  <a:cubicBezTo>
                    <a:pt x="2502" y="6348"/>
                    <a:pt x="2055" y="6675"/>
                    <a:pt x="1460" y="7032"/>
                  </a:cubicBezTo>
                  <a:cubicBezTo>
                    <a:pt x="894" y="7390"/>
                    <a:pt x="150" y="7747"/>
                    <a:pt x="60" y="8491"/>
                  </a:cubicBezTo>
                  <a:cubicBezTo>
                    <a:pt x="31" y="8789"/>
                    <a:pt x="1" y="9236"/>
                    <a:pt x="60" y="9593"/>
                  </a:cubicBezTo>
                  <a:cubicBezTo>
                    <a:pt x="125" y="9964"/>
                    <a:pt x="297" y="10098"/>
                    <a:pt x="514" y="10098"/>
                  </a:cubicBezTo>
                  <a:cubicBezTo>
                    <a:pt x="995" y="10098"/>
                    <a:pt x="1699" y="9441"/>
                    <a:pt x="1966" y="9236"/>
                  </a:cubicBezTo>
                  <a:cubicBezTo>
                    <a:pt x="2829" y="8491"/>
                    <a:pt x="3842" y="7955"/>
                    <a:pt x="4824" y="7390"/>
                  </a:cubicBezTo>
                  <a:cubicBezTo>
                    <a:pt x="6134" y="6675"/>
                    <a:pt x="7325" y="5901"/>
                    <a:pt x="8486" y="4978"/>
                  </a:cubicBezTo>
                  <a:cubicBezTo>
                    <a:pt x="8963" y="4591"/>
                    <a:pt x="9380" y="4144"/>
                    <a:pt x="9856" y="3757"/>
                  </a:cubicBezTo>
                  <a:cubicBezTo>
                    <a:pt x="10452" y="3251"/>
                    <a:pt x="11107" y="2775"/>
                    <a:pt x="11762" y="2417"/>
                  </a:cubicBezTo>
                  <a:cubicBezTo>
                    <a:pt x="12178" y="2179"/>
                    <a:pt x="12119" y="1941"/>
                    <a:pt x="12208" y="1494"/>
                  </a:cubicBezTo>
                  <a:cubicBezTo>
                    <a:pt x="12265" y="952"/>
                    <a:pt x="12377" y="0"/>
                    <a:pt x="1191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7"/>
            <p:cNvSpPr/>
            <p:nvPr/>
          </p:nvSpPr>
          <p:spPr>
            <a:xfrm>
              <a:off x="3140670" y="2600190"/>
              <a:ext cx="194140" cy="145920"/>
            </a:xfrm>
            <a:custGeom>
              <a:avLst/>
              <a:gdLst/>
              <a:ahLst/>
              <a:cxnLst/>
              <a:rect l="l" t="t" r="r" b="b"/>
              <a:pathLst>
                <a:path w="9707" h="7296" extrusionOk="0">
                  <a:moveTo>
                    <a:pt x="9468" y="1"/>
                  </a:moveTo>
                  <a:cubicBezTo>
                    <a:pt x="9081" y="447"/>
                    <a:pt x="8843" y="567"/>
                    <a:pt x="8635" y="1073"/>
                  </a:cubicBezTo>
                  <a:cubicBezTo>
                    <a:pt x="8426" y="1579"/>
                    <a:pt x="8188" y="1966"/>
                    <a:pt x="7712" y="2353"/>
                  </a:cubicBezTo>
                  <a:cubicBezTo>
                    <a:pt x="6253" y="3484"/>
                    <a:pt x="4526" y="4169"/>
                    <a:pt x="3067" y="5182"/>
                  </a:cubicBezTo>
                  <a:cubicBezTo>
                    <a:pt x="2055" y="5896"/>
                    <a:pt x="1102" y="6730"/>
                    <a:pt x="0" y="7295"/>
                  </a:cubicBezTo>
                  <a:cubicBezTo>
                    <a:pt x="1578" y="6760"/>
                    <a:pt x="3335" y="5956"/>
                    <a:pt x="4675" y="4914"/>
                  </a:cubicBezTo>
                  <a:cubicBezTo>
                    <a:pt x="5568" y="4229"/>
                    <a:pt x="6491" y="3603"/>
                    <a:pt x="7325" y="2859"/>
                  </a:cubicBezTo>
                  <a:cubicBezTo>
                    <a:pt x="7920" y="2383"/>
                    <a:pt x="8664" y="2085"/>
                    <a:pt x="9141" y="1490"/>
                  </a:cubicBezTo>
                  <a:cubicBezTo>
                    <a:pt x="9220" y="1397"/>
                    <a:pt x="9375" y="1153"/>
                    <a:pt x="9464" y="925"/>
                  </a:cubicBezTo>
                  <a:lnTo>
                    <a:pt x="9464" y="925"/>
                  </a:lnTo>
                  <a:lnTo>
                    <a:pt x="9498" y="983"/>
                  </a:lnTo>
                  <a:cubicBezTo>
                    <a:pt x="9498" y="985"/>
                    <a:pt x="9498" y="986"/>
                    <a:pt x="9499" y="986"/>
                  </a:cubicBezTo>
                  <a:cubicBezTo>
                    <a:pt x="9503" y="986"/>
                    <a:pt x="9523" y="927"/>
                    <a:pt x="9539" y="927"/>
                  </a:cubicBezTo>
                  <a:cubicBezTo>
                    <a:pt x="9549" y="927"/>
                    <a:pt x="9558" y="954"/>
                    <a:pt x="9558" y="1043"/>
                  </a:cubicBezTo>
                  <a:cubicBezTo>
                    <a:pt x="9647" y="715"/>
                    <a:pt x="9707" y="299"/>
                    <a:pt x="946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7"/>
            <p:cNvSpPr/>
            <p:nvPr/>
          </p:nvSpPr>
          <p:spPr>
            <a:xfrm>
              <a:off x="3480090" y="2582930"/>
              <a:ext cx="245960" cy="215840"/>
            </a:xfrm>
            <a:custGeom>
              <a:avLst/>
              <a:gdLst/>
              <a:ahLst/>
              <a:cxnLst/>
              <a:rect l="l" t="t" r="r" b="b"/>
              <a:pathLst>
                <a:path w="12298" h="10792" extrusionOk="0">
                  <a:moveTo>
                    <a:pt x="447" y="0"/>
                  </a:moveTo>
                  <a:cubicBezTo>
                    <a:pt x="30" y="298"/>
                    <a:pt x="0" y="1400"/>
                    <a:pt x="30" y="1876"/>
                  </a:cubicBezTo>
                  <a:cubicBezTo>
                    <a:pt x="60" y="2233"/>
                    <a:pt x="179" y="2382"/>
                    <a:pt x="507" y="2501"/>
                  </a:cubicBezTo>
                  <a:cubicBezTo>
                    <a:pt x="983" y="2680"/>
                    <a:pt x="1162" y="2710"/>
                    <a:pt x="1608" y="3037"/>
                  </a:cubicBezTo>
                  <a:cubicBezTo>
                    <a:pt x="2501" y="3752"/>
                    <a:pt x="3305" y="4556"/>
                    <a:pt x="4288" y="5211"/>
                  </a:cubicBezTo>
                  <a:cubicBezTo>
                    <a:pt x="5270" y="5836"/>
                    <a:pt x="6253" y="6580"/>
                    <a:pt x="7176" y="7325"/>
                  </a:cubicBezTo>
                  <a:cubicBezTo>
                    <a:pt x="8188" y="8158"/>
                    <a:pt x="9141" y="9052"/>
                    <a:pt x="10124" y="9945"/>
                  </a:cubicBezTo>
                  <a:cubicBezTo>
                    <a:pt x="10366" y="10165"/>
                    <a:pt x="11290" y="10791"/>
                    <a:pt x="11841" y="10791"/>
                  </a:cubicBezTo>
                  <a:cubicBezTo>
                    <a:pt x="12035" y="10791"/>
                    <a:pt x="12183" y="10713"/>
                    <a:pt x="12238" y="10511"/>
                  </a:cubicBezTo>
                  <a:cubicBezTo>
                    <a:pt x="12297" y="10213"/>
                    <a:pt x="12119" y="9617"/>
                    <a:pt x="12089" y="9320"/>
                  </a:cubicBezTo>
                  <a:cubicBezTo>
                    <a:pt x="12029" y="8843"/>
                    <a:pt x="11999" y="8575"/>
                    <a:pt x="11642" y="8248"/>
                  </a:cubicBezTo>
                  <a:cubicBezTo>
                    <a:pt x="11166" y="7861"/>
                    <a:pt x="10689" y="7474"/>
                    <a:pt x="10183" y="7146"/>
                  </a:cubicBezTo>
                  <a:cubicBezTo>
                    <a:pt x="10064" y="7087"/>
                    <a:pt x="9975" y="7027"/>
                    <a:pt x="9856" y="6968"/>
                  </a:cubicBezTo>
                  <a:cubicBezTo>
                    <a:pt x="9528" y="6819"/>
                    <a:pt x="9201" y="6700"/>
                    <a:pt x="8903" y="6491"/>
                  </a:cubicBezTo>
                  <a:cubicBezTo>
                    <a:pt x="7891" y="5866"/>
                    <a:pt x="6908" y="5122"/>
                    <a:pt x="5955" y="4377"/>
                  </a:cubicBezTo>
                  <a:cubicBezTo>
                    <a:pt x="5360" y="3931"/>
                    <a:pt x="4764" y="3514"/>
                    <a:pt x="4169" y="3067"/>
                  </a:cubicBezTo>
                  <a:cubicBezTo>
                    <a:pt x="3157" y="2293"/>
                    <a:pt x="2234" y="1489"/>
                    <a:pt x="1311" y="626"/>
                  </a:cubicBezTo>
                  <a:cubicBezTo>
                    <a:pt x="1072" y="358"/>
                    <a:pt x="745" y="209"/>
                    <a:pt x="44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3483310" y="2594250"/>
              <a:ext cx="62900" cy="66120"/>
            </a:xfrm>
            <a:custGeom>
              <a:avLst/>
              <a:gdLst/>
              <a:ahLst/>
              <a:cxnLst/>
              <a:rect l="l" t="t" r="r" b="b"/>
              <a:pathLst>
                <a:path w="3145" h="3306" extrusionOk="0">
                  <a:moveTo>
                    <a:pt x="375" y="0"/>
                  </a:moveTo>
                  <a:lnTo>
                    <a:pt x="375" y="0"/>
                  </a:lnTo>
                  <a:cubicBezTo>
                    <a:pt x="403" y="24"/>
                    <a:pt x="434" y="49"/>
                    <a:pt x="466" y="75"/>
                  </a:cubicBezTo>
                  <a:lnTo>
                    <a:pt x="466" y="75"/>
                  </a:lnTo>
                  <a:cubicBezTo>
                    <a:pt x="484" y="68"/>
                    <a:pt x="504" y="63"/>
                    <a:pt x="524" y="60"/>
                  </a:cubicBezTo>
                  <a:lnTo>
                    <a:pt x="375" y="0"/>
                  </a:lnTo>
                  <a:close/>
                  <a:moveTo>
                    <a:pt x="466" y="75"/>
                  </a:moveTo>
                  <a:cubicBezTo>
                    <a:pt x="16" y="229"/>
                    <a:pt x="0" y="1172"/>
                    <a:pt x="286" y="1429"/>
                  </a:cubicBezTo>
                  <a:cubicBezTo>
                    <a:pt x="375" y="1370"/>
                    <a:pt x="494" y="1340"/>
                    <a:pt x="554" y="1310"/>
                  </a:cubicBezTo>
                  <a:cubicBezTo>
                    <a:pt x="1239" y="1995"/>
                    <a:pt x="2221" y="3007"/>
                    <a:pt x="3144" y="3305"/>
                  </a:cubicBezTo>
                  <a:cubicBezTo>
                    <a:pt x="2489" y="2531"/>
                    <a:pt x="1209" y="1757"/>
                    <a:pt x="882" y="804"/>
                  </a:cubicBezTo>
                  <a:cubicBezTo>
                    <a:pt x="911" y="774"/>
                    <a:pt x="971" y="744"/>
                    <a:pt x="1001" y="715"/>
                  </a:cubicBezTo>
                  <a:cubicBezTo>
                    <a:pt x="949" y="457"/>
                    <a:pt x="674" y="243"/>
                    <a:pt x="466" y="7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3501050" y="2609150"/>
              <a:ext cx="202360" cy="170300"/>
            </a:xfrm>
            <a:custGeom>
              <a:avLst/>
              <a:gdLst/>
              <a:ahLst/>
              <a:cxnLst/>
              <a:rect l="l" t="t" r="r" b="b"/>
              <a:pathLst>
                <a:path w="10118" h="8515" extrusionOk="0">
                  <a:moveTo>
                    <a:pt x="214" y="0"/>
                  </a:moveTo>
                  <a:cubicBezTo>
                    <a:pt x="34" y="0"/>
                    <a:pt x="1" y="202"/>
                    <a:pt x="84" y="535"/>
                  </a:cubicBezTo>
                  <a:cubicBezTo>
                    <a:pt x="263" y="1220"/>
                    <a:pt x="1126" y="1697"/>
                    <a:pt x="1662" y="2113"/>
                  </a:cubicBezTo>
                  <a:cubicBezTo>
                    <a:pt x="2317" y="2649"/>
                    <a:pt x="2972" y="3155"/>
                    <a:pt x="3687" y="3632"/>
                  </a:cubicBezTo>
                  <a:cubicBezTo>
                    <a:pt x="4729" y="4317"/>
                    <a:pt x="5830" y="5180"/>
                    <a:pt x="6723" y="6044"/>
                  </a:cubicBezTo>
                  <a:cubicBezTo>
                    <a:pt x="7709" y="7029"/>
                    <a:pt x="9004" y="7563"/>
                    <a:pt x="10033" y="8441"/>
                  </a:cubicBezTo>
                  <a:lnTo>
                    <a:pt x="10033" y="8441"/>
                  </a:lnTo>
                  <a:cubicBezTo>
                    <a:pt x="9748" y="8179"/>
                    <a:pt x="9528" y="7826"/>
                    <a:pt x="9284" y="7473"/>
                  </a:cubicBezTo>
                  <a:cubicBezTo>
                    <a:pt x="9076" y="7205"/>
                    <a:pt x="8659" y="6460"/>
                    <a:pt x="8361" y="6341"/>
                  </a:cubicBezTo>
                  <a:cubicBezTo>
                    <a:pt x="8345" y="6336"/>
                    <a:pt x="8329" y="6333"/>
                    <a:pt x="8315" y="6333"/>
                  </a:cubicBezTo>
                  <a:cubicBezTo>
                    <a:pt x="8179" y="6333"/>
                    <a:pt x="8118" y="6552"/>
                    <a:pt x="8020" y="6552"/>
                  </a:cubicBezTo>
                  <a:cubicBezTo>
                    <a:pt x="8015" y="6552"/>
                    <a:pt x="8009" y="6551"/>
                    <a:pt x="8004" y="6550"/>
                  </a:cubicBezTo>
                  <a:cubicBezTo>
                    <a:pt x="7825" y="6490"/>
                    <a:pt x="7706" y="6431"/>
                    <a:pt x="7557" y="6341"/>
                  </a:cubicBezTo>
                  <a:cubicBezTo>
                    <a:pt x="7200" y="6133"/>
                    <a:pt x="6902" y="5746"/>
                    <a:pt x="6575" y="5537"/>
                  </a:cubicBezTo>
                  <a:cubicBezTo>
                    <a:pt x="6128" y="5269"/>
                    <a:pt x="5681" y="5001"/>
                    <a:pt x="5294" y="4674"/>
                  </a:cubicBezTo>
                  <a:cubicBezTo>
                    <a:pt x="4014" y="3602"/>
                    <a:pt x="2555" y="2471"/>
                    <a:pt x="1394" y="1250"/>
                  </a:cubicBezTo>
                  <a:cubicBezTo>
                    <a:pt x="1096" y="922"/>
                    <a:pt x="918" y="357"/>
                    <a:pt x="530" y="119"/>
                  </a:cubicBezTo>
                  <a:cubicBezTo>
                    <a:pt x="396" y="38"/>
                    <a:pt x="291" y="0"/>
                    <a:pt x="214" y="0"/>
                  </a:cubicBezTo>
                  <a:close/>
                  <a:moveTo>
                    <a:pt x="10033" y="8441"/>
                  </a:moveTo>
                  <a:cubicBezTo>
                    <a:pt x="10061" y="8467"/>
                    <a:pt x="10089" y="8491"/>
                    <a:pt x="10118" y="8515"/>
                  </a:cubicBezTo>
                  <a:cubicBezTo>
                    <a:pt x="10090" y="8490"/>
                    <a:pt x="10062" y="8466"/>
                    <a:pt x="10033" y="84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2925690" y="2381670"/>
              <a:ext cx="429960" cy="321620"/>
            </a:xfrm>
            <a:custGeom>
              <a:avLst/>
              <a:gdLst/>
              <a:ahLst/>
              <a:cxnLst/>
              <a:rect l="l" t="t" r="r" b="b"/>
              <a:pathLst>
                <a:path w="21498" h="16081" extrusionOk="0">
                  <a:moveTo>
                    <a:pt x="20345" y="1"/>
                  </a:moveTo>
                  <a:cubicBezTo>
                    <a:pt x="19850" y="1"/>
                    <a:pt x="19301" y="343"/>
                    <a:pt x="18878" y="536"/>
                  </a:cubicBezTo>
                  <a:cubicBezTo>
                    <a:pt x="17478" y="1191"/>
                    <a:pt x="16168" y="2203"/>
                    <a:pt x="14947" y="3126"/>
                  </a:cubicBezTo>
                  <a:cubicBezTo>
                    <a:pt x="14501" y="3483"/>
                    <a:pt x="14173" y="3900"/>
                    <a:pt x="13637" y="4109"/>
                  </a:cubicBezTo>
                  <a:cubicBezTo>
                    <a:pt x="12893" y="4406"/>
                    <a:pt x="12030" y="4555"/>
                    <a:pt x="11226" y="4674"/>
                  </a:cubicBezTo>
                  <a:cubicBezTo>
                    <a:pt x="9380" y="4972"/>
                    <a:pt x="7712" y="5478"/>
                    <a:pt x="5985" y="6193"/>
                  </a:cubicBezTo>
                  <a:cubicBezTo>
                    <a:pt x="4437" y="6848"/>
                    <a:pt x="3187" y="7830"/>
                    <a:pt x="1936" y="8932"/>
                  </a:cubicBezTo>
                  <a:cubicBezTo>
                    <a:pt x="775" y="9915"/>
                    <a:pt x="1" y="11046"/>
                    <a:pt x="1" y="12624"/>
                  </a:cubicBezTo>
                  <a:cubicBezTo>
                    <a:pt x="1" y="13279"/>
                    <a:pt x="150" y="14053"/>
                    <a:pt x="567" y="14559"/>
                  </a:cubicBezTo>
                  <a:cubicBezTo>
                    <a:pt x="1171" y="15278"/>
                    <a:pt x="1858" y="16081"/>
                    <a:pt x="2843" y="16081"/>
                  </a:cubicBezTo>
                  <a:cubicBezTo>
                    <a:pt x="2878" y="16081"/>
                    <a:pt x="2913" y="16080"/>
                    <a:pt x="2948" y="16078"/>
                  </a:cubicBezTo>
                  <a:cubicBezTo>
                    <a:pt x="3365" y="16048"/>
                    <a:pt x="4080" y="15988"/>
                    <a:pt x="4348" y="15601"/>
                  </a:cubicBezTo>
                  <a:cubicBezTo>
                    <a:pt x="4437" y="15482"/>
                    <a:pt x="4437" y="15363"/>
                    <a:pt x="4407" y="15214"/>
                  </a:cubicBezTo>
                  <a:cubicBezTo>
                    <a:pt x="4407" y="15125"/>
                    <a:pt x="4378" y="15006"/>
                    <a:pt x="4378" y="14887"/>
                  </a:cubicBezTo>
                  <a:cubicBezTo>
                    <a:pt x="4437" y="14559"/>
                    <a:pt x="4735" y="14202"/>
                    <a:pt x="4646" y="13845"/>
                  </a:cubicBezTo>
                  <a:cubicBezTo>
                    <a:pt x="4526" y="13279"/>
                    <a:pt x="3633" y="13398"/>
                    <a:pt x="3276" y="12922"/>
                  </a:cubicBezTo>
                  <a:cubicBezTo>
                    <a:pt x="2710" y="12177"/>
                    <a:pt x="3812" y="11105"/>
                    <a:pt x="4318" y="10689"/>
                  </a:cubicBezTo>
                  <a:cubicBezTo>
                    <a:pt x="5420" y="9736"/>
                    <a:pt x="7027" y="8992"/>
                    <a:pt x="8367" y="8426"/>
                  </a:cubicBezTo>
                  <a:cubicBezTo>
                    <a:pt x="9856" y="7771"/>
                    <a:pt x="11464" y="7294"/>
                    <a:pt x="13072" y="6967"/>
                  </a:cubicBezTo>
                  <a:cubicBezTo>
                    <a:pt x="13608" y="6848"/>
                    <a:pt x="14352" y="6788"/>
                    <a:pt x="14858" y="6550"/>
                  </a:cubicBezTo>
                  <a:cubicBezTo>
                    <a:pt x="15275" y="6342"/>
                    <a:pt x="15543" y="5925"/>
                    <a:pt x="15900" y="5627"/>
                  </a:cubicBezTo>
                  <a:cubicBezTo>
                    <a:pt x="16793" y="4823"/>
                    <a:pt x="17657" y="3841"/>
                    <a:pt x="18758" y="3275"/>
                  </a:cubicBezTo>
                  <a:cubicBezTo>
                    <a:pt x="19324" y="2947"/>
                    <a:pt x="20098" y="2918"/>
                    <a:pt x="20604" y="2531"/>
                  </a:cubicBezTo>
                  <a:cubicBezTo>
                    <a:pt x="21111" y="2114"/>
                    <a:pt x="21498" y="982"/>
                    <a:pt x="21081" y="387"/>
                  </a:cubicBezTo>
                  <a:cubicBezTo>
                    <a:pt x="20871" y="103"/>
                    <a:pt x="20616" y="1"/>
                    <a:pt x="2034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2964690" y="2387370"/>
              <a:ext cx="387400" cy="250960"/>
            </a:xfrm>
            <a:custGeom>
              <a:avLst/>
              <a:gdLst/>
              <a:ahLst/>
              <a:cxnLst/>
              <a:rect l="l" t="t" r="r" b="b"/>
              <a:pathLst>
                <a:path w="19370" h="12548" extrusionOk="0">
                  <a:moveTo>
                    <a:pt x="18466" y="0"/>
                  </a:moveTo>
                  <a:cubicBezTo>
                    <a:pt x="18313" y="0"/>
                    <a:pt x="18098" y="136"/>
                    <a:pt x="17970" y="161"/>
                  </a:cubicBezTo>
                  <a:lnTo>
                    <a:pt x="18327" y="161"/>
                  </a:lnTo>
                  <a:cubicBezTo>
                    <a:pt x="18119" y="608"/>
                    <a:pt x="16957" y="787"/>
                    <a:pt x="16570" y="965"/>
                  </a:cubicBezTo>
                  <a:cubicBezTo>
                    <a:pt x="15885" y="1233"/>
                    <a:pt x="15230" y="1561"/>
                    <a:pt x="14635" y="1978"/>
                  </a:cubicBezTo>
                  <a:cubicBezTo>
                    <a:pt x="13623" y="2662"/>
                    <a:pt x="12670" y="3675"/>
                    <a:pt x="11628" y="4181"/>
                  </a:cubicBezTo>
                  <a:cubicBezTo>
                    <a:pt x="10258" y="4866"/>
                    <a:pt x="8621" y="5015"/>
                    <a:pt x="7132" y="5402"/>
                  </a:cubicBezTo>
                  <a:cubicBezTo>
                    <a:pt x="6149" y="5640"/>
                    <a:pt x="5077" y="6325"/>
                    <a:pt x="4125" y="6384"/>
                  </a:cubicBezTo>
                  <a:cubicBezTo>
                    <a:pt x="4125" y="6354"/>
                    <a:pt x="4154" y="6354"/>
                    <a:pt x="4184" y="6325"/>
                  </a:cubicBezTo>
                  <a:lnTo>
                    <a:pt x="4184" y="6325"/>
                  </a:lnTo>
                  <a:cubicBezTo>
                    <a:pt x="2844" y="7158"/>
                    <a:pt x="1296" y="7843"/>
                    <a:pt x="492" y="9302"/>
                  </a:cubicBezTo>
                  <a:cubicBezTo>
                    <a:pt x="0" y="10177"/>
                    <a:pt x="10" y="10728"/>
                    <a:pt x="249" y="11311"/>
                  </a:cubicBezTo>
                  <a:lnTo>
                    <a:pt x="249" y="11311"/>
                  </a:lnTo>
                  <a:cubicBezTo>
                    <a:pt x="287" y="10899"/>
                    <a:pt x="544" y="10475"/>
                    <a:pt x="850" y="10255"/>
                  </a:cubicBezTo>
                  <a:cubicBezTo>
                    <a:pt x="1296" y="8171"/>
                    <a:pt x="4393" y="6622"/>
                    <a:pt x="6268" y="6354"/>
                  </a:cubicBezTo>
                  <a:cubicBezTo>
                    <a:pt x="6380" y="6337"/>
                    <a:pt x="6480" y="6330"/>
                    <a:pt x="6572" y="6330"/>
                  </a:cubicBezTo>
                  <a:cubicBezTo>
                    <a:pt x="6949" y="6330"/>
                    <a:pt x="7202" y="6450"/>
                    <a:pt x="7608" y="6473"/>
                  </a:cubicBezTo>
                  <a:cubicBezTo>
                    <a:pt x="7691" y="6483"/>
                    <a:pt x="7775" y="6487"/>
                    <a:pt x="7860" y="6487"/>
                  </a:cubicBezTo>
                  <a:cubicBezTo>
                    <a:pt x="8566" y="6487"/>
                    <a:pt x="9323" y="6180"/>
                    <a:pt x="9960" y="5967"/>
                  </a:cubicBezTo>
                  <a:cubicBezTo>
                    <a:pt x="10883" y="5670"/>
                    <a:pt x="11955" y="5282"/>
                    <a:pt x="12789" y="4776"/>
                  </a:cubicBezTo>
                  <a:cubicBezTo>
                    <a:pt x="13265" y="4479"/>
                    <a:pt x="13533" y="3943"/>
                    <a:pt x="14069" y="3764"/>
                  </a:cubicBezTo>
                  <a:lnTo>
                    <a:pt x="14069" y="3764"/>
                  </a:lnTo>
                  <a:cubicBezTo>
                    <a:pt x="14248" y="4062"/>
                    <a:pt x="14010" y="4419"/>
                    <a:pt x="13861" y="4687"/>
                  </a:cubicBezTo>
                  <a:cubicBezTo>
                    <a:pt x="14456" y="4270"/>
                    <a:pt x="15052" y="3853"/>
                    <a:pt x="15707" y="3466"/>
                  </a:cubicBezTo>
                  <a:cubicBezTo>
                    <a:pt x="16451" y="3079"/>
                    <a:pt x="17404" y="2811"/>
                    <a:pt x="18029" y="2216"/>
                  </a:cubicBezTo>
                  <a:cubicBezTo>
                    <a:pt x="18476" y="1799"/>
                    <a:pt x="19369" y="1293"/>
                    <a:pt x="19012" y="548"/>
                  </a:cubicBezTo>
                  <a:cubicBezTo>
                    <a:pt x="18952" y="459"/>
                    <a:pt x="18654" y="42"/>
                    <a:pt x="18535" y="12"/>
                  </a:cubicBezTo>
                  <a:cubicBezTo>
                    <a:pt x="18514" y="4"/>
                    <a:pt x="18491" y="0"/>
                    <a:pt x="18466" y="0"/>
                  </a:cubicBezTo>
                  <a:close/>
                  <a:moveTo>
                    <a:pt x="249" y="11311"/>
                  </a:moveTo>
                  <a:cubicBezTo>
                    <a:pt x="221" y="11622"/>
                    <a:pt x="317" y="11926"/>
                    <a:pt x="611" y="12131"/>
                  </a:cubicBezTo>
                  <a:lnTo>
                    <a:pt x="909" y="12547"/>
                  </a:lnTo>
                  <a:cubicBezTo>
                    <a:pt x="644" y="12063"/>
                    <a:pt x="400" y="11681"/>
                    <a:pt x="249" y="1131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7"/>
            <p:cNvSpPr/>
            <p:nvPr/>
          </p:nvSpPr>
          <p:spPr>
            <a:xfrm>
              <a:off x="2951890" y="2397730"/>
              <a:ext cx="393040" cy="248340"/>
            </a:xfrm>
            <a:custGeom>
              <a:avLst/>
              <a:gdLst/>
              <a:ahLst/>
              <a:cxnLst/>
              <a:rect l="l" t="t" r="r" b="b"/>
              <a:pathLst>
                <a:path w="19652" h="12417" extrusionOk="0">
                  <a:moveTo>
                    <a:pt x="19592" y="1"/>
                  </a:moveTo>
                  <a:cubicBezTo>
                    <a:pt x="18997" y="328"/>
                    <a:pt x="18342" y="537"/>
                    <a:pt x="17746" y="864"/>
                  </a:cubicBezTo>
                  <a:cubicBezTo>
                    <a:pt x="18170" y="751"/>
                    <a:pt x="18620" y="505"/>
                    <a:pt x="19046" y="505"/>
                  </a:cubicBezTo>
                  <a:cubicBezTo>
                    <a:pt x="19069" y="505"/>
                    <a:pt x="19093" y="505"/>
                    <a:pt x="19116" y="507"/>
                  </a:cubicBezTo>
                  <a:cubicBezTo>
                    <a:pt x="19056" y="537"/>
                    <a:pt x="19026" y="626"/>
                    <a:pt x="18937" y="685"/>
                  </a:cubicBezTo>
                  <a:cubicBezTo>
                    <a:pt x="18955" y="679"/>
                    <a:pt x="18972" y="677"/>
                    <a:pt x="18987" y="677"/>
                  </a:cubicBezTo>
                  <a:cubicBezTo>
                    <a:pt x="19050" y="677"/>
                    <a:pt x="19098" y="715"/>
                    <a:pt x="19146" y="715"/>
                  </a:cubicBezTo>
                  <a:cubicBezTo>
                    <a:pt x="19122" y="850"/>
                    <a:pt x="19022" y="951"/>
                    <a:pt x="18882" y="1030"/>
                  </a:cubicBezTo>
                  <a:lnTo>
                    <a:pt x="18882" y="1030"/>
                  </a:lnTo>
                  <a:cubicBezTo>
                    <a:pt x="18841" y="1045"/>
                    <a:pt x="18800" y="1059"/>
                    <a:pt x="18759" y="1073"/>
                  </a:cubicBezTo>
                  <a:lnTo>
                    <a:pt x="18868" y="1038"/>
                  </a:lnTo>
                  <a:lnTo>
                    <a:pt x="18868" y="1038"/>
                  </a:lnTo>
                  <a:cubicBezTo>
                    <a:pt x="18478" y="1249"/>
                    <a:pt x="17797" y="1300"/>
                    <a:pt x="17538" y="1430"/>
                  </a:cubicBezTo>
                  <a:cubicBezTo>
                    <a:pt x="16645" y="1876"/>
                    <a:pt x="15751" y="2531"/>
                    <a:pt x="14947" y="3127"/>
                  </a:cubicBezTo>
                  <a:cubicBezTo>
                    <a:pt x="15096" y="2948"/>
                    <a:pt x="15067" y="2859"/>
                    <a:pt x="15126" y="2710"/>
                  </a:cubicBezTo>
                  <a:lnTo>
                    <a:pt x="15126" y="2710"/>
                  </a:lnTo>
                  <a:cubicBezTo>
                    <a:pt x="14501" y="3038"/>
                    <a:pt x="14024" y="3722"/>
                    <a:pt x="13489" y="4169"/>
                  </a:cubicBezTo>
                  <a:cubicBezTo>
                    <a:pt x="12625" y="4884"/>
                    <a:pt x="11553" y="5271"/>
                    <a:pt x="10511" y="5449"/>
                  </a:cubicBezTo>
                  <a:cubicBezTo>
                    <a:pt x="9433" y="5676"/>
                    <a:pt x="8489" y="5958"/>
                    <a:pt x="7398" y="5958"/>
                  </a:cubicBezTo>
                  <a:cubicBezTo>
                    <a:pt x="7344" y="5958"/>
                    <a:pt x="7290" y="5957"/>
                    <a:pt x="7236" y="5955"/>
                  </a:cubicBezTo>
                  <a:lnTo>
                    <a:pt x="7236" y="5955"/>
                  </a:lnTo>
                  <a:cubicBezTo>
                    <a:pt x="7266" y="6015"/>
                    <a:pt x="7296" y="6075"/>
                    <a:pt x="7325" y="6104"/>
                  </a:cubicBezTo>
                  <a:cubicBezTo>
                    <a:pt x="6551" y="6968"/>
                    <a:pt x="4705" y="7176"/>
                    <a:pt x="3633" y="7623"/>
                  </a:cubicBezTo>
                  <a:cubicBezTo>
                    <a:pt x="3460" y="7697"/>
                    <a:pt x="2999" y="7956"/>
                    <a:pt x="2728" y="7956"/>
                  </a:cubicBezTo>
                  <a:cubicBezTo>
                    <a:pt x="2673" y="7956"/>
                    <a:pt x="2626" y="7946"/>
                    <a:pt x="2591" y="7921"/>
                  </a:cubicBezTo>
                  <a:cubicBezTo>
                    <a:pt x="2323" y="7682"/>
                    <a:pt x="2591" y="7355"/>
                    <a:pt x="2740" y="7206"/>
                  </a:cubicBezTo>
                  <a:lnTo>
                    <a:pt x="2740" y="7206"/>
                  </a:lnTo>
                  <a:cubicBezTo>
                    <a:pt x="2353" y="7593"/>
                    <a:pt x="1698" y="7772"/>
                    <a:pt x="1281" y="8218"/>
                  </a:cubicBezTo>
                  <a:cubicBezTo>
                    <a:pt x="686" y="8814"/>
                    <a:pt x="1" y="9796"/>
                    <a:pt x="299" y="10660"/>
                  </a:cubicBezTo>
                  <a:cubicBezTo>
                    <a:pt x="537" y="11374"/>
                    <a:pt x="1341" y="12297"/>
                    <a:pt x="2174" y="12416"/>
                  </a:cubicBezTo>
                  <a:cubicBezTo>
                    <a:pt x="1609" y="12327"/>
                    <a:pt x="1609" y="11345"/>
                    <a:pt x="1728" y="11017"/>
                  </a:cubicBezTo>
                  <a:cubicBezTo>
                    <a:pt x="1906" y="10392"/>
                    <a:pt x="2502" y="9856"/>
                    <a:pt x="3008" y="9469"/>
                  </a:cubicBezTo>
                  <a:cubicBezTo>
                    <a:pt x="3812" y="8844"/>
                    <a:pt x="4705" y="8367"/>
                    <a:pt x="5569" y="7831"/>
                  </a:cubicBezTo>
                  <a:cubicBezTo>
                    <a:pt x="6968" y="6938"/>
                    <a:pt x="8606" y="6491"/>
                    <a:pt x="10184" y="6194"/>
                  </a:cubicBezTo>
                  <a:cubicBezTo>
                    <a:pt x="10898" y="6045"/>
                    <a:pt x="11643" y="5955"/>
                    <a:pt x="12327" y="5807"/>
                  </a:cubicBezTo>
                  <a:cubicBezTo>
                    <a:pt x="12833" y="5687"/>
                    <a:pt x="12982" y="5420"/>
                    <a:pt x="13399" y="5211"/>
                  </a:cubicBezTo>
                  <a:cubicBezTo>
                    <a:pt x="13443" y="5248"/>
                    <a:pt x="13494" y="5265"/>
                    <a:pt x="13553" y="5265"/>
                  </a:cubicBezTo>
                  <a:cubicBezTo>
                    <a:pt x="14054" y="5265"/>
                    <a:pt x="15038" y="4016"/>
                    <a:pt x="15305" y="3722"/>
                  </a:cubicBezTo>
                  <a:cubicBezTo>
                    <a:pt x="15960" y="3008"/>
                    <a:pt x="16793" y="2442"/>
                    <a:pt x="17657" y="1966"/>
                  </a:cubicBezTo>
                  <a:cubicBezTo>
                    <a:pt x="18312" y="1579"/>
                    <a:pt x="19652" y="1549"/>
                    <a:pt x="19562" y="566"/>
                  </a:cubicBezTo>
                  <a:lnTo>
                    <a:pt x="19562" y="566"/>
                  </a:lnTo>
                  <a:cubicBezTo>
                    <a:pt x="19558" y="579"/>
                    <a:pt x="19553" y="591"/>
                    <a:pt x="19547" y="602"/>
                  </a:cubicBezTo>
                  <a:lnTo>
                    <a:pt x="19547" y="602"/>
                  </a:lnTo>
                  <a:cubicBezTo>
                    <a:pt x="19587" y="439"/>
                    <a:pt x="19570" y="263"/>
                    <a:pt x="19443" y="209"/>
                  </a:cubicBezTo>
                  <a:cubicBezTo>
                    <a:pt x="19473" y="150"/>
                    <a:pt x="19533" y="60"/>
                    <a:pt x="1959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7"/>
            <p:cNvSpPr/>
            <p:nvPr/>
          </p:nvSpPr>
          <p:spPr>
            <a:xfrm>
              <a:off x="2924510" y="2637110"/>
              <a:ext cx="78020" cy="55400"/>
            </a:xfrm>
            <a:custGeom>
              <a:avLst/>
              <a:gdLst/>
              <a:ahLst/>
              <a:cxnLst/>
              <a:rect l="l" t="t" r="r" b="b"/>
              <a:pathLst>
                <a:path w="3901" h="2770" extrusionOk="0">
                  <a:moveTo>
                    <a:pt x="626" y="1"/>
                  </a:moveTo>
                  <a:cubicBezTo>
                    <a:pt x="0" y="1609"/>
                    <a:pt x="2174" y="2413"/>
                    <a:pt x="3127" y="2770"/>
                  </a:cubicBezTo>
                  <a:cubicBezTo>
                    <a:pt x="3037" y="2680"/>
                    <a:pt x="2888" y="2502"/>
                    <a:pt x="2769" y="2442"/>
                  </a:cubicBezTo>
                  <a:lnTo>
                    <a:pt x="2769" y="2442"/>
                  </a:lnTo>
                  <a:cubicBezTo>
                    <a:pt x="2864" y="2479"/>
                    <a:pt x="2979" y="2497"/>
                    <a:pt x="3100" y="2497"/>
                  </a:cubicBezTo>
                  <a:cubicBezTo>
                    <a:pt x="3475" y="2497"/>
                    <a:pt x="3901" y="2319"/>
                    <a:pt x="3901" y="1936"/>
                  </a:cubicBezTo>
                  <a:lnTo>
                    <a:pt x="3901" y="1936"/>
                  </a:lnTo>
                  <a:cubicBezTo>
                    <a:pt x="3883" y="1937"/>
                    <a:pt x="3865" y="1937"/>
                    <a:pt x="3847" y="1937"/>
                  </a:cubicBezTo>
                  <a:cubicBezTo>
                    <a:pt x="3097" y="1937"/>
                    <a:pt x="2485" y="1337"/>
                    <a:pt x="1787" y="1162"/>
                  </a:cubicBezTo>
                  <a:lnTo>
                    <a:pt x="1787" y="1162"/>
                  </a:lnTo>
                  <a:cubicBezTo>
                    <a:pt x="2233" y="1549"/>
                    <a:pt x="2859" y="1668"/>
                    <a:pt x="3335" y="2085"/>
                  </a:cubicBezTo>
                  <a:cubicBezTo>
                    <a:pt x="3222" y="2142"/>
                    <a:pt x="3084" y="2162"/>
                    <a:pt x="2954" y="2162"/>
                  </a:cubicBezTo>
                  <a:cubicBezTo>
                    <a:pt x="2878" y="2162"/>
                    <a:pt x="2805" y="2155"/>
                    <a:pt x="2739" y="2145"/>
                  </a:cubicBezTo>
                  <a:lnTo>
                    <a:pt x="2739" y="2145"/>
                  </a:lnTo>
                  <a:cubicBezTo>
                    <a:pt x="2739" y="2234"/>
                    <a:pt x="2739" y="2293"/>
                    <a:pt x="2769" y="2353"/>
                  </a:cubicBezTo>
                  <a:cubicBezTo>
                    <a:pt x="1816" y="2323"/>
                    <a:pt x="715" y="1460"/>
                    <a:pt x="566" y="507"/>
                  </a:cubicBezTo>
                  <a:lnTo>
                    <a:pt x="626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7"/>
            <p:cNvSpPr/>
            <p:nvPr/>
          </p:nvSpPr>
          <p:spPr>
            <a:xfrm>
              <a:off x="2863770" y="2288670"/>
              <a:ext cx="496060" cy="327700"/>
            </a:xfrm>
            <a:custGeom>
              <a:avLst/>
              <a:gdLst/>
              <a:ahLst/>
              <a:cxnLst/>
              <a:rect l="l" t="t" r="r" b="b"/>
              <a:pathLst>
                <a:path w="24803" h="16385" extrusionOk="0">
                  <a:moveTo>
                    <a:pt x="23667" y="0"/>
                  </a:moveTo>
                  <a:cubicBezTo>
                    <a:pt x="23150" y="0"/>
                    <a:pt x="22500" y="580"/>
                    <a:pt x="22033" y="720"/>
                  </a:cubicBezTo>
                  <a:cubicBezTo>
                    <a:pt x="21527" y="839"/>
                    <a:pt x="20991" y="988"/>
                    <a:pt x="20455" y="1107"/>
                  </a:cubicBezTo>
                  <a:cubicBezTo>
                    <a:pt x="19532" y="1315"/>
                    <a:pt x="18669" y="1851"/>
                    <a:pt x="17746" y="1940"/>
                  </a:cubicBezTo>
                  <a:cubicBezTo>
                    <a:pt x="16793" y="2030"/>
                    <a:pt x="15929" y="2238"/>
                    <a:pt x="15006" y="2536"/>
                  </a:cubicBezTo>
                  <a:cubicBezTo>
                    <a:pt x="12892" y="3250"/>
                    <a:pt x="10868" y="4084"/>
                    <a:pt x="8813" y="4918"/>
                  </a:cubicBezTo>
                  <a:cubicBezTo>
                    <a:pt x="5836" y="6138"/>
                    <a:pt x="0" y="9562"/>
                    <a:pt x="3007" y="13552"/>
                  </a:cubicBezTo>
                  <a:cubicBezTo>
                    <a:pt x="3365" y="14058"/>
                    <a:pt x="3782" y="14118"/>
                    <a:pt x="4288" y="14386"/>
                  </a:cubicBezTo>
                  <a:cubicBezTo>
                    <a:pt x="5687" y="15160"/>
                    <a:pt x="6819" y="16262"/>
                    <a:pt x="8486" y="16381"/>
                  </a:cubicBezTo>
                  <a:cubicBezTo>
                    <a:pt x="8521" y="16383"/>
                    <a:pt x="8557" y="16384"/>
                    <a:pt x="8595" y="16384"/>
                  </a:cubicBezTo>
                  <a:cubicBezTo>
                    <a:pt x="9874" y="16384"/>
                    <a:pt x="12205" y="14910"/>
                    <a:pt x="11076" y="13463"/>
                  </a:cubicBezTo>
                  <a:cubicBezTo>
                    <a:pt x="10960" y="13315"/>
                    <a:pt x="10724" y="13268"/>
                    <a:pt x="10447" y="13268"/>
                  </a:cubicBezTo>
                  <a:cubicBezTo>
                    <a:pt x="9974" y="13268"/>
                    <a:pt x="9384" y="13405"/>
                    <a:pt x="9076" y="13405"/>
                  </a:cubicBezTo>
                  <a:cubicBezTo>
                    <a:pt x="9057" y="13405"/>
                    <a:pt x="9039" y="13404"/>
                    <a:pt x="9022" y="13403"/>
                  </a:cubicBezTo>
                  <a:cubicBezTo>
                    <a:pt x="8218" y="13374"/>
                    <a:pt x="7742" y="13046"/>
                    <a:pt x="7087" y="12689"/>
                  </a:cubicBezTo>
                  <a:cubicBezTo>
                    <a:pt x="6402" y="12272"/>
                    <a:pt x="5598" y="12093"/>
                    <a:pt x="5241" y="11289"/>
                  </a:cubicBezTo>
                  <a:cubicBezTo>
                    <a:pt x="5032" y="10843"/>
                    <a:pt x="5062" y="10307"/>
                    <a:pt x="5479" y="9741"/>
                  </a:cubicBezTo>
                  <a:cubicBezTo>
                    <a:pt x="6610" y="8282"/>
                    <a:pt x="8873" y="7538"/>
                    <a:pt x="10540" y="6913"/>
                  </a:cubicBezTo>
                  <a:cubicBezTo>
                    <a:pt x="11344" y="6615"/>
                    <a:pt x="12208" y="6436"/>
                    <a:pt x="13012" y="6109"/>
                  </a:cubicBezTo>
                  <a:cubicBezTo>
                    <a:pt x="13845" y="5751"/>
                    <a:pt x="14679" y="5335"/>
                    <a:pt x="15542" y="5067"/>
                  </a:cubicBezTo>
                  <a:cubicBezTo>
                    <a:pt x="17001" y="4560"/>
                    <a:pt x="18520" y="4173"/>
                    <a:pt x="19979" y="3727"/>
                  </a:cubicBezTo>
                  <a:cubicBezTo>
                    <a:pt x="21199" y="3369"/>
                    <a:pt x="22420" y="2893"/>
                    <a:pt x="23581" y="2417"/>
                  </a:cubicBezTo>
                  <a:cubicBezTo>
                    <a:pt x="24355" y="2089"/>
                    <a:pt x="24802" y="868"/>
                    <a:pt x="24058" y="154"/>
                  </a:cubicBezTo>
                  <a:cubicBezTo>
                    <a:pt x="23942" y="44"/>
                    <a:pt x="23809" y="0"/>
                    <a:pt x="2366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7"/>
            <p:cNvSpPr/>
            <p:nvPr/>
          </p:nvSpPr>
          <p:spPr>
            <a:xfrm>
              <a:off x="2938210" y="2299810"/>
              <a:ext cx="405540" cy="223000"/>
            </a:xfrm>
            <a:custGeom>
              <a:avLst/>
              <a:gdLst/>
              <a:ahLst/>
              <a:cxnLst/>
              <a:rect l="l" t="t" r="r" b="b"/>
              <a:pathLst>
                <a:path w="20277" h="11150" extrusionOk="0">
                  <a:moveTo>
                    <a:pt x="19971" y="0"/>
                  </a:moveTo>
                  <a:cubicBezTo>
                    <a:pt x="19903" y="0"/>
                    <a:pt x="19783" y="31"/>
                    <a:pt x="19562" y="73"/>
                  </a:cubicBezTo>
                  <a:cubicBezTo>
                    <a:pt x="18668" y="222"/>
                    <a:pt x="17597" y="520"/>
                    <a:pt x="16763" y="877"/>
                  </a:cubicBezTo>
                  <a:cubicBezTo>
                    <a:pt x="16857" y="903"/>
                    <a:pt x="16959" y="914"/>
                    <a:pt x="17066" y="914"/>
                  </a:cubicBezTo>
                  <a:cubicBezTo>
                    <a:pt x="17664" y="914"/>
                    <a:pt x="18435" y="575"/>
                    <a:pt x="19054" y="575"/>
                  </a:cubicBezTo>
                  <a:cubicBezTo>
                    <a:pt x="19095" y="575"/>
                    <a:pt x="19135" y="576"/>
                    <a:pt x="19175" y="579"/>
                  </a:cubicBezTo>
                  <a:cubicBezTo>
                    <a:pt x="19204" y="1234"/>
                    <a:pt x="17418" y="1443"/>
                    <a:pt x="16912" y="1562"/>
                  </a:cubicBezTo>
                  <a:cubicBezTo>
                    <a:pt x="15661" y="1830"/>
                    <a:pt x="14292" y="2157"/>
                    <a:pt x="13130" y="2574"/>
                  </a:cubicBezTo>
                  <a:cubicBezTo>
                    <a:pt x="13369" y="3378"/>
                    <a:pt x="8396" y="5046"/>
                    <a:pt x="7533" y="5433"/>
                  </a:cubicBezTo>
                  <a:cubicBezTo>
                    <a:pt x="7086" y="5611"/>
                    <a:pt x="6610" y="5641"/>
                    <a:pt x="6134" y="5760"/>
                  </a:cubicBezTo>
                  <a:cubicBezTo>
                    <a:pt x="5687" y="5879"/>
                    <a:pt x="5330" y="6117"/>
                    <a:pt x="4883" y="6207"/>
                  </a:cubicBezTo>
                  <a:cubicBezTo>
                    <a:pt x="4883" y="6147"/>
                    <a:pt x="4913" y="6147"/>
                    <a:pt x="4913" y="6088"/>
                  </a:cubicBezTo>
                  <a:lnTo>
                    <a:pt x="4913" y="6088"/>
                  </a:lnTo>
                  <a:cubicBezTo>
                    <a:pt x="4377" y="6445"/>
                    <a:pt x="3692" y="6653"/>
                    <a:pt x="3097" y="6921"/>
                  </a:cubicBezTo>
                  <a:cubicBezTo>
                    <a:pt x="2748" y="7109"/>
                    <a:pt x="2256" y="7441"/>
                    <a:pt x="1814" y="7441"/>
                  </a:cubicBezTo>
                  <a:cubicBezTo>
                    <a:pt x="1764" y="7441"/>
                    <a:pt x="1715" y="7436"/>
                    <a:pt x="1667" y="7427"/>
                  </a:cubicBezTo>
                  <a:cubicBezTo>
                    <a:pt x="1667" y="7368"/>
                    <a:pt x="1667" y="7338"/>
                    <a:pt x="1638" y="7308"/>
                  </a:cubicBezTo>
                  <a:cubicBezTo>
                    <a:pt x="1619" y="7310"/>
                    <a:pt x="1600" y="7311"/>
                    <a:pt x="1583" y="7311"/>
                  </a:cubicBezTo>
                  <a:cubicBezTo>
                    <a:pt x="1329" y="7311"/>
                    <a:pt x="1258" y="7113"/>
                    <a:pt x="1370" y="6862"/>
                  </a:cubicBezTo>
                  <a:lnTo>
                    <a:pt x="1370" y="6862"/>
                  </a:lnTo>
                  <a:cubicBezTo>
                    <a:pt x="655" y="7368"/>
                    <a:pt x="0" y="8082"/>
                    <a:pt x="149" y="9005"/>
                  </a:cubicBezTo>
                  <a:cubicBezTo>
                    <a:pt x="298" y="9839"/>
                    <a:pt x="1102" y="10494"/>
                    <a:pt x="1578" y="11149"/>
                  </a:cubicBezTo>
                  <a:lnTo>
                    <a:pt x="1370" y="10643"/>
                  </a:lnTo>
                  <a:cubicBezTo>
                    <a:pt x="149" y="9125"/>
                    <a:pt x="3275" y="7487"/>
                    <a:pt x="4168" y="7011"/>
                  </a:cubicBezTo>
                  <a:cubicBezTo>
                    <a:pt x="5478" y="6296"/>
                    <a:pt x="6848" y="6028"/>
                    <a:pt x="8247" y="5581"/>
                  </a:cubicBezTo>
                  <a:cubicBezTo>
                    <a:pt x="10272" y="4897"/>
                    <a:pt x="12327" y="4242"/>
                    <a:pt x="14381" y="3587"/>
                  </a:cubicBezTo>
                  <a:cubicBezTo>
                    <a:pt x="15929" y="3080"/>
                    <a:pt x="17716" y="2574"/>
                    <a:pt x="19175" y="1860"/>
                  </a:cubicBezTo>
                  <a:cubicBezTo>
                    <a:pt x="19859" y="1502"/>
                    <a:pt x="20276" y="1086"/>
                    <a:pt x="20098" y="431"/>
                  </a:cubicBezTo>
                  <a:cubicBezTo>
                    <a:pt x="20040" y="103"/>
                    <a:pt x="20094" y="0"/>
                    <a:pt x="1997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7"/>
            <p:cNvSpPr/>
            <p:nvPr/>
          </p:nvSpPr>
          <p:spPr>
            <a:xfrm>
              <a:off x="2956070" y="2309590"/>
              <a:ext cx="372780" cy="140160"/>
            </a:xfrm>
            <a:custGeom>
              <a:avLst/>
              <a:gdLst/>
              <a:ahLst/>
              <a:cxnLst/>
              <a:rect l="l" t="t" r="r" b="b"/>
              <a:pathLst>
                <a:path w="18639" h="7008" extrusionOk="0">
                  <a:moveTo>
                    <a:pt x="18129" y="0"/>
                  </a:moveTo>
                  <a:cubicBezTo>
                    <a:pt x="17092" y="0"/>
                    <a:pt x="14807" y="743"/>
                    <a:pt x="14441" y="835"/>
                  </a:cubicBezTo>
                  <a:cubicBezTo>
                    <a:pt x="13339" y="1103"/>
                    <a:pt x="12208" y="1430"/>
                    <a:pt x="11136" y="1788"/>
                  </a:cubicBezTo>
                  <a:cubicBezTo>
                    <a:pt x="10421" y="2026"/>
                    <a:pt x="9885" y="2353"/>
                    <a:pt x="9200" y="2591"/>
                  </a:cubicBezTo>
                  <a:cubicBezTo>
                    <a:pt x="8129" y="2919"/>
                    <a:pt x="7027" y="3098"/>
                    <a:pt x="5925" y="3425"/>
                  </a:cubicBezTo>
                  <a:cubicBezTo>
                    <a:pt x="5181" y="3634"/>
                    <a:pt x="0" y="5896"/>
                    <a:pt x="328" y="6760"/>
                  </a:cubicBezTo>
                  <a:cubicBezTo>
                    <a:pt x="393" y="6939"/>
                    <a:pt x="559" y="7007"/>
                    <a:pt x="773" y="7007"/>
                  </a:cubicBezTo>
                  <a:cubicBezTo>
                    <a:pt x="1339" y="7007"/>
                    <a:pt x="2242" y="6532"/>
                    <a:pt x="2501" y="6403"/>
                  </a:cubicBezTo>
                  <a:cubicBezTo>
                    <a:pt x="3186" y="6075"/>
                    <a:pt x="3901" y="5747"/>
                    <a:pt x="4645" y="5569"/>
                  </a:cubicBezTo>
                  <a:cubicBezTo>
                    <a:pt x="6610" y="5063"/>
                    <a:pt x="8367" y="4348"/>
                    <a:pt x="10183" y="3514"/>
                  </a:cubicBezTo>
                  <a:cubicBezTo>
                    <a:pt x="11255" y="3008"/>
                    <a:pt x="12148" y="2234"/>
                    <a:pt x="13220" y="1788"/>
                  </a:cubicBezTo>
                  <a:cubicBezTo>
                    <a:pt x="14262" y="1341"/>
                    <a:pt x="15602" y="1430"/>
                    <a:pt x="16674" y="1132"/>
                  </a:cubicBezTo>
                  <a:cubicBezTo>
                    <a:pt x="17001" y="1043"/>
                    <a:pt x="18639" y="656"/>
                    <a:pt x="18639" y="239"/>
                  </a:cubicBezTo>
                  <a:cubicBezTo>
                    <a:pt x="18639" y="67"/>
                    <a:pt x="18440" y="0"/>
                    <a:pt x="181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7"/>
            <p:cNvSpPr/>
            <p:nvPr/>
          </p:nvSpPr>
          <p:spPr>
            <a:xfrm>
              <a:off x="2913790" y="2509690"/>
              <a:ext cx="138760" cy="100640"/>
            </a:xfrm>
            <a:custGeom>
              <a:avLst/>
              <a:gdLst/>
              <a:ahLst/>
              <a:cxnLst/>
              <a:rect l="l" t="t" r="r" b="b"/>
              <a:pathLst>
                <a:path w="6938" h="5032" extrusionOk="0">
                  <a:moveTo>
                    <a:pt x="298" y="0"/>
                  </a:moveTo>
                  <a:cubicBezTo>
                    <a:pt x="289" y="20"/>
                    <a:pt x="281" y="40"/>
                    <a:pt x="274" y="61"/>
                  </a:cubicBezTo>
                  <a:lnTo>
                    <a:pt x="274" y="61"/>
                  </a:lnTo>
                  <a:lnTo>
                    <a:pt x="298" y="0"/>
                  </a:lnTo>
                  <a:close/>
                  <a:moveTo>
                    <a:pt x="274" y="61"/>
                  </a:moveTo>
                  <a:lnTo>
                    <a:pt x="239" y="149"/>
                  </a:lnTo>
                  <a:cubicBezTo>
                    <a:pt x="0" y="893"/>
                    <a:pt x="358" y="1965"/>
                    <a:pt x="1013" y="2352"/>
                  </a:cubicBezTo>
                  <a:cubicBezTo>
                    <a:pt x="1013" y="2263"/>
                    <a:pt x="1042" y="2174"/>
                    <a:pt x="1042" y="2084"/>
                  </a:cubicBezTo>
                  <a:cubicBezTo>
                    <a:pt x="1549" y="2978"/>
                    <a:pt x="2620" y="3454"/>
                    <a:pt x="3543" y="3930"/>
                  </a:cubicBezTo>
                  <a:cubicBezTo>
                    <a:pt x="4556" y="4466"/>
                    <a:pt x="5419" y="4972"/>
                    <a:pt x="6580" y="5032"/>
                  </a:cubicBezTo>
                  <a:cubicBezTo>
                    <a:pt x="6551" y="4972"/>
                    <a:pt x="6521" y="4943"/>
                    <a:pt x="6491" y="4883"/>
                  </a:cubicBezTo>
                  <a:cubicBezTo>
                    <a:pt x="6640" y="4824"/>
                    <a:pt x="6789" y="4704"/>
                    <a:pt x="6938" y="4645"/>
                  </a:cubicBezTo>
                  <a:lnTo>
                    <a:pt x="6938" y="4645"/>
                  </a:lnTo>
                  <a:cubicBezTo>
                    <a:pt x="6798" y="4660"/>
                    <a:pt x="6656" y="4668"/>
                    <a:pt x="6513" y="4668"/>
                  </a:cubicBezTo>
                  <a:cubicBezTo>
                    <a:pt x="4440" y="4668"/>
                    <a:pt x="2133" y="3102"/>
                    <a:pt x="1102" y="1459"/>
                  </a:cubicBezTo>
                  <a:cubicBezTo>
                    <a:pt x="1072" y="1519"/>
                    <a:pt x="1072" y="1578"/>
                    <a:pt x="1072" y="1638"/>
                  </a:cubicBezTo>
                  <a:cubicBezTo>
                    <a:pt x="557" y="1580"/>
                    <a:pt x="97" y="588"/>
                    <a:pt x="274" y="6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7"/>
            <p:cNvSpPr/>
            <p:nvPr/>
          </p:nvSpPr>
          <p:spPr>
            <a:xfrm>
              <a:off x="3472350" y="2382890"/>
              <a:ext cx="456760" cy="341720"/>
            </a:xfrm>
            <a:custGeom>
              <a:avLst/>
              <a:gdLst/>
              <a:ahLst/>
              <a:cxnLst/>
              <a:rect l="l" t="t" r="r" b="b"/>
              <a:pathLst>
                <a:path w="22838" h="17086" extrusionOk="0">
                  <a:moveTo>
                    <a:pt x="1148" y="1"/>
                  </a:moveTo>
                  <a:cubicBezTo>
                    <a:pt x="879" y="1"/>
                    <a:pt x="626" y="103"/>
                    <a:pt x="417" y="385"/>
                  </a:cubicBezTo>
                  <a:cubicBezTo>
                    <a:pt x="0" y="981"/>
                    <a:pt x="358" y="2112"/>
                    <a:pt x="894" y="2529"/>
                  </a:cubicBezTo>
                  <a:cubicBezTo>
                    <a:pt x="1370" y="2916"/>
                    <a:pt x="2144" y="2976"/>
                    <a:pt x="2710" y="3273"/>
                  </a:cubicBezTo>
                  <a:cubicBezTo>
                    <a:pt x="3782" y="3899"/>
                    <a:pt x="4645" y="4881"/>
                    <a:pt x="5538" y="5685"/>
                  </a:cubicBezTo>
                  <a:cubicBezTo>
                    <a:pt x="5866" y="5983"/>
                    <a:pt x="6164" y="6400"/>
                    <a:pt x="6551" y="6608"/>
                  </a:cubicBezTo>
                  <a:cubicBezTo>
                    <a:pt x="7057" y="6876"/>
                    <a:pt x="7801" y="6965"/>
                    <a:pt x="8337" y="7085"/>
                  </a:cubicBezTo>
                  <a:cubicBezTo>
                    <a:pt x="9915" y="7442"/>
                    <a:pt x="11523" y="7918"/>
                    <a:pt x="13012" y="8603"/>
                  </a:cubicBezTo>
                  <a:cubicBezTo>
                    <a:pt x="14352" y="9198"/>
                    <a:pt x="15930" y="9973"/>
                    <a:pt x="17031" y="10955"/>
                  </a:cubicBezTo>
                  <a:cubicBezTo>
                    <a:pt x="17686" y="11521"/>
                    <a:pt x="19294" y="12801"/>
                    <a:pt x="18847" y="13813"/>
                  </a:cubicBezTo>
                  <a:cubicBezTo>
                    <a:pt x="18601" y="14331"/>
                    <a:pt x="18029" y="14522"/>
                    <a:pt x="17484" y="14522"/>
                  </a:cubicBezTo>
                  <a:cubicBezTo>
                    <a:pt x="17371" y="14522"/>
                    <a:pt x="17258" y="14514"/>
                    <a:pt x="17150" y="14498"/>
                  </a:cubicBezTo>
                  <a:cubicBezTo>
                    <a:pt x="16781" y="14441"/>
                    <a:pt x="16364" y="14296"/>
                    <a:pt x="16041" y="14296"/>
                  </a:cubicBezTo>
                  <a:cubicBezTo>
                    <a:pt x="15689" y="14296"/>
                    <a:pt x="15450" y="14470"/>
                    <a:pt x="15513" y="15124"/>
                  </a:cubicBezTo>
                  <a:cubicBezTo>
                    <a:pt x="15572" y="15540"/>
                    <a:pt x="15781" y="16523"/>
                    <a:pt x="16138" y="16821"/>
                  </a:cubicBezTo>
                  <a:cubicBezTo>
                    <a:pt x="16201" y="16884"/>
                    <a:pt x="16259" y="16904"/>
                    <a:pt x="16317" y="16904"/>
                  </a:cubicBezTo>
                  <a:cubicBezTo>
                    <a:pt x="16394" y="16904"/>
                    <a:pt x="16469" y="16868"/>
                    <a:pt x="16555" y="16850"/>
                  </a:cubicBezTo>
                  <a:lnTo>
                    <a:pt x="16704" y="16850"/>
                  </a:lnTo>
                  <a:cubicBezTo>
                    <a:pt x="17420" y="16959"/>
                    <a:pt x="18002" y="17085"/>
                    <a:pt x="18543" y="17085"/>
                  </a:cubicBezTo>
                  <a:cubicBezTo>
                    <a:pt x="19194" y="17085"/>
                    <a:pt x="19786" y="16902"/>
                    <a:pt x="20485" y="16285"/>
                  </a:cubicBezTo>
                  <a:cubicBezTo>
                    <a:pt x="22837" y="14201"/>
                    <a:pt x="21497" y="11015"/>
                    <a:pt x="19443" y="9198"/>
                  </a:cubicBezTo>
                  <a:cubicBezTo>
                    <a:pt x="18192" y="8097"/>
                    <a:pt x="16972" y="7085"/>
                    <a:pt x="15423" y="6429"/>
                  </a:cubicBezTo>
                  <a:cubicBezTo>
                    <a:pt x="13726" y="5685"/>
                    <a:pt x="12059" y="5149"/>
                    <a:pt x="10213" y="4822"/>
                  </a:cubicBezTo>
                  <a:cubicBezTo>
                    <a:pt x="9409" y="4673"/>
                    <a:pt x="8546" y="4524"/>
                    <a:pt x="7801" y="4196"/>
                  </a:cubicBezTo>
                  <a:cubicBezTo>
                    <a:pt x="7295" y="3988"/>
                    <a:pt x="6938" y="3571"/>
                    <a:pt x="6521" y="3214"/>
                  </a:cubicBezTo>
                  <a:cubicBezTo>
                    <a:pt x="5300" y="2261"/>
                    <a:pt x="4020" y="1249"/>
                    <a:pt x="2621" y="564"/>
                  </a:cubicBezTo>
                  <a:cubicBezTo>
                    <a:pt x="2195" y="351"/>
                    <a:pt x="1645" y="1"/>
                    <a:pt x="114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7"/>
            <p:cNvSpPr/>
            <p:nvPr/>
          </p:nvSpPr>
          <p:spPr>
            <a:xfrm>
              <a:off x="3481870" y="2397130"/>
              <a:ext cx="401980" cy="274380"/>
            </a:xfrm>
            <a:custGeom>
              <a:avLst/>
              <a:gdLst/>
              <a:ahLst/>
              <a:cxnLst/>
              <a:rect l="l" t="t" r="r" b="b"/>
              <a:pathLst>
                <a:path w="20099" h="13719" extrusionOk="0">
                  <a:moveTo>
                    <a:pt x="3693" y="1013"/>
                  </a:moveTo>
                  <a:lnTo>
                    <a:pt x="3837" y="1122"/>
                  </a:lnTo>
                  <a:lnTo>
                    <a:pt x="3837" y="1122"/>
                  </a:lnTo>
                  <a:cubicBezTo>
                    <a:pt x="3833" y="1088"/>
                    <a:pt x="3791" y="1049"/>
                    <a:pt x="3693" y="1013"/>
                  </a:cubicBezTo>
                  <a:close/>
                  <a:moveTo>
                    <a:pt x="1281" y="1"/>
                  </a:moveTo>
                  <a:lnTo>
                    <a:pt x="1281" y="1"/>
                  </a:lnTo>
                  <a:cubicBezTo>
                    <a:pt x="1460" y="239"/>
                    <a:pt x="1817" y="418"/>
                    <a:pt x="2085" y="626"/>
                  </a:cubicBezTo>
                  <a:cubicBezTo>
                    <a:pt x="1609" y="507"/>
                    <a:pt x="1162" y="209"/>
                    <a:pt x="686" y="150"/>
                  </a:cubicBezTo>
                  <a:cubicBezTo>
                    <a:pt x="629" y="138"/>
                    <a:pt x="586" y="134"/>
                    <a:pt x="552" y="134"/>
                  </a:cubicBezTo>
                  <a:cubicBezTo>
                    <a:pt x="410" y="134"/>
                    <a:pt x="432" y="221"/>
                    <a:pt x="239" y="269"/>
                  </a:cubicBezTo>
                  <a:cubicBezTo>
                    <a:pt x="328" y="507"/>
                    <a:pt x="626" y="656"/>
                    <a:pt x="834" y="775"/>
                  </a:cubicBezTo>
                  <a:cubicBezTo>
                    <a:pt x="552" y="775"/>
                    <a:pt x="324" y="534"/>
                    <a:pt x="47" y="534"/>
                  </a:cubicBezTo>
                  <a:cubicBezTo>
                    <a:pt x="32" y="534"/>
                    <a:pt x="16" y="535"/>
                    <a:pt x="1" y="537"/>
                  </a:cubicBezTo>
                  <a:cubicBezTo>
                    <a:pt x="60" y="805"/>
                    <a:pt x="239" y="775"/>
                    <a:pt x="388" y="954"/>
                  </a:cubicBezTo>
                  <a:cubicBezTo>
                    <a:pt x="507" y="1103"/>
                    <a:pt x="566" y="1370"/>
                    <a:pt x="656" y="1549"/>
                  </a:cubicBezTo>
                  <a:lnTo>
                    <a:pt x="566" y="1549"/>
                  </a:lnTo>
                  <a:cubicBezTo>
                    <a:pt x="1370" y="2204"/>
                    <a:pt x="2412" y="2591"/>
                    <a:pt x="3306" y="3097"/>
                  </a:cubicBezTo>
                  <a:cubicBezTo>
                    <a:pt x="3991" y="3455"/>
                    <a:pt x="4556" y="3901"/>
                    <a:pt x="5152" y="4318"/>
                  </a:cubicBezTo>
                  <a:cubicBezTo>
                    <a:pt x="5003" y="4050"/>
                    <a:pt x="4794" y="3693"/>
                    <a:pt x="4943" y="3395"/>
                  </a:cubicBezTo>
                  <a:lnTo>
                    <a:pt x="4943" y="3395"/>
                  </a:lnTo>
                  <a:cubicBezTo>
                    <a:pt x="5479" y="3604"/>
                    <a:pt x="5747" y="4139"/>
                    <a:pt x="6224" y="4437"/>
                  </a:cubicBezTo>
                  <a:cubicBezTo>
                    <a:pt x="7057" y="4943"/>
                    <a:pt x="8099" y="5360"/>
                    <a:pt x="9022" y="5658"/>
                  </a:cubicBezTo>
                  <a:cubicBezTo>
                    <a:pt x="9531" y="5849"/>
                    <a:pt x="10115" y="6085"/>
                    <a:pt x="10689" y="6184"/>
                  </a:cubicBezTo>
                  <a:lnTo>
                    <a:pt x="10689" y="6184"/>
                  </a:lnTo>
                  <a:cubicBezTo>
                    <a:pt x="10526" y="6050"/>
                    <a:pt x="10374" y="5952"/>
                    <a:pt x="10243" y="5926"/>
                  </a:cubicBezTo>
                  <a:lnTo>
                    <a:pt x="3837" y="1122"/>
                  </a:lnTo>
                  <a:lnTo>
                    <a:pt x="3837" y="1122"/>
                  </a:lnTo>
                  <a:cubicBezTo>
                    <a:pt x="3844" y="1176"/>
                    <a:pt x="3751" y="1219"/>
                    <a:pt x="3638" y="1219"/>
                  </a:cubicBezTo>
                  <a:cubicBezTo>
                    <a:pt x="3589" y="1219"/>
                    <a:pt x="3535" y="1211"/>
                    <a:pt x="3484" y="1192"/>
                  </a:cubicBezTo>
                  <a:cubicBezTo>
                    <a:pt x="3246" y="1132"/>
                    <a:pt x="2829" y="983"/>
                    <a:pt x="2740" y="745"/>
                  </a:cubicBezTo>
                  <a:cubicBezTo>
                    <a:pt x="2767" y="718"/>
                    <a:pt x="2797" y="707"/>
                    <a:pt x="2829" y="707"/>
                  </a:cubicBezTo>
                  <a:cubicBezTo>
                    <a:pt x="2902" y="707"/>
                    <a:pt x="2985" y="763"/>
                    <a:pt x="3068" y="805"/>
                  </a:cubicBezTo>
                  <a:cubicBezTo>
                    <a:pt x="2859" y="596"/>
                    <a:pt x="2502" y="447"/>
                    <a:pt x="2234" y="358"/>
                  </a:cubicBezTo>
                  <a:cubicBezTo>
                    <a:pt x="1936" y="239"/>
                    <a:pt x="1579" y="31"/>
                    <a:pt x="1281" y="1"/>
                  </a:cubicBezTo>
                  <a:close/>
                  <a:moveTo>
                    <a:pt x="12411" y="6080"/>
                  </a:moveTo>
                  <a:cubicBezTo>
                    <a:pt x="12034" y="6080"/>
                    <a:pt x="11781" y="6200"/>
                    <a:pt x="11374" y="6224"/>
                  </a:cubicBezTo>
                  <a:cubicBezTo>
                    <a:pt x="11317" y="6228"/>
                    <a:pt x="11258" y="6230"/>
                    <a:pt x="11199" y="6230"/>
                  </a:cubicBezTo>
                  <a:cubicBezTo>
                    <a:pt x="11032" y="6230"/>
                    <a:pt x="10861" y="6213"/>
                    <a:pt x="10689" y="6184"/>
                  </a:cubicBezTo>
                  <a:lnTo>
                    <a:pt x="10689" y="6184"/>
                  </a:lnTo>
                  <a:cubicBezTo>
                    <a:pt x="11082" y="6504"/>
                    <a:pt x="11541" y="7026"/>
                    <a:pt x="11940" y="7236"/>
                  </a:cubicBezTo>
                  <a:cubicBezTo>
                    <a:pt x="12744" y="7623"/>
                    <a:pt x="13667" y="7653"/>
                    <a:pt x="14441" y="8129"/>
                  </a:cubicBezTo>
                  <a:cubicBezTo>
                    <a:pt x="15215" y="8606"/>
                    <a:pt x="15751" y="9350"/>
                    <a:pt x="16496" y="9826"/>
                  </a:cubicBezTo>
                  <a:cubicBezTo>
                    <a:pt x="17240" y="10332"/>
                    <a:pt x="17895" y="10958"/>
                    <a:pt x="18252" y="11791"/>
                  </a:cubicBezTo>
                  <a:cubicBezTo>
                    <a:pt x="18490" y="12327"/>
                    <a:pt x="18699" y="13429"/>
                    <a:pt x="17984" y="13697"/>
                  </a:cubicBezTo>
                  <a:cubicBezTo>
                    <a:pt x="18058" y="13712"/>
                    <a:pt x="18131" y="13719"/>
                    <a:pt x="18203" y="13719"/>
                  </a:cubicBezTo>
                  <a:cubicBezTo>
                    <a:pt x="18997" y="13719"/>
                    <a:pt x="19632" y="12859"/>
                    <a:pt x="19741" y="12149"/>
                  </a:cubicBezTo>
                  <a:cubicBezTo>
                    <a:pt x="20098" y="10154"/>
                    <a:pt x="18490" y="8963"/>
                    <a:pt x="17121" y="8010"/>
                  </a:cubicBezTo>
                  <a:cubicBezTo>
                    <a:pt x="15662" y="6998"/>
                    <a:pt x="14471" y="6402"/>
                    <a:pt x="12714" y="6105"/>
                  </a:cubicBezTo>
                  <a:cubicBezTo>
                    <a:pt x="12603" y="6087"/>
                    <a:pt x="12503" y="6080"/>
                    <a:pt x="12411" y="608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7"/>
            <p:cNvSpPr/>
            <p:nvPr/>
          </p:nvSpPr>
          <p:spPr>
            <a:xfrm>
              <a:off x="3482470" y="2409650"/>
              <a:ext cx="397200" cy="259040"/>
            </a:xfrm>
            <a:custGeom>
              <a:avLst/>
              <a:gdLst/>
              <a:ahLst/>
              <a:cxnLst/>
              <a:rect l="l" t="t" r="r" b="b"/>
              <a:pathLst>
                <a:path w="19860" h="12952" extrusionOk="0">
                  <a:moveTo>
                    <a:pt x="90" y="0"/>
                  </a:moveTo>
                  <a:cubicBezTo>
                    <a:pt x="1" y="1012"/>
                    <a:pt x="1340" y="1072"/>
                    <a:pt x="2025" y="1459"/>
                  </a:cubicBezTo>
                  <a:cubicBezTo>
                    <a:pt x="2859" y="1935"/>
                    <a:pt x="3663" y="2501"/>
                    <a:pt x="4348" y="3245"/>
                  </a:cubicBezTo>
                  <a:cubicBezTo>
                    <a:pt x="4590" y="3541"/>
                    <a:pt x="5561" y="4810"/>
                    <a:pt x="6054" y="4810"/>
                  </a:cubicBezTo>
                  <a:cubicBezTo>
                    <a:pt x="6106" y="4810"/>
                    <a:pt x="6153" y="4796"/>
                    <a:pt x="6194" y="4764"/>
                  </a:cubicBezTo>
                  <a:cubicBezTo>
                    <a:pt x="6610" y="5002"/>
                    <a:pt x="6759" y="5270"/>
                    <a:pt x="7236" y="5359"/>
                  </a:cubicBezTo>
                  <a:cubicBezTo>
                    <a:pt x="7950" y="5538"/>
                    <a:pt x="8695" y="5627"/>
                    <a:pt x="9409" y="5776"/>
                  </a:cubicBezTo>
                  <a:cubicBezTo>
                    <a:pt x="10987" y="6104"/>
                    <a:pt x="12625" y="6610"/>
                    <a:pt x="13994" y="7503"/>
                  </a:cubicBezTo>
                  <a:cubicBezTo>
                    <a:pt x="15096" y="8218"/>
                    <a:pt x="16317" y="8754"/>
                    <a:pt x="17299" y="9617"/>
                  </a:cubicBezTo>
                  <a:cubicBezTo>
                    <a:pt x="18044" y="10272"/>
                    <a:pt x="19324" y="11969"/>
                    <a:pt x="18431" y="12952"/>
                  </a:cubicBezTo>
                  <a:cubicBezTo>
                    <a:pt x="19860" y="12327"/>
                    <a:pt x="19354" y="10570"/>
                    <a:pt x="19145" y="9439"/>
                  </a:cubicBezTo>
                  <a:cubicBezTo>
                    <a:pt x="18996" y="8783"/>
                    <a:pt x="18639" y="8367"/>
                    <a:pt x="18222" y="8009"/>
                  </a:cubicBezTo>
                  <a:cubicBezTo>
                    <a:pt x="17776" y="7652"/>
                    <a:pt x="17240" y="7354"/>
                    <a:pt x="16823" y="6908"/>
                  </a:cubicBezTo>
                  <a:lnTo>
                    <a:pt x="16823" y="6908"/>
                  </a:lnTo>
                  <a:cubicBezTo>
                    <a:pt x="16972" y="7086"/>
                    <a:pt x="17240" y="7414"/>
                    <a:pt x="16972" y="7652"/>
                  </a:cubicBezTo>
                  <a:cubicBezTo>
                    <a:pt x="16934" y="7676"/>
                    <a:pt x="16887" y="7686"/>
                    <a:pt x="16835" y="7686"/>
                  </a:cubicBezTo>
                  <a:cubicBezTo>
                    <a:pt x="16555" y="7686"/>
                    <a:pt x="16105" y="7400"/>
                    <a:pt x="15930" y="7325"/>
                  </a:cubicBezTo>
                  <a:cubicBezTo>
                    <a:pt x="14858" y="6878"/>
                    <a:pt x="13042" y="6640"/>
                    <a:pt x="12267" y="5747"/>
                  </a:cubicBezTo>
                  <a:cubicBezTo>
                    <a:pt x="12267" y="5717"/>
                    <a:pt x="12327" y="5657"/>
                    <a:pt x="12357" y="5598"/>
                  </a:cubicBezTo>
                  <a:cubicBezTo>
                    <a:pt x="11196" y="5598"/>
                    <a:pt x="10213" y="5300"/>
                    <a:pt x="9111" y="5062"/>
                  </a:cubicBezTo>
                  <a:cubicBezTo>
                    <a:pt x="8069" y="4853"/>
                    <a:pt x="6968" y="4436"/>
                    <a:pt x="6134" y="3722"/>
                  </a:cubicBezTo>
                  <a:cubicBezTo>
                    <a:pt x="5598" y="3245"/>
                    <a:pt x="5151" y="2590"/>
                    <a:pt x="4526" y="2233"/>
                  </a:cubicBezTo>
                  <a:lnTo>
                    <a:pt x="4526" y="2233"/>
                  </a:lnTo>
                  <a:cubicBezTo>
                    <a:pt x="4586" y="2412"/>
                    <a:pt x="4556" y="2471"/>
                    <a:pt x="4675" y="2650"/>
                  </a:cubicBezTo>
                  <a:cubicBezTo>
                    <a:pt x="3901" y="2025"/>
                    <a:pt x="3008" y="1400"/>
                    <a:pt x="2115" y="923"/>
                  </a:cubicBezTo>
                  <a:cubicBezTo>
                    <a:pt x="1638" y="685"/>
                    <a:pt x="328" y="536"/>
                    <a:pt x="9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7"/>
            <p:cNvSpPr/>
            <p:nvPr/>
          </p:nvSpPr>
          <p:spPr>
            <a:xfrm>
              <a:off x="3795090" y="2677370"/>
              <a:ext cx="70300" cy="41560"/>
            </a:xfrm>
            <a:custGeom>
              <a:avLst/>
              <a:gdLst/>
              <a:ahLst/>
              <a:cxnLst/>
              <a:rect l="l" t="t" r="r" b="b"/>
              <a:pathLst>
                <a:path w="3515" h="2078" extrusionOk="0">
                  <a:moveTo>
                    <a:pt x="702" y="112"/>
                  </a:moveTo>
                  <a:cubicBezTo>
                    <a:pt x="777" y="143"/>
                    <a:pt x="850" y="173"/>
                    <a:pt x="924" y="191"/>
                  </a:cubicBezTo>
                  <a:cubicBezTo>
                    <a:pt x="855" y="149"/>
                    <a:pt x="779" y="127"/>
                    <a:pt x="702" y="112"/>
                  </a:cubicBezTo>
                  <a:close/>
                  <a:moveTo>
                    <a:pt x="290" y="0"/>
                  </a:moveTo>
                  <a:cubicBezTo>
                    <a:pt x="254" y="0"/>
                    <a:pt x="217" y="4"/>
                    <a:pt x="180" y="12"/>
                  </a:cubicBezTo>
                  <a:cubicBezTo>
                    <a:pt x="1" y="42"/>
                    <a:pt x="537" y="1114"/>
                    <a:pt x="596" y="1203"/>
                  </a:cubicBezTo>
                  <a:cubicBezTo>
                    <a:pt x="924" y="1710"/>
                    <a:pt x="1311" y="2007"/>
                    <a:pt x="1936" y="2067"/>
                  </a:cubicBezTo>
                  <a:cubicBezTo>
                    <a:pt x="1988" y="2074"/>
                    <a:pt x="2038" y="2077"/>
                    <a:pt x="2088" y="2077"/>
                  </a:cubicBezTo>
                  <a:cubicBezTo>
                    <a:pt x="2662" y="2077"/>
                    <a:pt x="3075" y="1622"/>
                    <a:pt x="3514" y="1293"/>
                  </a:cubicBezTo>
                  <a:lnTo>
                    <a:pt x="3514" y="1293"/>
                  </a:lnTo>
                  <a:cubicBezTo>
                    <a:pt x="3249" y="1488"/>
                    <a:pt x="2662" y="1645"/>
                    <a:pt x="2102" y="1645"/>
                  </a:cubicBezTo>
                  <a:cubicBezTo>
                    <a:pt x="1468" y="1645"/>
                    <a:pt x="868" y="1445"/>
                    <a:pt x="805" y="876"/>
                  </a:cubicBezTo>
                  <a:cubicBezTo>
                    <a:pt x="894" y="876"/>
                    <a:pt x="1013" y="846"/>
                    <a:pt x="1132" y="846"/>
                  </a:cubicBezTo>
                  <a:cubicBezTo>
                    <a:pt x="805" y="697"/>
                    <a:pt x="448" y="459"/>
                    <a:pt x="448" y="72"/>
                  </a:cubicBezTo>
                  <a:lnTo>
                    <a:pt x="448" y="72"/>
                  </a:lnTo>
                  <a:cubicBezTo>
                    <a:pt x="527" y="88"/>
                    <a:pt x="615" y="95"/>
                    <a:pt x="702" y="112"/>
                  </a:cubicBezTo>
                  <a:lnTo>
                    <a:pt x="702" y="112"/>
                  </a:lnTo>
                  <a:cubicBezTo>
                    <a:pt x="569" y="58"/>
                    <a:pt x="434" y="0"/>
                    <a:pt x="29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7"/>
            <p:cNvSpPr/>
            <p:nvPr/>
          </p:nvSpPr>
          <p:spPr>
            <a:xfrm>
              <a:off x="3469970" y="2289850"/>
              <a:ext cx="450800" cy="341920"/>
            </a:xfrm>
            <a:custGeom>
              <a:avLst/>
              <a:gdLst/>
              <a:ahLst/>
              <a:cxnLst/>
              <a:rect l="l" t="t" r="r" b="b"/>
              <a:pathLst>
                <a:path w="22540" h="17096" extrusionOk="0">
                  <a:moveTo>
                    <a:pt x="1132" y="1"/>
                  </a:moveTo>
                  <a:cubicBezTo>
                    <a:pt x="992" y="1"/>
                    <a:pt x="860" y="45"/>
                    <a:pt x="745" y="154"/>
                  </a:cubicBezTo>
                  <a:cubicBezTo>
                    <a:pt x="0" y="839"/>
                    <a:pt x="417" y="2090"/>
                    <a:pt x="1191" y="2417"/>
                  </a:cubicBezTo>
                  <a:cubicBezTo>
                    <a:pt x="2352" y="2923"/>
                    <a:pt x="3573" y="3400"/>
                    <a:pt x="4764" y="3787"/>
                  </a:cubicBezTo>
                  <a:cubicBezTo>
                    <a:pt x="6223" y="4263"/>
                    <a:pt x="7712" y="4650"/>
                    <a:pt x="9171" y="5186"/>
                  </a:cubicBezTo>
                  <a:cubicBezTo>
                    <a:pt x="10034" y="5484"/>
                    <a:pt x="10868" y="5901"/>
                    <a:pt x="11702" y="6258"/>
                  </a:cubicBezTo>
                  <a:cubicBezTo>
                    <a:pt x="12476" y="6615"/>
                    <a:pt x="13339" y="6794"/>
                    <a:pt x="14143" y="7122"/>
                  </a:cubicBezTo>
                  <a:cubicBezTo>
                    <a:pt x="15810" y="7777"/>
                    <a:pt x="18043" y="8551"/>
                    <a:pt x="19175" y="10039"/>
                  </a:cubicBezTo>
                  <a:cubicBezTo>
                    <a:pt x="19532" y="10516"/>
                    <a:pt x="19651" y="11081"/>
                    <a:pt x="19562" y="11617"/>
                  </a:cubicBezTo>
                  <a:cubicBezTo>
                    <a:pt x="19294" y="13374"/>
                    <a:pt x="17537" y="14029"/>
                    <a:pt x="16049" y="14535"/>
                  </a:cubicBezTo>
                  <a:cubicBezTo>
                    <a:pt x="15661" y="14654"/>
                    <a:pt x="15661" y="14535"/>
                    <a:pt x="15542" y="14922"/>
                  </a:cubicBezTo>
                  <a:cubicBezTo>
                    <a:pt x="15453" y="15339"/>
                    <a:pt x="15810" y="16113"/>
                    <a:pt x="16108" y="16381"/>
                  </a:cubicBezTo>
                  <a:cubicBezTo>
                    <a:pt x="16287" y="16500"/>
                    <a:pt x="16555" y="16560"/>
                    <a:pt x="16704" y="16709"/>
                  </a:cubicBezTo>
                  <a:cubicBezTo>
                    <a:pt x="16793" y="16768"/>
                    <a:pt x="16614" y="16977"/>
                    <a:pt x="16704" y="17036"/>
                  </a:cubicBezTo>
                  <a:cubicBezTo>
                    <a:pt x="16808" y="17081"/>
                    <a:pt x="16912" y="17096"/>
                    <a:pt x="17020" y="17096"/>
                  </a:cubicBezTo>
                  <a:cubicBezTo>
                    <a:pt x="17128" y="17096"/>
                    <a:pt x="17239" y="17081"/>
                    <a:pt x="17359" y="17066"/>
                  </a:cubicBezTo>
                  <a:cubicBezTo>
                    <a:pt x="17924" y="17007"/>
                    <a:pt x="18520" y="16798"/>
                    <a:pt x="19026" y="16560"/>
                  </a:cubicBezTo>
                  <a:cubicBezTo>
                    <a:pt x="19651" y="16292"/>
                    <a:pt x="20187" y="15845"/>
                    <a:pt x="20693" y="15429"/>
                  </a:cubicBezTo>
                  <a:cubicBezTo>
                    <a:pt x="22122" y="14238"/>
                    <a:pt x="22539" y="12838"/>
                    <a:pt x="22480" y="11022"/>
                  </a:cubicBezTo>
                  <a:cubicBezTo>
                    <a:pt x="22450" y="10337"/>
                    <a:pt x="22063" y="9891"/>
                    <a:pt x="21706" y="9325"/>
                  </a:cubicBezTo>
                  <a:cubicBezTo>
                    <a:pt x="20396" y="7300"/>
                    <a:pt x="18073" y="6079"/>
                    <a:pt x="15900" y="5156"/>
                  </a:cubicBezTo>
                  <a:cubicBezTo>
                    <a:pt x="13875" y="4293"/>
                    <a:pt x="11850" y="3400"/>
                    <a:pt x="9766" y="2685"/>
                  </a:cubicBezTo>
                  <a:cubicBezTo>
                    <a:pt x="8843" y="2358"/>
                    <a:pt x="7980" y="2149"/>
                    <a:pt x="7027" y="2030"/>
                  </a:cubicBezTo>
                  <a:cubicBezTo>
                    <a:pt x="6104" y="1911"/>
                    <a:pt x="5241" y="1375"/>
                    <a:pt x="4347" y="1137"/>
                  </a:cubicBezTo>
                  <a:cubicBezTo>
                    <a:pt x="3811" y="1018"/>
                    <a:pt x="3275" y="869"/>
                    <a:pt x="2740" y="720"/>
                  </a:cubicBezTo>
                  <a:cubicBezTo>
                    <a:pt x="2273" y="580"/>
                    <a:pt x="1641" y="1"/>
                    <a:pt x="113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7"/>
            <p:cNvSpPr/>
            <p:nvPr/>
          </p:nvSpPr>
          <p:spPr>
            <a:xfrm>
              <a:off x="3486050" y="2300970"/>
              <a:ext cx="414460" cy="239100"/>
            </a:xfrm>
            <a:custGeom>
              <a:avLst/>
              <a:gdLst/>
              <a:ahLst/>
              <a:cxnLst/>
              <a:rect l="l" t="t" r="r" b="b"/>
              <a:pathLst>
                <a:path w="20723" h="11955" extrusionOk="0">
                  <a:moveTo>
                    <a:pt x="300" y="0"/>
                  </a:moveTo>
                  <a:cubicBezTo>
                    <a:pt x="180" y="0"/>
                    <a:pt x="225" y="98"/>
                    <a:pt x="149" y="402"/>
                  </a:cubicBezTo>
                  <a:cubicBezTo>
                    <a:pt x="0" y="1087"/>
                    <a:pt x="387" y="1504"/>
                    <a:pt x="1042" y="1861"/>
                  </a:cubicBezTo>
                  <a:cubicBezTo>
                    <a:pt x="2501" y="2606"/>
                    <a:pt x="4288" y="3142"/>
                    <a:pt x="5836" y="3677"/>
                  </a:cubicBezTo>
                  <a:cubicBezTo>
                    <a:pt x="7890" y="4332"/>
                    <a:pt x="9915" y="5047"/>
                    <a:pt x="11940" y="5762"/>
                  </a:cubicBezTo>
                  <a:cubicBezTo>
                    <a:pt x="13339" y="6238"/>
                    <a:pt x="14679" y="6536"/>
                    <a:pt x="15989" y="7250"/>
                  </a:cubicBezTo>
                  <a:cubicBezTo>
                    <a:pt x="17686" y="8203"/>
                    <a:pt x="20187" y="9751"/>
                    <a:pt x="18639" y="11955"/>
                  </a:cubicBezTo>
                  <a:cubicBezTo>
                    <a:pt x="19740" y="10406"/>
                    <a:pt x="20723" y="8560"/>
                    <a:pt x="18788" y="7161"/>
                  </a:cubicBezTo>
                  <a:lnTo>
                    <a:pt x="18788" y="7161"/>
                  </a:lnTo>
                  <a:cubicBezTo>
                    <a:pt x="18898" y="7409"/>
                    <a:pt x="18829" y="7581"/>
                    <a:pt x="18558" y="7581"/>
                  </a:cubicBezTo>
                  <a:cubicBezTo>
                    <a:pt x="18536" y="7581"/>
                    <a:pt x="18514" y="7580"/>
                    <a:pt x="18490" y="7578"/>
                  </a:cubicBezTo>
                  <a:cubicBezTo>
                    <a:pt x="18490" y="7608"/>
                    <a:pt x="18490" y="7667"/>
                    <a:pt x="18490" y="7697"/>
                  </a:cubicBezTo>
                  <a:cubicBezTo>
                    <a:pt x="18442" y="7706"/>
                    <a:pt x="18393" y="7710"/>
                    <a:pt x="18344" y="7710"/>
                  </a:cubicBezTo>
                  <a:cubicBezTo>
                    <a:pt x="17901" y="7710"/>
                    <a:pt x="17409" y="7378"/>
                    <a:pt x="17061" y="7191"/>
                  </a:cubicBezTo>
                  <a:cubicBezTo>
                    <a:pt x="16465" y="6893"/>
                    <a:pt x="15780" y="6685"/>
                    <a:pt x="15245" y="6327"/>
                  </a:cubicBezTo>
                  <a:lnTo>
                    <a:pt x="15245" y="6327"/>
                  </a:lnTo>
                  <a:cubicBezTo>
                    <a:pt x="15245" y="6357"/>
                    <a:pt x="15274" y="6387"/>
                    <a:pt x="15274" y="6446"/>
                  </a:cubicBezTo>
                  <a:cubicBezTo>
                    <a:pt x="14828" y="6327"/>
                    <a:pt x="14470" y="6089"/>
                    <a:pt x="14024" y="5970"/>
                  </a:cubicBezTo>
                  <a:cubicBezTo>
                    <a:pt x="13577" y="5851"/>
                    <a:pt x="13101" y="5821"/>
                    <a:pt x="12654" y="5613"/>
                  </a:cubicBezTo>
                  <a:cubicBezTo>
                    <a:pt x="11791" y="5226"/>
                    <a:pt x="6848" y="3469"/>
                    <a:pt x="7116" y="2695"/>
                  </a:cubicBezTo>
                  <a:cubicBezTo>
                    <a:pt x="5925" y="2248"/>
                    <a:pt x="4556" y="1891"/>
                    <a:pt x="3335" y="1593"/>
                  </a:cubicBezTo>
                  <a:cubicBezTo>
                    <a:pt x="2829" y="1474"/>
                    <a:pt x="1042" y="1236"/>
                    <a:pt x="1102" y="581"/>
                  </a:cubicBezTo>
                  <a:cubicBezTo>
                    <a:pt x="1122" y="580"/>
                    <a:pt x="1142" y="580"/>
                    <a:pt x="1163" y="580"/>
                  </a:cubicBezTo>
                  <a:cubicBezTo>
                    <a:pt x="1791" y="580"/>
                    <a:pt x="2572" y="945"/>
                    <a:pt x="3183" y="945"/>
                  </a:cubicBezTo>
                  <a:cubicBezTo>
                    <a:pt x="3289" y="945"/>
                    <a:pt x="3390" y="934"/>
                    <a:pt x="3484" y="908"/>
                  </a:cubicBezTo>
                  <a:cubicBezTo>
                    <a:pt x="2680" y="551"/>
                    <a:pt x="1608" y="224"/>
                    <a:pt x="715" y="75"/>
                  </a:cubicBezTo>
                  <a:cubicBezTo>
                    <a:pt x="489" y="32"/>
                    <a:pt x="368" y="0"/>
                    <a:pt x="30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7"/>
            <p:cNvSpPr/>
            <p:nvPr/>
          </p:nvSpPr>
          <p:spPr>
            <a:xfrm>
              <a:off x="3500330" y="2310930"/>
              <a:ext cx="371020" cy="145580"/>
            </a:xfrm>
            <a:custGeom>
              <a:avLst/>
              <a:gdLst/>
              <a:ahLst/>
              <a:cxnLst/>
              <a:rect l="l" t="t" r="r" b="b"/>
              <a:pathLst>
                <a:path w="18551" h="7279" extrusionOk="0">
                  <a:moveTo>
                    <a:pt x="490" y="1"/>
                  </a:moveTo>
                  <a:cubicBezTo>
                    <a:pt x="196" y="1"/>
                    <a:pt x="7" y="66"/>
                    <a:pt x="1" y="232"/>
                  </a:cubicBezTo>
                  <a:cubicBezTo>
                    <a:pt x="1" y="649"/>
                    <a:pt x="1638" y="1065"/>
                    <a:pt x="1936" y="1155"/>
                  </a:cubicBezTo>
                  <a:cubicBezTo>
                    <a:pt x="3038" y="1482"/>
                    <a:pt x="4378" y="1393"/>
                    <a:pt x="5420" y="1869"/>
                  </a:cubicBezTo>
                  <a:cubicBezTo>
                    <a:pt x="6492" y="2316"/>
                    <a:pt x="7355" y="3120"/>
                    <a:pt x="8397" y="3626"/>
                  </a:cubicBezTo>
                  <a:cubicBezTo>
                    <a:pt x="10213" y="4519"/>
                    <a:pt x="11970" y="5234"/>
                    <a:pt x="13935" y="5770"/>
                  </a:cubicBezTo>
                  <a:cubicBezTo>
                    <a:pt x="14650" y="5978"/>
                    <a:pt x="15394" y="6306"/>
                    <a:pt x="16049" y="6633"/>
                  </a:cubicBezTo>
                  <a:cubicBezTo>
                    <a:pt x="16312" y="6787"/>
                    <a:pt x="17220" y="7279"/>
                    <a:pt x="17776" y="7279"/>
                  </a:cubicBezTo>
                  <a:cubicBezTo>
                    <a:pt x="17976" y="7279"/>
                    <a:pt x="18130" y="7215"/>
                    <a:pt x="18193" y="7050"/>
                  </a:cubicBezTo>
                  <a:cubicBezTo>
                    <a:pt x="18550" y="6187"/>
                    <a:pt x="13399" y="3834"/>
                    <a:pt x="12685" y="3596"/>
                  </a:cubicBezTo>
                  <a:cubicBezTo>
                    <a:pt x="11583" y="3269"/>
                    <a:pt x="10481" y="3090"/>
                    <a:pt x="9409" y="2733"/>
                  </a:cubicBezTo>
                  <a:cubicBezTo>
                    <a:pt x="8725" y="2495"/>
                    <a:pt x="8218" y="2167"/>
                    <a:pt x="7504" y="1899"/>
                  </a:cubicBezTo>
                  <a:cubicBezTo>
                    <a:pt x="6432" y="1512"/>
                    <a:pt x="5301" y="1185"/>
                    <a:pt x="4199" y="887"/>
                  </a:cubicBezTo>
                  <a:cubicBezTo>
                    <a:pt x="3829" y="794"/>
                    <a:pt x="1517" y="1"/>
                    <a:pt x="49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3821310" y="2517430"/>
              <a:ext cx="91120" cy="98260"/>
            </a:xfrm>
            <a:custGeom>
              <a:avLst/>
              <a:gdLst/>
              <a:ahLst/>
              <a:cxnLst/>
              <a:rect l="l" t="t" r="r" b="b"/>
              <a:pathLst>
                <a:path w="4556" h="4913" extrusionOk="0">
                  <a:moveTo>
                    <a:pt x="4258" y="0"/>
                  </a:moveTo>
                  <a:lnTo>
                    <a:pt x="4281" y="59"/>
                  </a:lnTo>
                  <a:lnTo>
                    <a:pt x="4281" y="59"/>
                  </a:lnTo>
                  <a:cubicBezTo>
                    <a:pt x="4274" y="39"/>
                    <a:pt x="4267" y="19"/>
                    <a:pt x="4258" y="0"/>
                  </a:cubicBezTo>
                  <a:close/>
                  <a:moveTo>
                    <a:pt x="1995" y="4079"/>
                  </a:moveTo>
                  <a:cubicBezTo>
                    <a:pt x="1958" y="4117"/>
                    <a:pt x="1918" y="4153"/>
                    <a:pt x="1876" y="4189"/>
                  </a:cubicBezTo>
                  <a:lnTo>
                    <a:pt x="1876" y="4189"/>
                  </a:lnTo>
                  <a:cubicBezTo>
                    <a:pt x="1919" y="4159"/>
                    <a:pt x="1959" y="4123"/>
                    <a:pt x="1995" y="4079"/>
                  </a:cubicBezTo>
                  <a:close/>
                  <a:moveTo>
                    <a:pt x="4281" y="59"/>
                  </a:moveTo>
                  <a:lnTo>
                    <a:pt x="4281" y="59"/>
                  </a:lnTo>
                  <a:cubicBezTo>
                    <a:pt x="4458" y="585"/>
                    <a:pt x="3970" y="1580"/>
                    <a:pt x="3454" y="1638"/>
                  </a:cubicBezTo>
                  <a:cubicBezTo>
                    <a:pt x="3454" y="1578"/>
                    <a:pt x="3454" y="1519"/>
                    <a:pt x="3454" y="1459"/>
                  </a:cubicBezTo>
                  <a:cubicBezTo>
                    <a:pt x="3037" y="2055"/>
                    <a:pt x="2441" y="2531"/>
                    <a:pt x="1876" y="2948"/>
                  </a:cubicBezTo>
                  <a:cubicBezTo>
                    <a:pt x="1459" y="3275"/>
                    <a:pt x="506" y="4109"/>
                    <a:pt x="0" y="4198"/>
                  </a:cubicBezTo>
                  <a:cubicBezTo>
                    <a:pt x="337" y="4146"/>
                    <a:pt x="629" y="3914"/>
                    <a:pt x="975" y="3914"/>
                  </a:cubicBezTo>
                  <a:cubicBezTo>
                    <a:pt x="1026" y="3914"/>
                    <a:pt x="1078" y="3919"/>
                    <a:pt x="1131" y="3930"/>
                  </a:cubicBezTo>
                  <a:cubicBezTo>
                    <a:pt x="1072" y="4437"/>
                    <a:pt x="387" y="4526"/>
                    <a:pt x="149" y="4913"/>
                  </a:cubicBezTo>
                  <a:cubicBezTo>
                    <a:pt x="722" y="4858"/>
                    <a:pt x="1420" y="4579"/>
                    <a:pt x="1876" y="4189"/>
                  </a:cubicBezTo>
                  <a:lnTo>
                    <a:pt x="1876" y="4189"/>
                  </a:lnTo>
                  <a:cubicBezTo>
                    <a:pt x="1788" y="4250"/>
                    <a:pt x="1688" y="4280"/>
                    <a:pt x="1585" y="4280"/>
                  </a:cubicBezTo>
                  <a:cubicBezTo>
                    <a:pt x="1533" y="4280"/>
                    <a:pt x="1481" y="4273"/>
                    <a:pt x="1429" y="4258"/>
                  </a:cubicBezTo>
                  <a:cubicBezTo>
                    <a:pt x="1340" y="3186"/>
                    <a:pt x="3484" y="3007"/>
                    <a:pt x="3484" y="2084"/>
                  </a:cubicBezTo>
                  <a:cubicBezTo>
                    <a:pt x="3484" y="2144"/>
                    <a:pt x="3513" y="2233"/>
                    <a:pt x="3484" y="2323"/>
                  </a:cubicBezTo>
                  <a:cubicBezTo>
                    <a:pt x="4168" y="1936"/>
                    <a:pt x="4555" y="893"/>
                    <a:pt x="4317" y="149"/>
                  </a:cubicBezTo>
                  <a:lnTo>
                    <a:pt x="4281" y="5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7"/>
            <p:cNvSpPr/>
            <p:nvPr/>
          </p:nvSpPr>
          <p:spPr>
            <a:xfrm>
              <a:off x="2905450" y="2173230"/>
              <a:ext cx="448420" cy="337620"/>
            </a:xfrm>
            <a:custGeom>
              <a:avLst/>
              <a:gdLst/>
              <a:ahLst/>
              <a:cxnLst/>
              <a:rect l="l" t="t" r="r" b="b"/>
              <a:pathLst>
                <a:path w="22421" h="16881" extrusionOk="0">
                  <a:moveTo>
                    <a:pt x="22212" y="1"/>
                  </a:moveTo>
                  <a:cubicBezTo>
                    <a:pt x="21616" y="1"/>
                    <a:pt x="21110" y="537"/>
                    <a:pt x="20604" y="834"/>
                  </a:cubicBezTo>
                  <a:cubicBezTo>
                    <a:pt x="17657" y="2502"/>
                    <a:pt x="14292" y="3574"/>
                    <a:pt x="11106" y="4735"/>
                  </a:cubicBezTo>
                  <a:cubicBezTo>
                    <a:pt x="8278" y="5747"/>
                    <a:pt x="5151" y="6015"/>
                    <a:pt x="2561" y="7623"/>
                  </a:cubicBezTo>
                  <a:cubicBezTo>
                    <a:pt x="358" y="8993"/>
                    <a:pt x="0" y="12476"/>
                    <a:pt x="1787" y="14352"/>
                  </a:cubicBezTo>
                  <a:cubicBezTo>
                    <a:pt x="2889" y="15543"/>
                    <a:pt x="4437" y="16228"/>
                    <a:pt x="6015" y="16496"/>
                  </a:cubicBezTo>
                  <a:cubicBezTo>
                    <a:pt x="6991" y="16646"/>
                    <a:pt x="8010" y="16880"/>
                    <a:pt x="9017" y="16880"/>
                  </a:cubicBezTo>
                  <a:cubicBezTo>
                    <a:pt x="9208" y="16880"/>
                    <a:pt x="9398" y="16872"/>
                    <a:pt x="9588" y="16853"/>
                  </a:cubicBezTo>
                  <a:cubicBezTo>
                    <a:pt x="10541" y="16764"/>
                    <a:pt x="13071" y="16347"/>
                    <a:pt x="12595" y="14828"/>
                  </a:cubicBezTo>
                  <a:cubicBezTo>
                    <a:pt x="12448" y="14362"/>
                    <a:pt x="11902" y="14235"/>
                    <a:pt x="11274" y="14235"/>
                  </a:cubicBezTo>
                  <a:cubicBezTo>
                    <a:pt x="10530" y="14235"/>
                    <a:pt x="9672" y="14412"/>
                    <a:pt x="9226" y="14412"/>
                  </a:cubicBezTo>
                  <a:cubicBezTo>
                    <a:pt x="9207" y="14412"/>
                    <a:pt x="9188" y="14412"/>
                    <a:pt x="9171" y="14411"/>
                  </a:cubicBezTo>
                  <a:cubicBezTo>
                    <a:pt x="7742" y="14322"/>
                    <a:pt x="5896" y="13905"/>
                    <a:pt x="4735" y="13101"/>
                  </a:cubicBezTo>
                  <a:cubicBezTo>
                    <a:pt x="4020" y="12595"/>
                    <a:pt x="2769" y="11791"/>
                    <a:pt x="3246" y="10749"/>
                  </a:cubicBezTo>
                  <a:cubicBezTo>
                    <a:pt x="3663" y="9826"/>
                    <a:pt x="4943" y="9112"/>
                    <a:pt x="5806" y="8725"/>
                  </a:cubicBezTo>
                  <a:cubicBezTo>
                    <a:pt x="7265" y="8129"/>
                    <a:pt x="8784" y="7802"/>
                    <a:pt x="10302" y="7385"/>
                  </a:cubicBezTo>
                  <a:cubicBezTo>
                    <a:pt x="10779" y="7266"/>
                    <a:pt x="11285" y="7117"/>
                    <a:pt x="11761" y="6938"/>
                  </a:cubicBezTo>
                  <a:cubicBezTo>
                    <a:pt x="12357" y="6760"/>
                    <a:pt x="13012" y="6819"/>
                    <a:pt x="13607" y="6581"/>
                  </a:cubicBezTo>
                  <a:cubicBezTo>
                    <a:pt x="14381" y="6283"/>
                    <a:pt x="15215" y="5896"/>
                    <a:pt x="15959" y="5539"/>
                  </a:cubicBezTo>
                  <a:cubicBezTo>
                    <a:pt x="16376" y="5330"/>
                    <a:pt x="16823" y="5092"/>
                    <a:pt x="17269" y="4943"/>
                  </a:cubicBezTo>
                  <a:cubicBezTo>
                    <a:pt x="18103" y="4646"/>
                    <a:pt x="18967" y="4378"/>
                    <a:pt x="19741" y="3961"/>
                  </a:cubicBezTo>
                  <a:cubicBezTo>
                    <a:pt x="20634" y="3484"/>
                    <a:pt x="21497" y="3008"/>
                    <a:pt x="22063" y="2204"/>
                  </a:cubicBezTo>
                  <a:cubicBezTo>
                    <a:pt x="22331" y="1817"/>
                    <a:pt x="22420" y="1579"/>
                    <a:pt x="22391" y="1102"/>
                  </a:cubicBezTo>
                  <a:cubicBezTo>
                    <a:pt x="22391" y="1013"/>
                    <a:pt x="22271" y="1"/>
                    <a:pt x="2221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7"/>
            <p:cNvSpPr/>
            <p:nvPr/>
          </p:nvSpPr>
          <p:spPr>
            <a:xfrm>
              <a:off x="2938790" y="2183250"/>
              <a:ext cx="413300" cy="247260"/>
            </a:xfrm>
            <a:custGeom>
              <a:avLst/>
              <a:gdLst/>
              <a:ahLst/>
              <a:cxnLst/>
              <a:rect l="l" t="t" r="r" b="b"/>
              <a:pathLst>
                <a:path w="20665" h="12363" extrusionOk="0">
                  <a:moveTo>
                    <a:pt x="9047" y="5186"/>
                  </a:moveTo>
                  <a:cubicBezTo>
                    <a:pt x="9049" y="5186"/>
                    <a:pt x="9051" y="5187"/>
                    <a:pt x="9052" y="5187"/>
                  </a:cubicBezTo>
                  <a:cubicBezTo>
                    <a:pt x="9051" y="5186"/>
                    <a:pt x="9049" y="5186"/>
                    <a:pt x="9047" y="5186"/>
                  </a:cubicBezTo>
                  <a:close/>
                  <a:moveTo>
                    <a:pt x="19961" y="0"/>
                  </a:moveTo>
                  <a:cubicBezTo>
                    <a:pt x="19453" y="0"/>
                    <a:pt x="18269" y="1683"/>
                    <a:pt x="17865" y="1971"/>
                  </a:cubicBezTo>
                  <a:cubicBezTo>
                    <a:pt x="17032" y="2596"/>
                    <a:pt x="16049" y="3162"/>
                    <a:pt x="15096" y="3609"/>
                  </a:cubicBezTo>
                  <a:cubicBezTo>
                    <a:pt x="14471" y="3906"/>
                    <a:pt x="13905" y="4293"/>
                    <a:pt x="13280" y="4591"/>
                  </a:cubicBezTo>
                  <a:cubicBezTo>
                    <a:pt x="12417" y="5008"/>
                    <a:pt x="11642" y="5484"/>
                    <a:pt x="10690" y="5693"/>
                  </a:cubicBezTo>
                  <a:cubicBezTo>
                    <a:pt x="10474" y="5752"/>
                    <a:pt x="10104" y="5836"/>
                    <a:pt x="9774" y="5836"/>
                  </a:cubicBezTo>
                  <a:cubicBezTo>
                    <a:pt x="9603" y="5836"/>
                    <a:pt x="9442" y="5813"/>
                    <a:pt x="9320" y="5752"/>
                  </a:cubicBezTo>
                  <a:cubicBezTo>
                    <a:pt x="9262" y="5723"/>
                    <a:pt x="8808" y="5186"/>
                    <a:pt x="9033" y="5186"/>
                  </a:cubicBezTo>
                  <a:cubicBezTo>
                    <a:pt x="9038" y="5186"/>
                    <a:pt x="9042" y="5186"/>
                    <a:pt x="9047" y="5186"/>
                  </a:cubicBezTo>
                  <a:lnTo>
                    <a:pt x="9047" y="5186"/>
                  </a:lnTo>
                  <a:cubicBezTo>
                    <a:pt x="8936" y="5175"/>
                    <a:pt x="8826" y="5169"/>
                    <a:pt x="8717" y="5169"/>
                  </a:cubicBezTo>
                  <a:cubicBezTo>
                    <a:pt x="8245" y="5169"/>
                    <a:pt x="7795" y="5278"/>
                    <a:pt x="7385" y="5544"/>
                  </a:cubicBezTo>
                  <a:cubicBezTo>
                    <a:pt x="7415" y="5529"/>
                    <a:pt x="7452" y="5529"/>
                    <a:pt x="7493" y="5529"/>
                  </a:cubicBezTo>
                  <a:cubicBezTo>
                    <a:pt x="7534" y="5529"/>
                    <a:pt x="7578" y="5529"/>
                    <a:pt x="7623" y="5514"/>
                  </a:cubicBezTo>
                  <a:lnTo>
                    <a:pt x="7623" y="5514"/>
                  </a:lnTo>
                  <a:cubicBezTo>
                    <a:pt x="6760" y="6139"/>
                    <a:pt x="5717" y="6497"/>
                    <a:pt x="4705" y="6794"/>
                  </a:cubicBezTo>
                  <a:cubicBezTo>
                    <a:pt x="4372" y="6898"/>
                    <a:pt x="3792" y="7133"/>
                    <a:pt x="3310" y="7133"/>
                  </a:cubicBezTo>
                  <a:cubicBezTo>
                    <a:pt x="3103" y="7133"/>
                    <a:pt x="2913" y="7090"/>
                    <a:pt x="2770" y="6973"/>
                  </a:cubicBezTo>
                  <a:cubicBezTo>
                    <a:pt x="2829" y="6884"/>
                    <a:pt x="2859" y="6824"/>
                    <a:pt x="2978" y="6735"/>
                  </a:cubicBezTo>
                  <a:lnTo>
                    <a:pt x="2978" y="6735"/>
                  </a:lnTo>
                  <a:cubicBezTo>
                    <a:pt x="1877" y="7360"/>
                    <a:pt x="388" y="7717"/>
                    <a:pt x="358" y="9236"/>
                  </a:cubicBezTo>
                  <a:cubicBezTo>
                    <a:pt x="299" y="10635"/>
                    <a:pt x="1222" y="11767"/>
                    <a:pt x="2413" y="12362"/>
                  </a:cubicBezTo>
                  <a:cubicBezTo>
                    <a:pt x="2115" y="12005"/>
                    <a:pt x="1638" y="11737"/>
                    <a:pt x="1430" y="11320"/>
                  </a:cubicBezTo>
                  <a:cubicBezTo>
                    <a:pt x="1" y="8640"/>
                    <a:pt x="4943" y="7420"/>
                    <a:pt x="6611" y="7003"/>
                  </a:cubicBezTo>
                  <a:cubicBezTo>
                    <a:pt x="8189" y="6616"/>
                    <a:pt x="9797" y="6378"/>
                    <a:pt x="11375" y="5991"/>
                  </a:cubicBezTo>
                  <a:cubicBezTo>
                    <a:pt x="13310" y="5484"/>
                    <a:pt x="15037" y="4472"/>
                    <a:pt x="16823" y="3579"/>
                  </a:cubicBezTo>
                  <a:cubicBezTo>
                    <a:pt x="17716" y="3132"/>
                    <a:pt x="18937" y="2805"/>
                    <a:pt x="19562" y="1971"/>
                  </a:cubicBezTo>
                  <a:cubicBezTo>
                    <a:pt x="19771" y="1673"/>
                    <a:pt x="20664" y="185"/>
                    <a:pt x="20009" y="6"/>
                  </a:cubicBezTo>
                  <a:cubicBezTo>
                    <a:pt x="19994" y="2"/>
                    <a:pt x="19978" y="0"/>
                    <a:pt x="1996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>
              <a:off x="2985830" y="2183950"/>
              <a:ext cx="347200" cy="146120"/>
            </a:xfrm>
            <a:custGeom>
              <a:avLst/>
              <a:gdLst/>
              <a:ahLst/>
              <a:cxnLst/>
              <a:rect l="l" t="t" r="r" b="b"/>
              <a:pathLst>
                <a:path w="17360" h="7306" extrusionOk="0">
                  <a:moveTo>
                    <a:pt x="17359" y="1"/>
                  </a:moveTo>
                  <a:lnTo>
                    <a:pt x="17359" y="1"/>
                  </a:lnTo>
                  <a:cubicBezTo>
                    <a:pt x="17091" y="90"/>
                    <a:pt x="16764" y="358"/>
                    <a:pt x="16526" y="477"/>
                  </a:cubicBezTo>
                  <a:cubicBezTo>
                    <a:pt x="16198" y="656"/>
                    <a:pt x="15871" y="775"/>
                    <a:pt x="15573" y="924"/>
                  </a:cubicBezTo>
                  <a:cubicBezTo>
                    <a:pt x="14977" y="1281"/>
                    <a:pt x="14441" y="1698"/>
                    <a:pt x="13876" y="2055"/>
                  </a:cubicBezTo>
                  <a:cubicBezTo>
                    <a:pt x="13221" y="2472"/>
                    <a:pt x="12536" y="2800"/>
                    <a:pt x="11851" y="3157"/>
                  </a:cubicBezTo>
                  <a:cubicBezTo>
                    <a:pt x="11226" y="3484"/>
                    <a:pt x="10571" y="3842"/>
                    <a:pt x="9886" y="4110"/>
                  </a:cubicBezTo>
                  <a:cubicBezTo>
                    <a:pt x="8725" y="4616"/>
                    <a:pt x="7474" y="4913"/>
                    <a:pt x="6224" y="5003"/>
                  </a:cubicBezTo>
                  <a:cubicBezTo>
                    <a:pt x="5211" y="5062"/>
                    <a:pt x="4229" y="5449"/>
                    <a:pt x="3276" y="5807"/>
                  </a:cubicBezTo>
                  <a:cubicBezTo>
                    <a:pt x="2621" y="6045"/>
                    <a:pt x="1966" y="6343"/>
                    <a:pt x="1281" y="6551"/>
                  </a:cubicBezTo>
                  <a:cubicBezTo>
                    <a:pt x="864" y="6670"/>
                    <a:pt x="180" y="6819"/>
                    <a:pt x="1" y="7266"/>
                  </a:cubicBezTo>
                  <a:cubicBezTo>
                    <a:pt x="196" y="7293"/>
                    <a:pt x="390" y="7306"/>
                    <a:pt x="583" y="7306"/>
                  </a:cubicBezTo>
                  <a:cubicBezTo>
                    <a:pt x="2077" y="7306"/>
                    <a:pt x="3526" y="6541"/>
                    <a:pt x="4765" y="5777"/>
                  </a:cubicBezTo>
                  <a:cubicBezTo>
                    <a:pt x="5197" y="5507"/>
                    <a:pt x="6093" y="5139"/>
                    <a:pt x="6678" y="5139"/>
                  </a:cubicBezTo>
                  <a:cubicBezTo>
                    <a:pt x="6739" y="5139"/>
                    <a:pt x="6796" y="5143"/>
                    <a:pt x="6849" y="5152"/>
                  </a:cubicBezTo>
                  <a:cubicBezTo>
                    <a:pt x="6210" y="5590"/>
                    <a:pt x="6936" y="5692"/>
                    <a:pt x="7635" y="5692"/>
                  </a:cubicBezTo>
                  <a:cubicBezTo>
                    <a:pt x="8076" y="5692"/>
                    <a:pt x="8507" y="5651"/>
                    <a:pt x="8576" y="5628"/>
                  </a:cubicBezTo>
                  <a:cubicBezTo>
                    <a:pt x="10124" y="5301"/>
                    <a:pt x="11404" y="4705"/>
                    <a:pt x="12804" y="4020"/>
                  </a:cubicBezTo>
                  <a:cubicBezTo>
                    <a:pt x="13489" y="3663"/>
                    <a:pt x="14293" y="3425"/>
                    <a:pt x="15007" y="3127"/>
                  </a:cubicBezTo>
                  <a:cubicBezTo>
                    <a:pt x="15454" y="2948"/>
                    <a:pt x="16377" y="2383"/>
                    <a:pt x="15513" y="2085"/>
                  </a:cubicBezTo>
                  <a:cubicBezTo>
                    <a:pt x="15722" y="1787"/>
                    <a:pt x="16079" y="1698"/>
                    <a:pt x="16347" y="1460"/>
                  </a:cubicBezTo>
                  <a:cubicBezTo>
                    <a:pt x="16645" y="1251"/>
                    <a:pt x="16913" y="954"/>
                    <a:pt x="17091" y="656"/>
                  </a:cubicBezTo>
                  <a:cubicBezTo>
                    <a:pt x="17151" y="596"/>
                    <a:pt x="17359" y="1"/>
                    <a:pt x="1735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>
              <a:off x="2956070" y="2453710"/>
              <a:ext cx="160800" cy="44740"/>
            </a:xfrm>
            <a:custGeom>
              <a:avLst/>
              <a:gdLst/>
              <a:ahLst/>
              <a:cxnLst/>
              <a:rect l="l" t="t" r="r" b="b"/>
              <a:pathLst>
                <a:path w="8040" h="2237" extrusionOk="0">
                  <a:moveTo>
                    <a:pt x="0" y="0"/>
                  </a:moveTo>
                  <a:cubicBezTo>
                    <a:pt x="923" y="1042"/>
                    <a:pt x="2293" y="1519"/>
                    <a:pt x="3603" y="1817"/>
                  </a:cubicBezTo>
                  <a:cubicBezTo>
                    <a:pt x="4377" y="1995"/>
                    <a:pt x="5151" y="2174"/>
                    <a:pt x="5925" y="2233"/>
                  </a:cubicBezTo>
                  <a:cubicBezTo>
                    <a:pt x="5969" y="2235"/>
                    <a:pt x="6013" y="2236"/>
                    <a:pt x="6056" y="2236"/>
                  </a:cubicBezTo>
                  <a:cubicBezTo>
                    <a:pt x="6747" y="2236"/>
                    <a:pt x="7367" y="2025"/>
                    <a:pt x="8039" y="2025"/>
                  </a:cubicBezTo>
                  <a:cubicBezTo>
                    <a:pt x="7652" y="2025"/>
                    <a:pt x="7109" y="2085"/>
                    <a:pt x="6580" y="2085"/>
                  </a:cubicBezTo>
                  <a:cubicBezTo>
                    <a:pt x="6052" y="2085"/>
                    <a:pt x="5538" y="2025"/>
                    <a:pt x="5211" y="1787"/>
                  </a:cubicBezTo>
                  <a:cubicBezTo>
                    <a:pt x="5419" y="1578"/>
                    <a:pt x="5806" y="1727"/>
                    <a:pt x="6044" y="1549"/>
                  </a:cubicBezTo>
                  <a:cubicBezTo>
                    <a:pt x="5801" y="1549"/>
                    <a:pt x="5541" y="1552"/>
                    <a:pt x="5271" y="1552"/>
                  </a:cubicBezTo>
                  <a:cubicBezTo>
                    <a:pt x="3989" y="1552"/>
                    <a:pt x="2494" y="1471"/>
                    <a:pt x="1608" y="536"/>
                  </a:cubicBezTo>
                  <a:cubicBezTo>
                    <a:pt x="1578" y="626"/>
                    <a:pt x="1489" y="655"/>
                    <a:pt x="1489" y="804"/>
                  </a:cubicBezTo>
                  <a:cubicBezTo>
                    <a:pt x="1488" y="805"/>
                    <a:pt x="1487" y="805"/>
                    <a:pt x="1486" y="805"/>
                  </a:cubicBezTo>
                  <a:cubicBezTo>
                    <a:pt x="1407" y="805"/>
                    <a:pt x="117" y="8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7"/>
            <p:cNvSpPr/>
            <p:nvPr/>
          </p:nvSpPr>
          <p:spPr>
            <a:xfrm>
              <a:off x="2909610" y="2065010"/>
              <a:ext cx="453780" cy="335940"/>
            </a:xfrm>
            <a:custGeom>
              <a:avLst/>
              <a:gdLst/>
              <a:ahLst/>
              <a:cxnLst/>
              <a:rect l="l" t="t" r="r" b="b"/>
              <a:pathLst>
                <a:path w="22689" h="16797" extrusionOk="0">
                  <a:moveTo>
                    <a:pt x="22139" y="0"/>
                  </a:moveTo>
                  <a:cubicBezTo>
                    <a:pt x="21260" y="0"/>
                    <a:pt x="20602" y="545"/>
                    <a:pt x="19801" y="946"/>
                  </a:cubicBezTo>
                  <a:cubicBezTo>
                    <a:pt x="18729" y="1452"/>
                    <a:pt x="17568" y="1809"/>
                    <a:pt x="16466" y="2226"/>
                  </a:cubicBezTo>
                  <a:cubicBezTo>
                    <a:pt x="15573" y="2554"/>
                    <a:pt x="14680" y="2911"/>
                    <a:pt x="13816" y="3298"/>
                  </a:cubicBezTo>
                  <a:cubicBezTo>
                    <a:pt x="11523" y="4280"/>
                    <a:pt x="9201" y="5174"/>
                    <a:pt x="6968" y="6245"/>
                  </a:cubicBezTo>
                  <a:cubicBezTo>
                    <a:pt x="5985" y="6752"/>
                    <a:pt x="5062" y="7288"/>
                    <a:pt x="4020" y="7675"/>
                  </a:cubicBezTo>
                  <a:cubicBezTo>
                    <a:pt x="3187" y="8002"/>
                    <a:pt x="2264" y="8419"/>
                    <a:pt x="1668" y="9134"/>
                  </a:cubicBezTo>
                  <a:cubicBezTo>
                    <a:pt x="1" y="11158"/>
                    <a:pt x="1787" y="13302"/>
                    <a:pt x="3723" y="14672"/>
                  </a:cubicBezTo>
                  <a:cubicBezTo>
                    <a:pt x="5003" y="15535"/>
                    <a:pt x="6283" y="15922"/>
                    <a:pt x="7712" y="16398"/>
                  </a:cubicBezTo>
                  <a:cubicBezTo>
                    <a:pt x="8635" y="16666"/>
                    <a:pt x="9499" y="16756"/>
                    <a:pt x="10481" y="16786"/>
                  </a:cubicBezTo>
                  <a:cubicBezTo>
                    <a:pt x="10623" y="16793"/>
                    <a:pt x="10766" y="16797"/>
                    <a:pt x="10911" y="16797"/>
                  </a:cubicBezTo>
                  <a:cubicBezTo>
                    <a:pt x="11345" y="16797"/>
                    <a:pt x="11791" y="16763"/>
                    <a:pt x="12238" y="16696"/>
                  </a:cubicBezTo>
                  <a:cubicBezTo>
                    <a:pt x="12625" y="16607"/>
                    <a:pt x="12923" y="16518"/>
                    <a:pt x="13131" y="16190"/>
                  </a:cubicBezTo>
                  <a:cubicBezTo>
                    <a:pt x="13369" y="15863"/>
                    <a:pt x="13757" y="15118"/>
                    <a:pt x="13697" y="14701"/>
                  </a:cubicBezTo>
                  <a:cubicBezTo>
                    <a:pt x="13587" y="14223"/>
                    <a:pt x="13260" y="14086"/>
                    <a:pt x="12880" y="14086"/>
                  </a:cubicBezTo>
                  <a:cubicBezTo>
                    <a:pt x="12644" y="14086"/>
                    <a:pt x="12388" y="14138"/>
                    <a:pt x="12149" y="14195"/>
                  </a:cubicBezTo>
                  <a:cubicBezTo>
                    <a:pt x="11513" y="14365"/>
                    <a:pt x="10833" y="14519"/>
                    <a:pt x="10150" y="14519"/>
                  </a:cubicBezTo>
                  <a:cubicBezTo>
                    <a:pt x="9873" y="14519"/>
                    <a:pt x="9595" y="14494"/>
                    <a:pt x="9320" y="14433"/>
                  </a:cubicBezTo>
                  <a:cubicBezTo>
                    <a:pt x="8338" y="14195"/>
                    <a:pt x="7296" y="13600"/>
                    <a:pt x="6373" y="13153"/>
                  </a:cubicBezTo>
                  <a:cubicBezTo>
                    <a:pt x="5569" y="12736"/>
                    <a:pt x="4229" y="11813"/>
                    <a:pt x="4795" y="10741"/>
                  </a:cubicBezTo>
                  <a:cubicBezTo>
                    <a:pt x="5301" y="9759"/>
                    <a:pt x="6789" y="9610"/>
                    <a:pt x="7653" y="9134"/>
                  </a:cubicBezTo>
                  <a:cubicBezTo>
                    <a:pt x="8933" y="8419"/>
                    <a:pt x="10273" y="7943"/>
                    <a:pt x="11613" y="7377"/>
                  </a:cubicBezTo>
                  <a:cubicBezTo>
                    <a:pt x="13905" y="6394"/>
                    <a:pt x="16168" y="5233"/>
                    <a:pt x="18520" y="4429"/>
                  </a:cubicBezTo>
                  <a:cubicBezTo>
                    <a:pt x="18907" y="4280"/>
                    <a:pt x="19295" y="4191"/>
                    <a:pt x="19682" y="4012"/>
                  </a:cubicBezTo>
                  <a:cubicBezTo>
                    <a:pt x="20575" y="3655"/>
                    <a:pt x="22183" y="3834"/>
                    <a:pt x="22480" y="2643"/>
                  </a:cubicBezTo>
                  <a:cubicBezTo>
                    <a:pt x="22689" y="1839"/>
                    <a:pt x="22599" y="856"/>
                    <a:pt x="22451" y="23"/>
                  </a:cubicBezTo>
                  <a:cubicBezTo>
                    <a:pt x="22344" y="7"/>
                    <a:pt x="22240" y="0"/>
                    <a:pt x="2213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7"/>
            <p:cNvSpPr/>
            <p:nvPr/>
          </p:nvSpPr>
          <p:spPr>
            <a:xfrm>
              <a:off x="2965590" y="2071410"/>
              <a:ext cx="392440" cy="227500"/>
            </a:xfrm>
            <a:custGeom>
              <a:avLst/>
              <a:gdLst/>
              <a:ahLst/>
              <a:cxnLst/>
              <a:rect l="l" t="t" r="r" b="b"/>
              <a:pathLst>
                <a:path w="19622" h="11375" extrusionOk="0">
                  <a:moveTo>
                    <a:pt x="19086" y="0"/>
                  </a:moveTo>
                  <a:cubicBezTo>
                    <a:pt x="18461" y="358"/>
                    <a:pt x="17835" y="834"/>
                    <a:pt x="17240" y="1191"/>
                  </a:cubicBezTo>
                  <a:cubicBezTo>
                    <a:pt x="18088" y="1659"/>
                    <a:pt x="16292" y="2472"/>
                    <a:pt x="15834" y="2472"/>
                  </a:cubicBezTo>
                  <a:cubicBezTo>
                    <a:pt x="15826" y="2472"/>
                    <a:pt x="15818" y="2472"/>
                    <a:pt x="15811" y="2472"/>
                  </a:cubicBezTo>
                  <a:cubicBezTo>
                    <a:pt x="15721" y="2769"/>
                    <a:pt x="15424" y="2769"/>
                    <a:pt x="15156" y="2918"/>
                  </a:cubicBezTo>
                  <a:cubicBezTo>
                    <a:pt x="14203" y="3365"/>
                    <a:pt x="13250" y="3752"/>
                    <a:pt x="12297" y="4258"/>
                  </a:cubicBezTo>
                  <a:cubicBezTo>
                    <a:pt x="11017" y="4943"/>
                    <a:pt x="9707" y="5509"/>
                    <a:pt x="8308" y="5925"/>
                  </a:cubicBezTo>
                  <a:cubicBezTo>
                    <a:pt x="8003" y="6019"/>
                    <a:pt x="7368" y="6334"/>
                    <a:pt x="6907" y="6334"/>
                  </a:cubicBezTo>
                  <a:cubicBezTo>
                    <a:pt x="6782" y="6334"/>
                    <a:pt x="6670" y="6310"/>
                    <a:pt x="6581" y="6253"/>
                  </a:cubicBezTo>
                  <a:cubicBezTo>
                    <a:pt x="6611" y="6193"/>
                    <a:pt x="6640" y="6193"/>
                    <a:pt x="6640" y="6134"/>
                  </a:cubicBezTo>
                  <a:cubicBezTo>
                    <a:pt x="6622" y="6132"/>
                    <a:pt x="6603" y="6132"/>
                    <a:pt x="6585" y="6132"/>
                  </a:cubicBezTo>
                  <a:cubicBezTo>
                    <a:pt x="6249" y="6132"/>
                    <a:pt x="5937" y="6377"/>
                    <a:pt x="5598" y="6461"/>
                  </a:cubicBezTo>
                  <a:cubicBezTo>
                    <a:pt x="5836" y="7236"/>
                    <a:pt x="3395" y="7920"/>
                    <a:pt x="2799" y="8069"/>
                  </a:cubicBezTo>
                  <a:cubicBezTo>
                    <a:pt x="2719" y="8089"/>
                    <a:pt x="2624" y="8099"/>
                    <a:pt x="2525" y="8099"/>
                  </a:cubicBezTo>
                  <a:cubicBezTo>
                    <a:pt x="2034" y="8099"/>
                    <a:pt x="1446" y="7855"/>
                    <a:pt x="2115" y="7384"/>
                  </a:cubicBezTo>
                  <a:lnTo>
                    <a:pt x="2115" y="7384"/>
                  </a:lnTo>
                  <a:cubicBezTo>
                    <a:pt x="1400" y="7831"/>
                    <a:pt x="1" y="8516"/>
                    <a:pt x="269" y="9558"/>
                  </a:cubicBezTo>
                  <a:cubicBezTo>
                    <a:pt x="417" y="10151"/>
                    <a:pt x="1161" y="10539"/>
                    <a:pt x="1613" y="11046"/>
                  </a:cubicBezTo>
                  <a:lnTo>
                    <a:pt x="1613" y="11046"/>
                  </a:lnTo>
                  <a:cubicBezTo>
                    <a:pt x="1015" y="9708"/>
                    <a:pt x="4792" y="8634"/>
                    <a:pt x="5509" y="8248"/>
                  </a:cubicBezTo>
                  <a:cubicBezTo>
                    <a:pt x="6581" y="7682"/>
                    <a:pt x="7593" y="6997"/>
                    <a:pt x="8754" y="6551"/>
                  </a:cubicBezTo>
                  <a:cubicBezTo>
                    <a:pt x="11553" y="5509"/>
                    <a:pt x="14292" y="4377"/>
                    <a:pt x="17091" y="3335"/>
                  </a:cubicBezTo>
                  <a:cubicBezTo>
                    <a:pt x="17686" y="3097"/>
                    <a:pt x="18848" y="2948"/>
                    <a:pt x="19235" y="2412"/>
                  </a:cubicBezTo>
                  <a:cubicBezTo>
                    <a:pt x="19622" y="1817"/>
                    <a:pt x="19622" y="477"/>
                    <a:pt x="19086" y="0"/>
                  </a:cubicBezTo>
                  <a:close/>
                  <a:moveTo>
                    <a:pt x="1613" y="11046"/>
                  </a:moveTo>
                  <a:lnTo>
                    <a:pt x="1613" y="11046"/>
                  </a:lnTo>
                  <a:cubicBezTo>
                    <a:pt x="1662" y="11154"/>
                    <a:pt x="1738" y="11263"/>
                    <a:pt x="1847" y="11374"/>
                  </a:cubicBezTo>
                  <a:lnTo>
                    <a:pt x="1847" y="11374"/>
                  </a:lnTo>
                  <a:cubicBezTo>
                    <a:pt x="1786" y="11258"/>
                    <a:pt x="1706" y="11150"/>
                    <a:pt x="1613" y="1104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7"/>
            <p:cNvSpPr/>
            <p:nvPr/>
          </p:nvSpPr>
          <p:spPr>
            <a:xfrm>
              <a:off x="3021570" y="2085710"/>
              <a:ext cx="306100" cy="142440"/>
            </a:xfrm>
            <a:custGeom>
              <a:avLst/>
              <a:gdLst/>
              <a:ahLst/>
              <a:cxnLst/>
              <a:rect l="l" t="t" r="r" b="b"/>
              <a:pathLst>
                <a:path w="15305" h="7122" extrusionOk="0">
                  <a:moveTo>
                    <a:pt x="15066" y="0"/>
                  </a:moveTo>
                  <a:lnTo>
                    <a:pt x="15066" y="0"/>
                  </a:lnTo>
                  <a:cubicBezTo>
                    <a:pt x="13964" y="60"/>
                    <a:pt x="12684" y="953"/>
                    <a:pt x="11642" y="1370"/>
                  </a:cubicBezTo>
                  <a:cubicBezTo>
                    <a:pt x="10124" y="2025"/>
                    <a:pt x="8486" y="2412"/>
                    <a:pt x="6997" y="3126"/>
                  </a:cubicBezTo>
                  <a:cubicBezTo>
                    <a:pt x="5747" y="3692"/>
                    <a:pt x="4556" y="4258"/>
                    <a:pt x="3276" y="4823"/>
                  </a:cubicBezTo>
                  <a:cubicBezTo>
                    <a:pt x="2293" y="5240"/>
                    <a:pt x="1191" y="5568"/>
                    <a:pt x="298" y="6193"/>
                  </a:cubicBezTo>
                  <a:cubicBezTo>
                    <a:pt x="505" y="6131"/>
                    <a:pt x="754" y="6040"/>
                    <a:pt x="987" y="6040"/>
                  </a:cubicBezTo>
                  <a:cubicBezTo>
                    <a:pt x="1090" y="6040"/>
                    <a:pt x="1190" y="6058"/>
                    <a:pt x="1281" y="6104"/>
                  </a:cubicBezTo>
                  <a:cubicBezTo>
                    <a:pt x="1072" y="6491"/>
                    <a:pt x="0" y="7027"/>
                    <a:pt x="1072" y="7116"/>
                  </a:cubicBezTo>
                  <a:cubicBezTo>
                    <a:pt x="1107" y="7119"/>
                    <a:pt x="1140" y="7121"/>
                    <a:pt x="1173" y="7121"/>
                  </a:cubicBezTo>
                  <a:cubicBezTo>
                    <a:pt x="1715" y="7121"/>
                    <a:pt x="2105" y="6677"/>
                    <a:pt x="2442" y="6312"/>
                  </a:cubicBezTo>
                  <a:cubicBezTo>
                    <a:pt x="2763" y="5961"/>
                    <a:pt x="3229" y="5811"/>
                    <a:pt x="3527" y="5496"/>
                  </a:cubicBezTo>
                  <a:lnTo>
                    <a:pt x="3527" y="5496"/>
                  </a:lnTo>
                  <a:cubicBezTo>
                    <a:pt x="3308" y="5737"/>
                    <a:pt x="3417" y="5807"/>
                    <a:pt x="3616" y="5807"/>
                  </a:cubicBezTo>
                  <a:cubicBezTo>
                    <a:pt x="3841" y="5807"/>
                    <a:pt x="4179" y="5718"/>
                    <a:pt x="4288" y="5687"/>
                  </a:cubicBezTo>
                  <a:cubicBezTo>
                    <a:pt x="5062" y="5359"/>
                    <a:pt x="5806" y="5032"/>
                    <a:pt x="6551" y="4675"/>
                  </a:cubicBezTo>
                  <a:cubicBezTo>
                    <a:pt x="7623" y="4168"/>
                    <a:pt x="8784" y="3543"/>
                    <a:pt x="9915" y="3186"/>
                  </a:cubicBezTo>
                  <a:lnTo>
                    <a:pt x="9915" y="3186"/>
                  </a:lnTo>
                  <a:cubicBezTo>
                    <a:pt x="9885" y="3275"/>
                    <a:pt x="9915" y="3394"/>
                    <a:pt x="9885" y="3454"/>
                  </a:cubicBezTo>
                  <a:cubicBezTo>
                    <a:pt x="10451" y="3394"/>
                    <a:pt x="15126" y="1876"/>
                    <a:pt x="14590" y="893"/>
                  </a:cubicBezTo>
                  <a:cubicBezTo>
                    <a:pt x="14828" y="625"/>
                    <a:pt x="15155" y="328"/>
                    <a:pt x="15304" y="60"/>
                  </a:cubicBezTo>
                  <a:lnTo>
                    <a:pt x="15304" y="60"/>
                  </a:lnTo>
                  <a:cubicBezTo>
                    <a:pt x="15096" y="89"/>
                    <a:pt x="14887" y="179"/>
                    <a:pt x="14679" y="238"/>
                  </a:cubicBezTo>
                  <a:cubicBezTo>
                    <a:pt x="14798" y="179"/>
                    <a:pt x="14947" y="89"/>
                    <a:pt x="1506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7"/>
            <p:cNvSpPr/>
            <p:nvPr/>
          </p:nvSpPr>
          <p:spPr>
            <a:xfrm>
              <a:off x="2998950" y="2344730"/>
              <a:ext cx="164960" cy="48860"/>
            </a:xfrm>
            <a:custGeom>
              <a:avLst/>
              <a:gdLst/>
              <a:ahLst/>
              <a:cxnLst/>
              <a:rect l="l" t="t" r="r" b="b"/>
              <a:pathLst>
                <a:path w="8248" h="2443" extrusionOk="0">
                  <a:moveTo>
                    <a:pt x="0" y="1"/>
                  </a:moveTo>
                  <a:cubicBezTo>
                    <a:pt x="298" y="239"/>
                    <a:pt x="596" y="656"/>
                    <a:pt x="923" y="924"/>
                  </a:cubicBezTo>
                  <a:cubicBezTo>
                    <a:pt x="1667" y="1460"/>
                    <a:pt x="2471" y="1698"/>
                    <a:pt x="3305" y="2025"/>
                  </a:cubicBezTo>
                  <a:cubicBezTo>
                    <a:pt x="4317" y="2442"/>
                    <a:pt x="5419" y="2353"/>
                    <a:pt x="6491" y="2383"/>
                  </a:cubicBezTo>
                  <a:cubicBezTo>
                    <a:pt x="7295" y="2383"/>
                    <a:pt x="8247" y="2323"/>
                    <a:pt x="8188" y="1192"/>
                  </a:cubicBezTo>
                  <a:cubicBezTo>
                    <a:pt x="8188" y="954"/>
                    <a:pt x="7980" y="805"/>
                    <a:pt x="8039" y="567"/>
                  </a:cubicBezTo>
                  <a:lnTo>
                    <a:pt x="8039" y="567"/>
                  </a:lnTo>
                  <a:cubicBezTo>
                    <a:pt x="8009" y="686"/>
                    <a:pt x="7979" y="686"/>
                    <a:pt x="7920" y="775"/>
                  </a:cubicBezTo>
                  <a:cubicBezTo>
                    <a:pt x="7950" y="805"/>
                    <a:pt x="7979" y="834"/>
                    <a:pt x="7979" y="864"/>
                  </a:cubicBezTo>
                  <a:cubicBezTo>
                    <a:pt x="7711" y="1102"/>
                    <a:pt x="7176" y="1370"/>
                    <a:pt x="6818" y="1400"/>
                  </a:cubicBezTo>
                  <a:cubicBezTo>
                    <a:pt x="6843" y="1402"/>
                    <a:pt x="6868" y="1403"/>
                    <a:pt x="6894" y="1403"/>
                  </a:cubicBezTo>
                  <a:cubicBezTo>
                    <a:pt x="7099" y="1403"/>
                    <a:pt x="7327" y="1344"/>
                    <a:pt x="7536" y="1344"/>
                  </a:cubicBezTo>
                  <a:cubicBezTo>
                    <a:pt x="7677" y="1344"/>
                    <a:pt x="7809" y="1371"/>
                    <a:pt x="7920" y="1460"/>
                  </a:cubicBezTo>
                  <a:cubicBezTo>
                    <a:pt x="7563" y="1757"/>
                    <a:pt x="6878" y="2025"/>
                    <a:pt x="6431" y="2144"/>
                  </a:cubicBezTo>
                  <a:cubicBezTo>
                    <a:pt x="6163" y="2206"/>
                    <a:pt x="5886" y="2233"/>
                    <a:pt x="5606" y="2233"/>
                  </a:cubicBezTo>
                  <a:cubicBezTo>
                    <a:pt x="4677" y="2233"/>
                    <a:pt x="3712" y="1936"/>
                    <a:pt x="2888" y="1638"/>
                  </a:cubicBezTo>
                  <a:cubicBezTo>
                    <a:pt x="1995" y="1311"/>
                    <a:pt x="1251" y="894"/>
                    <a:pt x="506" y="358"/>
                  </a:cubicBezTo>
                  <a:cubicBezTo>
                    <a:pt x="328" y="269"/>
                    <a:pt x="149" y="120"/>
                    <a:pt x="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7"/>
            <p:cNvSpPr/>
            <p:nvPr/>
          </p:nvSpPr>
          <p:spPr>
            <a:xfrm>
              <a:off x="3159130" y="2374510"/>
              <a:ext cx="24420" cy="10060"/>
            </a:xfrm>
            <a:custGeom>
              <a:avLst/>
              <a:gdLst/>
              <a:ahLst/>
              <a:cxnLst/>
              <a:rect l="l" t="t" r="r" b="b"/>
              <a:pathLst>
                <a:path w="1221" h="503" extrusionOk="0">
                  <a:moveTo>
                    <a:pt x="1191" y="0"/>
                  </a:moveTo>
                  <a:cubicBezTo>
                    <a:pt x="1013" y="268"/>
                    <a:pt x="358" y="328"/>
                    <a:pt x="0" y="447"/>
                  </a:cubicBezTo>
                  <a:cubicBezTo>
                    <a:pt x="267" y="468"/>
                    <a:pt x="520" y="502"/>
                    <a:pt x="778" y="502"/>
                  </a:cubicBezTo>
                  <a:cubicBezTo>
                    <a:pt x="894" y="502"/>
                    <a:pt x="1012" y="495"/>
                    <a:pt x="1132" y="477"/>
                  </a:cubicBezTo>
                  <a:lnTo>
                    <a:pt x="834" y="477"/>
                  </a:lnTo>
                  <a:cubicBezTo>
                    <a:pt x="1132" y="477"/>
                    <a:pt x="1221" y="239"/>
                    <a:pt x="119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7"/>
            <p:cNvSpPr/>
            <p:nvPr/>
          </p:nvSpPr>
          <p:spPr>
            <a:xfrm>
              <a:off x="3461630" y="2165490"/>
              <a:ext cx="488320" cy="356840"/>
            </a:xfrm>
            <a:custGeom>
              <a:avLst/>
              <a:gdLst/>
              <a:ahLst/>
              <a:cxnLst/>
              <a:rect l="l" t="t" r="r" b="b"/>
              <a:pathLst>
                <a:path w="24416" h="17842" extrusionOk="0">
                  <a:moveTo>
                    <a:pt x="775" y="1"/>
                  </a:moveTo>
                  <a:cubicBezTo>
                    <a:pt x="0" y="566"/>
                    <a:pt x="536" y="2115"/>
                    <a:pt x="923" y="2770"/>
                  </a:cubicBezTo>
                  <a:cubicBezTo>
                    <a:pt x="1400" y="3544"/>
                    <a:pt x="2204" y="4229"/>
                    <a:pt x="2978" y="4675"/>
                  </a:cubicBezTo>
                  <a:cubicBezTo>
                    <a:pt x="3097" y="4765"/>
                    <a:pt x="3216" y="4824"/>
                    <a:pt x="3335" y="4913"/>
                  </a:cubicBezTo>
                  <a:cubicBezTo>
                    <a:pt x="4913" y="5866"/>
                    <a:pt x="6640" y="7147"/>
                    <a:pt x="8367" y="7802"/>
                  </a:cubicBezTo>
                  <a:cubicBezTo>
                    <a:pt x="9409" y="8218"/>
                    <a:pt x="10570" y="8516"/>
                    <a:pt x="11642" y="8754"/>
                  </a:cubicBezTo>
                  <a:cubicBezTo>
                    <a:pt x="14084" y="9290"/>
                    <a:pt x="16585" y="9558"/>
                    <a:pt x="18877" y="10541"/>
                  </a:cubicBezTo>
                  <a:cubicBezTo>
                    <a:pt x="19919" y="10987"/>
                    <a:pt x="21587" y="11762"/>
                    <a:pt x="20813" y="13161"/>
                  </a:cubicBezTo>
                  <a:cubicBezTo>
                    <a:pt x="19770" y="15037"/>
                    <a:pt x="16406" y="15007"/>
                    <a:pt x="14560" y="15215"/>
                  </a:cubicBezTo>
                  <a:cubicBezTo>
                    <a:pt x="14417" y="15229"/>
                    <a:pt x="14267" y="15234"/>
                    <a:pt x="14114" y="15234"/>
                  </a:cubicBezTo>
                  <a:cubicBezTo>
                    <a:pt x="13514" y="15234"/>
                    <a:pt x="12850" y="15152"/>
                    <a:pt x="12239" y="15152"/>
                  </a:cubicBezTo>
                  <a:cubicBezTo>
                    <a:pt x="11967" y="15152"/>
                    <a:pt x="11705" y="15169"/>
                    <a:pt x="11463" y="15215"/>
                  </a:cubicBezTo>
                  <a:cubicBezTo>
                    <a:pt x="11523" y="15215"/>
                    <a:pt x="12714" y="16228"/>
                    <a:pt x="12803" y="16406"/>
                  </a:cubicBezTo>
                  <a:cubicBezTo>
                    <a:pt x="12982" y="16734"/>
                    <a:pt x="12922" y="17538"/>
                    <a:pt x="13339" y="17746"/>
                  </a:cubicBezTo>
                  <a:cubicBezTo>
                    <a:pt x="13378" y="17762"/>
                    <a:pt x="13431" y="17767"/>
                    <a:pt x="13492" y="17767"/>
                  </a:cubicBezTo>
                  <a:cubicBezTo>
                    <a:pt x="13628" y="17767"/>
                    <a:pt x="13801" y="17740"/>
                    <a:pt x="13933" y="17740"/>
                  </a:cubicBezTo>
                  <a:cubicBezTo>
                    <a:pt x="13966" y="17740"/>
                    <a:pt x="13997" y="17742"/>
                    <a:pt x="14024" y="17746"/>
                  </a:cubicBezTo>
                  <a:cubicBezTo>
                    <a:pt x="14292" y="17776"/>
                    <a:pt x="14530" y="17806"/>
                    <a:pt x="14798" y="17835"/>
                  </a:cubicBezTo>
                  <a:cubicBezTo>
                    <a:pt x="14867" y="17839"/>
                    <a:pt x="14937" y="17841"/>
                    <a:pt x="15007" y="17841"/>
                  </a:cubicBezTo>
                  <a:cubicBezTo>
                    <a:pt x="15450" y="17841"/>
                    <a:pt x="15905" y="17768"/>
                    <a:pt x="16317" y="17716"/>
                  </a:cubicBezTo>
                  <a:cubicBezTo>
                    <a:pt x="17835" y="17567"/>
                    <a:pt x="19592" y="17419"/>
                    <a:pt x="20902" y="16644"/>
                  </a:cubicBezTo>
                  <a:cubicBezTo>
                    <a:pt x="22093" y="15930"/>
                    <a:pt x="23284" y="15424"/>
                    <a:pt x="23879" y="14024"/>
                  </a:cubicBezTo>
                  <a:cubicBezTo>
                    <a:pt x="24415" y="12714"/>
                    <a:pt x="23849" y="11077"/>
                    <a:pt x="22927" y="10064"/>
                  </a:cubicBezTo>
                  <a:cubicBezTo>
                    <a:pt x="22152" y="9141"/>
                    <a:pt x="21021" y="8873"/>
                    <a:pt x="19949" y="8486"/>
                  </a:cubicBezTo>
                  <a:cubicBezTo>
                    <a:pt x="18014" y="7772"/>
                    <a:pt x="16168" y="7385"/>
                    <a:pt x="14173" y="6938"/>
                  </a:cubicBezTo>
                  <a:cubicBezTo>
                    <a:pt x="12595" y="6581"/>
                    <a:pt x="10540" y="6224"/>
                    <a:pt x="9111" y="5449"/>
                  </a:cubicBezTo>
                  <a:cubicBezTo>
                    <a:pt x="7682" y="4675"/>
                    <a:pt x="6015" y="4080"/>
                    <a:pt x="4705" y="3127"/>
                  </a:cubicBezTo>
                  <a:cubicBezTo>
                    <a:pt x="3365" y="2144"/>
                    <a:pt x="2174" y="924"/>
                    <a:pt x="77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3469370" y="2170250"/>
              <a:ext cx="436500" cy="282880"/>
            </a:xfrm>
            <a:custGeom>
              <a:avLst/>
              <a:gdLst/>
              <a:ahLst/>
              <a:cxnLst/>
              <a:rect l="l" t="t" r="r" b="b"/>
              <a:pathLst>
                <a:path w="21825" h="14144" extrusionOk="0">
                  <a:moveTo>
                    <a:pt x="90" y="1"/>
                  </a:moveTo>
                  <a:lnTo>
                    <a:pt x="90" y="1"/>
                  </a:lnTo>
                  <a:cubicBezTo>
                    <a:pt x="1" y="567"/>
                    <a:pt x="417" y="1549"/>
                    <a:pt x="626" y="2115"/>
                  </a:cubicBezTo>
                  <a:cubicBezTo>
                    <a:pt x="1013" y="3097"/>
                    <a:pt x="1579" y="3514"/>
                    <a:pt x="2502" y="4020"/>
                  </a:cubicBezTo>
                  <a:cubicBezTo>
                    <a:pt x="3008" y="4288"/>
                    <a:pt x="3484" y="4646"/>
                    <a:pt x="3990" y="4973"/>
                  </a:cubicBezTo>
                  <a:cubicBezTo>
                    <a:pt x="5092" y="5688"/>
                    <a:pt x="6432" y="6224"/>
                    <a:pt x="7623" y="6789"/>
                  </a:cubicBezTo>
                  <a:cubicBezTo>
                    <a:pt x="8754" y="7355"/>
                    <a:pt x="9945" y="7832"/>
                    <a:pt x="11196" y="8070"/>
                  </a:cubicBezTo>
                  <a:cubicBezTo>
                    <a:pt x="12387" y="8338"/>
                    <a:pt x="13548" y="8516"/>
                    <a:pt x="14709" y="8784"/>
                  </a:cubicBezTo>
                  <a:cubicBezTo>
                    <a:pt x="16287" y="9142"/>
                    <a:pt x="18044" y="9529"/>
                    <a:pt x="19473" y="10333"/>
                  </a:cubicBezTo>
                  <a:cubicBezTo>
                    <a:pt x="20128" y="10720"/>
                    <a:pt x="20813" y="11404"/>
                    <a:pt x="20842" y="12238"/>
                  </a:cubicBezTo>
                  <a:cubicBezTo>
                    <a:pt x="20872" y="13102"/>
                    <a:pt x="19919" y="13608"/>
                    <a:pt x="19413" y="14144"/>
                  </a:cubicBezTo>
                  <a:cubicBezTo>
                    <a:pt x="19949" y="13995"/>
                    <a:pt x="20515" y="13637"/>
                    <a:pt x="20961" y="13161"/>
                  </a:cubicBezTo>
                  <a:cubicBezTo>
                    <a:pt x="21259" y="12804"/>
                    <a:pt x="21527" y="12387"/>
                    <a:pt x="21646" y="11970"/>
                  </a:cubicBezTo>
                  <a:cubicBezTo>
                    <a:pt x="21825" y="11315"/>
                    <a:pt x="21765" y="10601"/>
                    <a:pt x="21319" y="10035"/>
                  </a:cubicBezTo>
                  <a:cubicBezTo>
                    <a:pt x="20842" y="9439"/>
                    <a:pt x="20306" y="9201"/>
                    <a:pt x="19681" y="8814"/>
                  </a:cubicBezTo>
                  <a:lnTo>
                    <a:pt x="19681" y="8814"/>
                  </a:lnTo>
                  <a:cubicBezTo>
                    <a:pt x="19771" y="8874"/>
                    <a:pt x="19800" y="8963"/>
                    <a:pt x="19860" y="9022"/>
                  </a:cubicBezTo>
                  <a:cubicBezTo>
                    <a:pt x="19719" y="9154"/>
                    <a:pt x="19521" y="9203"/>
                    <a:pt x="19302" y="9203"/>
                  </a:cubicBezTo>
                  <a:cubicBezTo>
                    <a:pt x="18827" y="9203"/>
                    <a:pt x="18250" y="8975"/>
                    <a:pt x="17925" y="8874"/>
                  </a:cubicBezTo>
                  <a:cubicBezTo>
                    <a:pt x="16912" y="8576"/>
                    <a:pt x="15870" y="8219"/>
                    <a:pt x="15007" y="7593"/>
                  </a:cubicBezTo>
                  <a:lnTo>
                    <a:pt x="15275" y="7593"/>
                  </a:lnTo>
                  <a:cubicBezTo>
                    <a:pt x="14842" y="7353"/>
                    <a:pt x="14390" y="7248"/>
                    <a:pt x="13918" y="7248"/>
                  </a:cubicBezTo>
                  <a:cubicBezTo>
                    <a:pt x="13806" y="7248"/>
                    <a:pt x="13692" y="7254"/>
                    <a:pt x="13578" y="7266"/>
                  </a:cubicBezTo>
                  <a:cubicBezTo>
                    <a:pt x="13771" y="7718"/>
                    <a:pt x="13421" y="7866"/>
                    <a:pt x="12877" y="7866"/>
                  </a:cubicBezTo>
                  <a:cubicBezTo>
                    <a:pt x="11916" y="7866"/>
                    <a:pt x="10352" y="7401"/>
                    <a:pt x="10124" y="7325"/>
                  </a:cubicBezTo>
                  <a:cubicBezTo>
                    <a:pt x="8546" y="6819"/>
                    <a:pt x="7087" y="6105"/>
                    <a:pt x="5658" y="5271"/>
                  </a:cubicBezTo>
                  <a:cubicBezTo>
                    <a:pt x="5271" y="5063"/>
                    <a:pt x="4377" y="4735"/>
                    <a:pt x="4288" y="4318"/>
                  </a:cubicBezTo>
                  <a:cubicBezTo>
                    <a:pt x="4443" y="4215"/>
                    <a:pt x="4576" y="4134"/>
                    <a:pt x="4706" y="4134"/>
                  </a:cubicBezTo>
                  <a:cubicBezTo>
                    <a:pt x="4725" y="4134"/>
                    <a:pt x="4745" y="4136"/>
                    <a:pt x="4764" y="4140"/>
                  </a:cubicBezTo>
                  <a:cubicBezTo>
                    <a:pt x="4675" y="4020"/>
                    <a:pt x="4645" y="3872"/>
                    <a:pt x="4496" y="3723"/>
                  </a:cubicBezTo>
                  <a:cubicBezTo>
                    <a:pt x="4526" y="3663"/>
                    <a:pt x="4526" y="3663"/>
                    <a:pt x="4556" y="3604"/>
                  </a:cubicBezTo>
                  <a:cubicBezTo>
                    <a:pt x="4586" y="3395"/>
                    <a:pt x="3633" y="2770"/>
                    <a:pt x="3454" y="2621"/>
                  </a:cubicBezTo>
                  <a:cubicBezTo>
                    <a:pt x="2918" y="2145"/>
                    <a:pt x="2353" y="1639"/>
                    <a:pt x="1787" y="1162"/>
                  </a:cubicBezTo>
                  <a:cubicBezTo>
                    <a:pt x="1340" y="775"/>
                    <a:pt x="685" y="90"/>
                    <a:pt x="9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7"/>
            <p:cNvSpPr/>
            <p:nvPr/>
          </p:nvSpPr>
          <p:spPr>
            <a:xfrm>
              <a:off x="3546810" y="2241130"/>
              <a:ext cx="328100" cy="117380"/>
            </a:xfrm>
            <a:custGeom>
              <a:avLst/>
              <a:gdLst/>
              <a:ahLst/>
              <a:cxnLst/>
              <a:rect l="l" t="t" r="r" b="b"/>
              <a:pathLst>
                <a:path w="16405" h="5869" extrusionOk="0">
                  <a:moveTo>
                    <a:pt x="356" y="0"/>
                  </a:moveTo>
                  <a:cubicBezTo>
                    <a:pt x="505" y="298"/>
                    <a:pt x="773" y="625"/>
                    <a:pt x="1041" y="834"/>
                  </a:cubicBezTo>
                  <a:cubicBezTo>
                    <a:pt x="954" y="825"/>
                    <a:pt x="879" y="821"/>
                    <a:pt x="814" y="821"/>
                  </a:cubicBezTo>
                  <a:cubicBezTo>
                    <a:pt x="0" y="821"/>
                    <a:pt x="929" y="1474"/>
                    <a:pt x="1399" y="1667"/>
                  </a:cubicBezTo>
                  <a:cubicBezTo>
                    <a:pt x="2143" y="1995"/>
                    <a:pt x="2917" y="2203"/>
                    <a:pt x="3602" y="2561"/>
                  </a:cubicBezTo>
                  <a:cubicBezTo>
                    <a:pt x="5001" y="3275"/>
                    <a:pt x="6281" y="3871"/>
                    <a:pt x="7830" y="4198"/>
                  </a:cubicBezTo>
                  <a:cubicBezTo>
                    <a:pt x="7907" y="4209"/>
                    <a:pt x="8312" y="4241"/>
                    <a:pt x="8737" y="4241"/>
                  </a:cubicBezTo>
                  <a:cubicBezTo>
                    <a:pt x="9451" y="4241"/>
                    <a:pt x="10221" y="4151"/>
                    <a:pt x="9586" y="3722"/>
                  </a:cubicBezTo>
                  <a:cubicBezTo>
                    <a:pt x="9639" y="3713"/>
                    <a:pt x="9696" y="3710"/>
                    <a:pt x="9756" y="3710"/>
                  </a:cubicBezTo>
                  <a:cubicBezTo>
                    <a:pt x="10337" y="3710"/>
                    <a:pt x="11209" y="4077"/>
                    <a:pt x="11641" y="4347"/>
                  </a:cubicBezTo>
                  <a:cubicBezTo>
                    <a:pt x="12893" y="5120"/>
                    <a:pt x="14359" y="5868"/>
                    <a:pt x="15869" y="5868"/>
                  </a:cubicBezTo>
                  <a:cubicBezTo>
                    <a:pt x="16047" y="5868"/>
                    <a:pt x="16226" y="5858"/>
                    <a:pt x="16405" y="5836"/>
                  </a:cubicBezTo>
                  <a:cubicBezTo>
                    <a:pt x="16226" y="5389"/>
                    <a:pt x="15541" y="5240"/>
                    <a:pt x="15124" y="5121"/>
                  </a:cubicBezTo>
                  <a:cubicBezTo>
                    <a:pt x="14440" y="4913"/>
                    <a:pt x="13814" y="4615"/>
                    <a:pt x="13130" y="4347"/>
                  </a:cubicBezTo>
                  <a:cubicBezTo>
                    <a:pt x="12177" y="4020"/>
                    <a:pt x="11194" y="3632"/>
                    <a:pt x="10212" y="3543"/>
                  </a:cubicBezTo>
                  <a:cubicBezTo>
                    <a:pt x="8931" y="3454"/>
                    <a:pt x="7681" y="3186"/>
                    <a:pt x="6520" y="2680"/>
                  </a:cubicBezTo>
                  <a:cubicBezTo>
                    <a:pt x="5091" y="2084"/>
                    <a:pt x="3661" y="1519"/>
                    <a:pt x="2262" y="893"/>
                  </a:cubicBezTo>
                  <a:cubicBezTo>
                    <a:pt x="1696" y="655"/>
                    <a:pt x="982" y="0"/>
                    <a:pt x="35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>
              <a:off x="3724230" y="2469190"/>
              <a:ext cx="187000" cy="44260"/>
            </a:xfrm>
            <a:custGeom>
              <a:avLst/>
              <a:gdLst/>
              <a:ahLst/>
              <a:cxnLst/>
              <a:rect l="l" t="t" r="r" b="b"/>
              <a:pathLst>
                <a:path w="9350" h="2213" extrusionOk="0">
                  <a:moveTo>
                    <a:pt x="9350" y="1"/>
                  </a:moveTo>
                  <a:cubicBezTo>
                    <a:pt x="9342" y="6"/>
                    <a:pt x="9334" y="11"/>
                    <a:pt x="9325" y="16"/>
                  </a:cubicBezTo>
                  <a:lnTo>
                    <a:pt x="9325" y="16"/>
                  </a:lnTo>
                  <a:cubicBezTo>
                    <a:pt x="9334" y="11"/>
                    <a:pt x="9342" y="6"/>
                    <a:pt x="9350" y="1"/>
                  </a:cubicBezTo>
                  <a:close/>
                  <a:moveTo>
                    <a:pt x="9325" y="16"/>
                  </a:moveTo>
                  <a:lnTo>
                    <a:pt x="9325" y="16"/>
                  </a:lnTo>
                  <a:cubicBezTo>
                    <a:pt x="8918" y="281"/>
                    <a:pt x="8537" y="600"/>
                    <a:pt x="8099" y="804"/>
                  </a:cubicBezTo>
                  <a:cubicBezTo>
                    <a:pt x="7903" y="903"/>
                    <a:pt x="7524" y="1102"/>
                    <a:pt x="7247" y="1102"/>
                  </a:cubicBezTo>
                  <a:cubicBezTo>
                    <a:pt x="7188" y="1102"/>
                    <a:pt x="7134" y="1093"/>
                    <a:pt x="7087" y="1072"/>
                  </a:cubicBezTo>
                  <a:cubicBezTo>
                    <a:pt x="7117" y="1043"/>
                    <a:pt x="7147" y="983"/>
                    <a:pt x="7176" y="953"/>
                  </a:cubicBezTo>
                  <a:lnTo>
                    <a:pt x="7176" y="953"/>
                  </a:lnTo>
                  <a:cubicBezTo>
                    <a:pt x="6908" y="1162"/>
                    <a:pt x="6432" y="1370"/>
                    <a:pt x="6105" y="1519"/>
                  </a:cubicBezTo>
                  <a:cubicBezTo>
                    <a:pt x="5906" y="1598"/>
                    <a:pt x="5602" y="1691"/>
                    <a:pt x="5324" y="1691"/>
                  </a:cubicBezTo>
                  <a:cubicBezTo>
                    <a:pt x="5185" y="1691"/>
                    <a:pt x="5053" y="1668"/>
                    <a:pt x="4943" y="1608"/>
                  </a:cubicBezTo>
                  <a:cubicBezTo>
                    <a:pt x="5211" y="1370"/>
                    <a:pt x="5658" y="1191"/>
                    <a:pt x="5985" y="1043"/>
                  </a:cubicBezTo>
                  <a:lnTo>
                    <a:pt x="5985" y="1043"/>
                  </a:lnTo>
                  <a:cubicBezTo>
                    <a:pt x="5469" y="1260"/>
                    <a:pt x="4854" y="1527"/>
                    <a:pt x="4276" y="1527"/>
                  </a:cubicBezTo>
                  <a:cubicBezTo>
                    <a:pt x="4220" y="1527"/>
                    <a:pt x="4165" y="1524"/>
                    <a:pt x="4110" y="1519"/>
                  </a:cubicBezTo>
                  <a:lnTo>
                    <a:pt x="4110" y="1519"/>
                  </a:lnTo>
                  <a:cubicBezTo>
                    <a:pt x="4139" y="1526"/>
                    <a:pt x="4173" y="1528"/>
                    <a:pt x="4208" y="1528"/>
                  </a:cubicBezTo>
                  <a:cubicBezTo>
                    <a:pt x="4244" y="1528"/>
                    <a:pt x="4281" y="1526"/>
                    <a:pt x="4318" y="1526"/>
                  </a:cubicBezTo>
                  <a:cubicBezTo>
                    <a:pt x="4393" y="1526"/>
                    <a:pt x="4467" y="1534"/>
                    <a:pt x="4526" y="1579"/>
                  </a:cubicBezTo>
                  <a:cubicBezTo>
                    <a:pt x="4318" y="1847"/>
                    <a:pt x="3782" y="1847"/>
                    <a:pt x="3484" y="1906"/>
                  </a:cubicBezTo>
                  <a:cubicBezTo>
                    <a:pt x="3097" y="1966"/>
                    <a:pt x="2680" y="2025"/>
                    <a:pt x="2264" y="2055"/>
                  </a:cubicBezTo>
                  <a:cubicBezTo>
                    <a:pt x="2060" y="2073"/>
                    <a:pt x="1821" y="2115"/>
                    <a:pt x="1591" y="2115"/>
                  </a:cubicBezTo>
                  <a:cubicBezTo>
                    <a:pt x="1452" y="2115"/>
                    <a:pt x="1315" y="2100"/>
                    <a:pt x="1192" y="2055"/>
                  </a:cubicBezTo>
                  <a:cubicBezTo>
                    <a:pt x="1013" y="1995"/>
                    <a:pt x="477" y="1668"/>
                    <a:pt x="745" y="1489"/>
                  </a:cubicBezTo>
                  <a:cubicBezTo>
                    <a:pt x="626" y="1370"/>
                    <a:pt x="358" y="1340"/>
                    <a:pt x="328" y="1132"/>
                  </a:cubicBezTo>
                  <a:cubicBezTo>
                    <a:pt x="464" y="1132"/>
                    <a:pt x="610" y="1151"/>
                    <a:pt x="749" y="1151"/>
                  </a:cubicBezTo>
                  <a:cubicBezTo>
                    <a:pt x="853" y="1151"/>
                    <a:pt x="954" y="1140"/>
                    <a:pt x="1043" y="1102"/>
                  </a:cubicBezTo>
                  <a:cubicBezTo>
                    <a:pt x="686" y="1102"/>
                    <a:pt x="328" y="1072"/>
                    <a:pt x="1" y="924"/>
                  </a:cubicBezTo>
                  <a:lnTo>
                    <a:pt x="1" y="924"/>
                  </a:lnTo>
                  <a:cubicBezTo>
                    <a:pt x="209" y="1132"/>
                    <a:pt x="328" y="1400"/>
                    <a:pt x="567" y="1608"/>
                  </a:cubicBezTo>
                  <a:cubicBezTo>
                    <a:pt x="547" y="1598"/>
                    <a:pt x="530" y="1595"/>
                    <a:pt x="515" y="1595"/>
                  </a:cubicBezTo>
                  <a:cubicBezTo>
                    <a:pt x="484" y="1595"/>
                    <a:pt x="457" y="1608"/>
                    <a:pt x="418" y="1608"/>
                  </a:cubicBezTo>
                  <a:cubicBezTo>
                    <a:pt x="477" y="1727"/>
                    <a:pt x="626" y="1787"/>
                    <a:pt x="715" y="1847"/>
                  </a:cubicBezTo>
                  <a:cubicBezTo>
                    <a:pt x="835" y="1936"/>
                    <a:pt x="924" y="2055"/>
                    <a:pt x="1013" y="2114"/>
                  </a:cubicBezTo>
                  <a:cubicBezTo>
                    <a:pt x="1154" y="2191"/>
                    <a:pt x="1321" y="2213"/>
                    <a:pt x="1493" y="2213"/>
                  </a:cubicBezTo>
                  <a:cubicBezTo>
                    <a:pt x="1722" y="2213"/>
                    <a:pt x="1957" y="2174"/>
                    <a:pt x="2145" y="2174"/>
                  </a:cubicBezTo>
                  <a:cubicBezTo>
                    <a:pt x="2561" y="2174"/>
                    <a:pt x="2948" y="2114"/>
                    <a:pt x="3336" y="2055"/>
                  </a:cubicBezTo>
                  <a:cubicBezTo>
                    <a:pt x="4586" y="1906"/>
                    <a:pt x="5837" y="1727"/>
                    <a:pt x="7028" y="1489"/>
                  </a:cubicBezTo>
                  <a:cubicBezTo>
                    <a:pt x="7940" y="1342"/>
                    <a:pt x="8591" y="496"/>
                    <a:pt x="9325" y="1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>
              <a:off x="3481290" y="2073070"/>
              <a:ext cx="447820" cy="328540"/>
            </a:xfrm>
            <a:custGeom>
              <a:avLst/>
              <a:gdLst/>
              <a:ahLst/>
              <a:cxnLst/>
              <a:rect l="l" t="t" r="r" b="b"/>
              <a:pathLst>
                <a:path w="22391" h="16427" extrusionOk="0">
                  <a:moveTo>
                    <a:pt x="636" y="1"/>
                  </a:moveTo>
                  <a:cubicBezTo>
                    <a:pt x="480" y="1"/>
                    <a:pt x="351" y="37"/>
                    <a:pt x="268" y="126"/>
                  </a:cubicBezTo>
                  <a:cubicBezTo>
                    <a:pt x="0" y="424"/>
                    <a:pt x="387" y="1287"/>
                    <a:pt x="328" y="1674"/>
                  </a:cubicBezTo>
                  <a:cubicBezTo>
                    <a:pt x="268" y="2091"/>
                    <a:pt x="60" y="2478"/>
                    <a:pt x="328" y="2865"/>
                  </a:cubicBezTo>
                  <a:cubicBezTo>
                    <a:pt x="655" y="3282"/>
                    <a:pt x="1518" y="3371"/>
                    <a:pt x="1995" y="3550"/>
                  </a:cubicBezTo>
                  <a:cubicBezTo>
                    <a:pt x="2918" y="3877"/>
                    <a:pt x="3811" y="4264"/>
                    <a:pt x="4764" y="4592"/>
                  </a:cubicBezTo>
                  <a:cubicBezTo>
                    <a:pt x="7116" y="5396"/>
                    <a:pt x="9379" y="6557"/>
                    <a:pt x="11671" y="7540"/>
                  </a:cubicBezTo>
                  <a:cubicBezTo>
                    <a:pt x="13011" y="8105"/>
                    <a:pt x="14351" y="8582"/>
                    <a:pt x="15631" y="9267"/>
                  </a:cubicBezTo>
                  <a:cubicBezTo>
                    <a:pt x="16078" y="9505"/>
                    <a:pt x="16554" y="9654"/>
                    <a:pt x="17031" y="9832"/>
                  </a:cubicBezTo>
                  <a:cubicBezTo>
                    <a:pt x="17924" y="10190"/>
                    <a:pt x="18966" y="10696"/>
                    <a:pt x="18758" y="11827"/>
                  </a:cubicBezTo>
                  <a:cubicBezTo>
                    <a:pt x="18639" y="12542"/>
                    <a:pt x="17954" y="12958"/>
                    <a:pt x="17329" y="13226"/>
                  </a:cubicBezTo>
                  <a:cubicBezTo>
                    <a:pt x="16275" y="13685"/>
                    <a:pt x="14992" y="13914"/>
                    <a:pt x="13779" y="13914"/>
                  </a:cubicBezTo>
                  <a:cubicBezTo>
                    <a:pt x="13415" y="13914"/>
                    <a:pt x="13057" y="13893"/>
                    <a:pt x="12714" y="13852"/>
                  </a:cubicBezTo>
                  <a:cubicBezTo>
                    <a:pt x="11582" y="13762"/>
                    <a:pt x="10451" y="13614"/>
                    <a:pt x="9319" y="13524"/>
                  </a:cubicBezTo>
                  <a:cubicBezTo>
                    <a:pt x="9212" y="13517"/>
                    <a:pt x="9118" y="13509"/>
                    <a:pt x="9035" y="13509"/>
                  </a:cubicBezTo>
                  <a:cubicBezTo>
                    <a:pt x="8795" y="13509"/>
                    <a:pt x="8640" y="13572"/>
                    <a:pt x="8486" y="13881"/>
                  </a:cubicBezTo>
                  <a:cubicBezTo>
                    <a:pt x="8307" y="14239"/>
                    <a:pt x="8307" y="14745"/>
                    <a:pt x="8515" y="15102"/>
                  </a:cubicBezTo>
                  <a:cubicBezTo>
                    <a:pt x="9230" y="16293"/>
                    <a:pt x="10987" y="16323"/>
                    <a:pt x="12207" y="16383"/>
                  </a:cubicBezTo>
                  <a:cubicBezTo>
                    <a:pt x="12770" y="16407"/>
                    <a:pt x="13332" y="16426"/>
                    <a:pt x="13892" y="16426"/>
                  </a:cubicBezTo>
                  <a:cubicBezTo>
                    <a:pt x="14696" y="16426"/>
                    <a:pt x="15496" y="16386"/>
                    <a:pt x="16286" y="16263"/>
                  </a:cubicBezTo>
                  <a:cubicBezTo>
                    <a:pt x="17477" y="16085"/>
                    <a:pt x="18639" y="15608"/>
                    <a:pt x="19591" y="14864"/>
                  </a:cubicBezTo>
                  <a:cubicBezTo>
                    <a:pt x="21288" y="13494"/>
                    <a:pt x="22390" y="11380"/>
                    <a:pt x="21229" y="9296"/>
                  </a:cubicBezTo>
                  <a:cubicBezTo>
                    <a:pt x="20812" y="8492"/>
                    <a:pt x="20068" y="8165"/>
                    <a:pt x="19264" y="7837"/>
                  </a:cubicBezTo>
                  <a:cubicBezTo>
                    <a:pt x="18222" y="7450"/>
                    <a:pt x="17299" y="6885"/>
                    <a:pt x="16316" y="6408"/>
                  </a:cubicBezTo>
                  <a:cubicBezTo>
                    <a:pt x="14083" y="5307"/>
                    <a:pt x="11761" y="4443"/>
                    <a:pt x="9468" y="3461"/>
                  </a:cubicBezTo>
                  <a:cubicBezTo>
                    <a:pt x="8605" y="3073"/>
                    <a:pt x="7711" y="2716"/>
                    <a:pt x="6818" y="2389"/>
                  </a:cubicBezTo>
                  <a:cubicBezTo>
                    <a:pt x="5359" y="1853"/>
                    <a:pt x="3930" y="1079"/>
                    <a:pt x="2471" y="602"/>
                  </a:cubicBezTo>
                  <a:cubicBezTo>
                    <a:pt x="2144" y="485"/>
                    <a:pt x="1209" y="1"/>
                    <a:pt x="63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>
              <a:off x="3486050" y="2077670"/>
              <a:ext cx="393900" cy="248020"/>
            </a:xfrm>
            <a:custGeom>
              <a:avLst/>
              <a:gdLst/>
              <a:ahLst/>
              <a:cxnLst/>
              <a:rect l="l" t="t" r="r" b="b"/>
              <a:pathLst>
                <a:path w="19695" h="12401" extrusionOk="0">
                  <a:moveTo>
                    <a:pt x="3007" y="1414"/>
                  </a:moveTo>
                  <a:cubicBezTo>
                    <a:pt x="3007" y="1415"/>
                    <a:pt x="3006" y="1415"/>
                    <a:pt x="3006" y="1415"/>
                  </a:cubicBezTo>
                  <a:lnTo>
                    <a:pt x="3006" y="1415"/>
                  </a:lnTo>
                  <a:cubicBezTo>
                    <a:pt x="3006" y="1415"/>
                    <a:pt x="3007" y="1415"/>
                    <a:pt x="3007" y="1414"/>
                  </a:cubicBezTo>
                  <a:close/>
                  <a:moveTo>
                    <a:pt x="18162" y="7667"/>
                  </a:moveTo>
                  <a:lnTo>
                    <a:pt x="18162" y="7667"/>
                  </a:lnTo>
                  <a:cubicBezTo>
                    <a:pt x="18220" y="7705"/>
                    <a:pt x="18277" y="7746"/>
                    <a:pt x="18334" y="7789"/>
                  </a:cubicBezTo>
                  <a:lnTo>
                    <a:pt x="18334" y="7789"/>
                  </a:lnTo>
                  <a:cubicBezTo>
                    <a:pt x="18292" y="7750"/>
                    <a:pt x="18235" y="7709"/>
                    <a:pt x="18162" y="7667"/>
                  </a:cubicBezTo>
                  <a:close/>
                  <a:moveTo>
                    <a:pt x="660" y="1"/>
                  </a:moveTo>
                  <a:cubicBezTo>
                    <a:pt x="47" y="1"/>
                    <a:pt x="0" y="860"/>
                    <a:pt x="0" y="1414"/>
                  </a:cubicBezTo>
                  <a:cubicBezTo>
                    <a:pt x="0" y="2903"/>
                    <a:pt x="2144" y="3171"/>
                    <a:pt x="3156" y="3558"/>
                  </a:cubicBezTo>
                  <a:cubicBezTo>
                    <a:pt x="5955" y="4630"/>
                    <a:pt x="8694" y="5761"/>
                    <a:pt x="11493" y="6803"/>
                  </a:cubicBezTo>
                  <a:cubicBezTo>
                    <a:pt x="12654" y="7220"/>
                    <a:pt x="13667" y="7935"/>
                    <a:pt x="14738" y="8501"/>
                  </a:cubicBezTo>
                  <a:cubicBezTo>
                    <a:pt x="15870" y="9096"/>
                    <a:pt x="19264" y="9751"/>
                    <a:pt x="18609" y="11657"/>
                  </a:cubicBezTo>
                  <a:cubicBezTo>
                    <a:pt x="18490" y="11954"/>
                    <a:pt x="18222" y="12252"/>
                    <a:pt x="17954" y="12401"/>
                  </a:cubicBezTo>
                  <a:cubicBezTo>
                    <a:pt x="18639" y="12044"/>
                    <a:pt x="19383" y="11359"/>
                    <a:pt x="19592" y="10585"/>
                  </a:cubicBezTo>
                  <a:cubicBezTo>
                    <a:pt x="19695" y="10234"/>
                    <a:pt x="19687" y="9893"/>
                    <a:pt x="19601" y="9574"/>
                  </a:cubicBezTo>
                  <a:lnTo>
                    <a:pt x="19601" y="9574"/>
                  </a:lnTo>
                  <a:lnTo>
                    <a:pt x="19621" y="9602"/>
                  </a:lnTo>
                  <a:cubicBezTo>
                    <a:pt x="19432" y="8872"/>
                    <a:pt x="18899" y="8216"/>
                    <a:pt x="18334" y="7789"/>
                  </a:cubicBezTo>
                  <a:lnTo>
                    <a:pt x="18334" y="7789"/>
                  </a:lnTo>
                  <a:cubicBezTo>
                    <a:pt x="18687" y="8116"/>
                    <a:pt x="18044" y="8338"/>
                    <a:pt x="17622" y="8338"/>
                  </a:cubicBezTo>
                  <a:cubicBezTo>
                    <a:pt x="17557" y="8338"/>
                    <a:pt x="17498" y="8333"/>
                    <a:pt x="17448" y="8322"/>
                  </a:cubicBezTo>
                  <a:cubicBezTo>
                    <a:pt x="16852" y="8173"/>
                    <a:pt x="14411" y="7488"/>
                    <a:pt x="14649" y="6714"/>
                  </a:cubicBezTo>
                  <a:cubicBezTo>
                    <a:pt x="14310" y="6629"/>
                    <a:pt x="13999" y="6384"/>
                    <a:pt x="13663" y="6384"/>
                  </a:cubicBezTo>
                  <a:cubicBezTo>
                    <a:pt x="13644" y="6384"/>
                    <a:pt x="13626" y="6385"/>
                    <a:pt x="13607" y="6387"/>
                  </a:cubicBezTo>
                  <a:cubicBezTo>
                    <a:pt x="13607" y="6446"/>
                    <a:pt x="13637" y="6446"/>
                    <a:pt x="13667" y="6506"/>
                  </a:cubicBezTo>
                  <a:cubicBezTo>
                    <a:pt x="13577" y="6563"/>
                    <a:pt x="13465" y="6586"/>
                    <a:pt x="13340" y="6586"/>
                  </a:cubicBezTo>
                  <a:cubicBezTo>
                    <a:pt x="12879" y="6586"/>
                    <a:pt x="12244" y="6272"/>
                    <a:pt x="11940" y="6178"/>
                  </a:cubicBezTo>
                  <a:cubicBezTo>
                    <a:pt x="10540" y="5732"/>
                    <a:pt x="9230" y="5166"/>
                    <a:pt x="7950" y="4511"/>
                  </a:cubicBezTo>
                  <a:cubicBezTo>
                    <a:pt x="6997" y="4005"/>
                    <a:pt x="6044" y="3618"/>
                    <a:pt x="5092" y="3171"/>
                  </a:cubicBezTo>
                  <a:cubicBezTo>
                    <a:pt x="4824" y="3022"/>
                    <a:pt x="4526" y="3022"/>
                    <a:pt x="4437" y="2724"/>
                  </a:cubicBezTo>
                  <a:cubicBezTo>
                    <a:pt x="4430" y="2725"/>
                    <a:pt x="4423" y="2725"/>
                    <a:pt x="4415" y="2725"/>
                  </a:cubicBezTo>
                  <a:cubicBezTo>
                    <a:pt x="3984" y="2725"/>
                    <a:pt x="2161" y="1913"/>
                    <a:pt x="3006" y="1415"/>
                  </a:cubicBezTo>
                  <a:lnTo>
                    <a:pt x="3006" y="1415"/>
                  </a:lnTo>
                  <a:cubicBezTo>
                    <a:pt x="2989" y="1425"/>
                    <a:pt x="2969" y="1429"/>
                    <a:pt x="2945" y="1429"/>
                  </a:cubicBezTo>
                  <a:cubicBezTo>
                    <a:pt x="2552" y="1429"/>
                    <a:pt x="1288" y="129"/>
                    <a:pt x="923" y="45"/>
                  </a:cubicBezTo>
                  <a:cubicBezTo>
                    <a:pt x="826" y="14"/>
                    <a:pt x="738" y="1"/>
                    <a:pt x="66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7"/>
            <p:cNvSpPr/>
            <p:nvPr/>
          </p:nvSpPr>
          <p:spPr>
            <a:xfrm>
              <a:off x="3529510" y="2097010"/>
              <a:ext cx="305500" cy="142440"/>
            </a:xfrm>
            <a:custGeom>
              <a:avLst/>
              <a:gdLst/>
              <a:ahLst/>
              <a:cxnLst/>
              <a:rect l="l" t="t" r="r" b="b"/>
              <a:pathLst>
                <a:path w="15275" h="7122" extrusionOk="0">
                  <a:moveTo>
                    <a:pt x="209" y="1"/>
                  </a:moveTo>
                  <a:cubicBezTo>
                    <a:pt x="328" y="90"/>
                    <a:pt x="477" y="179"/>
                    <a:pt x="596" y="239"/>
                  </a:cubicBezTo>
                  <a:cubicBezTo>
                    <a:pt x="388" y="179"/>
                    <a:pt x="179" y="60"/>
                    <a:pt x="1" y="31"/>
                  </a:cubicBezTo>
                  <a:lnTo>
                    <a:pt x="1" y="31"/>
                  </a:lnTo>
                  <a:cubicBezTo>
                    <a:pt x="120" y="328"/>
                    <a:pt x="447" y="596"/>
                    <a:pt x="686" y="894"/>
                  </a:cubicBezTo>
                  <a:cubicBezTo>
                    <a:pt x="150" y="1876"/>
                    <a:pt x="4824" y="3395"/>
                    <a:pt x="5390" y="3455"/>
                  </a:cubicBezTo>
                  <a:cubicBezTo>
                    <a:pt x="5360" y="3365"/>
                    <a:pt x="5390" y="3276"/>
                    <a:pt x="5360" y="3187"/>
                  </a:cubicBezTo>
                  <a:lnTo>
                    <a:pt x="5360" y="3187"/>
                  </a:lnTo>
                  <a:cubicBezTo>
                    <a:pt x="6491" y="3544"/>
                    <a:pt x="7653" y="4169"/>
                    <a:pt x="8725" y="4675"/>
                  </a:cubicBezTo>
                  <a:cubicBezTo>
                    <a:pt x="9469" y="5033"/>
                    <a:pt x="10243" y="5360"/>
                    <a:pt x="10987" y="5658"/>
                  </a:cubicBezTo>
                  <a:cubicBezTo>
                    <a:pt x="11099" y="5705"/>
                    <a:pt x="11448" y="5804"/>
                    <a:pt x="11672" y="5804"/>
                  </a:cubicBezTo>
                  <a:cubicBezTo>
                    <a:pt x="11863" y="5804"/>
                    <a:pt x="11963" y="5732"/>
                    <a:pt x="11747" y="5496"/>
                  </a:cubicBezTo>
                  <a:lnTo>
                    <a:pt x="11747" y="5496"/>
                  </a:lnTo>
                  <a:cubicBezTo>
                    <a:pt x="12046" y="5811"/>
                    <a:pt x="12512" y="5932"/>
                    <a:pt x="12833" y="6313"/>
                  </a:cubicBezTo>
                  <a:cubicBezTo>
                    <a:pt x="13170" y="6678"/>
                    <a:pt x="13560" y="7122"/>
                    <a:pt x="14102" y="7122"/>
                  </a:cubicBezTo>
                  <a:cubicBezTo>
                    <a:pt x="14135" y="7122"/>
                    <a:pt x="14169" y="7120"/>
                    <a:pt x="14203" y="7117"/>
                  </a:cubicBezTo>
                  <a:cubicBezTo>
                    <a:pt x="15275" y="7027"/>
                    <a:pt x="14203" y="6491"/>
                    <a:pt x="13995" y="6104"/>
                  </a:cubicBezTo>
                  <a:cubicBezTo>
                    <a:pt x="14086" y="6059"/>
                    <a:pt x="14185" y="6041"/>
                    <a:pt x="14288" y="6041"/>
                  </a:cubicBezTo>
                  <a:cubicBezTo>
                    <a:pt x="14521" y="6041"/>
                    <a:pt x="14771" y="6132"/>
                    <a:pt x="14977" y="6194"/>
                  </a:cubicBezTo>
                  <a:cubicBezTo>
                    <a:pt x="14114" y="5568"/>
                    <a:pt x="12982" y="5241"/>
                    <a:pt x="12000" y="4794"/>
                  </a:cubicBezTo>
                  <a:cubicBezTo>
                    <a:pt x="10719" y="4258"/>
                    <a:pt x="9528" y="3693"/>
                    <a:pt x="8278" y="3097"/>
                  </a:cubicBezTo>
                  <a:cubicBezTo>
                    <a:pt x="6789" y="2412"/>
                    <a:pt x="5152" y="1996"/>
                    <a:pt x="3633" y="1370"/>
                  </a:cubicBezTo>
                  <a:cubicBezTo>
                    <a:pt x="2591" y="954"/>
                    <a:pt x="1311" y="60"/>
                    <a:pt x="20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7"/>
            <p:cNvSpPr/>
            <p:nvPr/>
          </p:nvSpPr>
          <p:spPr>
            <a:xfrm>
              <a:off x="3661470" y="2361410"/>
              <a:ext cx="183080" cy="28020"/>
            </a:xfrm>
            <a:custGeom>
              <a:avLst/>
              <a:gdLst/>
              <a:ahLst/>
              <a:cxnLst/>
              <a:rect l="l" t="t" r="r" b="b"/>
              <a:pathLst>
                <a:path w="9154" h="1401" extrusionOk="0">
                  <a:moveTo>
                    <a:pt x="13" y="0"/>
                  </a:moveTo>
                  <a:lnTo>
                    <a:pt x="13" y="0"/>
                  </a:lnTo>
                  <a:cubicBezTo>
                    <a:pt x="0" y="236"/>
                    <a:pt x="210" y="446"/>
                    <a:pt x="489" y="626"/>
                  </a:cubicBezTo>
                  <a:lnTo>
                    <a:pt x="578" y="626"/>
                  </a:lnTo>
                  <a:cubicBezTo>
                    <a:pt x="459" y="477"/>
                    <a:pt x="310" y="358"/>
                    <a:pt x="191" y="209"/>
                  </a:cubicBezTo>
                  <a:cubicBezTo>
                    <a:pt x="251" y="200"/>
                    <a:pt x="312" y="197"/>
                    <a:pt x="374" y="197"/>
                  </a:cubicBezTo>
                  <a:cubicBezTo>
                    <a:pt x="704" y="197"/>
                    <a:pt x="1046" y="302"/>
                    <a:pt x="1374" y="302"/>
                  </a:cubicBezTo>
                  <a:cubicBezTo>
                    <a:pt x="1406" y="302"/>
                    <a:pt x="1439" y="300"/>
                    <a:pt x="1471" y="298"/>
                  </a:cubicBezTo>
                  <a:cubicBezTo>
                    <a:pt x="995" y="298"/>
                    <a:pt x="489" y="149"/>
                    <a:pt x="13" y="0"/>
                  </a:cubicBezTo>
                  <a:close/>
                  <a:moveTo>
                    <a:pt x="429" y="626"/>
                  </a:moveTo>
                  <a:cubicBezTo>
                    <a:pt x="553" y="873"/>
                    <a:pt x="924" y="997"/>
                    <a:pt x="1216" y="998"/>
                  </a:cubicBezTo>
                  <a:lnTo>
                    <a:pt x="1216" y="998"/>
                  </a:lnTo>
                  <a:cubicBezTo>
                    <a:pt x="982" y="895"/>
                    <a:pt x="713" y="770"/>
                    <a:pt x="489" y="626"/>
                  </a:cubicBezTo>
                  <a:close/>
                  <a:moveTo>
                    <a:pt x="9153" y="507"/>
                  </a:moveTo>
                  <a:cubicBezTo>
                    <a:pt x="8111" y="626"/>
                    <a:pt x="7069" y="834"/>
                    <a:pt x="6057" y="1132"/>
                  </a:cubicBezTo>
                  <a:cubicBezTo>
                    <a:pt x="5764" y="1216"/>
                    <a:pt x="5457" y="1247"/>
                    <a:pt x="5143" y="1247"/>
                  </a:cubicBezTo>
                  <a:cubicBezTo>
                    <a:pt x="4342" y="1247"/>
                    <a:pt x="3501" y="1039"/>
                    <a:pt x="2752" y="953"/>
                  </a:cubicBezTo>
                  <a:cubicBezTo>
                    <a:pt x="2338" y="905"/>
                    <a:pt x="1945" y="856"/>
                    <a:pt x="1555" y="856"/>
                  </a:cubicBezTo>
                  <a:cubicBezTo>
                    <a:pt x="1468" y="856"/>
                    <a:pt x="1380" y="858"/>
                    <a:pt x="1293" y="864"/>
                  </a:cubicBezTo>
                  <a:cubicBezTo>
                    <a:pt x="1323" y="894"/>
                    <a:pt x="1352" y="953"/>
                    <a:pt x="1382" y="983"/>
                  </a:cubicBezTo>
                  <a:cubicBezTo>
                    <a:pt x="1333" y="993"/>
                    <a:pt x="1277" y="998"/>
                    <a:pt x="1219" y="998"/>
                  </a:cubicBezTo>
                  <a:cubicBezTo>
                    <a:pt x="1218" y="998"/>
                    <a:pt x="1217" y="998"/>
                    <a:pt x="1216" y="998"/>
                  </a:cubicBezTo>
                  <a:lnTo>
                    <a:pt x="1216" y="998"/>
                  </a:lnTo>
                  <a:cubicBezTo>
                    <a:pt x="1391" y="1075"/>
                    <a:pt x="1546" y="1139"/>
                    <a:pt x="1650" y="1191"/>
                  </a:cubicBezTo>
                  <a:cubicBezTo>
                    <a:pt x="1561" y="1191"/>
                    <a:pt x="1412" y="1251"/>
                    <a:pt x="1293" y="1251"/>
                  </a:cubicBezTo>
                  <a:cubicBezTo>
                    <a:pt x="1349" y="1258"/>
                    <a:pt x="1406" y="1262"/>
                    <a:pt x="1465" y="1262"/>
                  </a:cubicBezTo>
                  <a:cubicBezTo>
                    <a:pt x="1879" y="1262"/>
                    <a:pt x="2365" y="1102"/>
                    <a:pt x="2782" y="1102"/>
                  </a:cubicBezTo>
                  <a:cubicBezTo>
                    <a:pt x="3466" y="1132"/>
                    <a:pt x="4092" y="1310"/>
                    <a:pt x="4776" y="1370"/>
                  </a:cubicBezTo>
                  <a:cubicBezTo>
                    <a:pt x="4986" y="1391"/>
                    <a:pt x="5195" y="1400"/>
                    <a:pt x="5404" y="1400"/>
                  </a:cubicBezTo>
                  <a:cubicBezTo>
                    <a:pt x="6704" y="1400"/>
                    <a:pt x="7973" y="1020"/>
                    <a:pt x="9153" y="50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7"/>
            <p:cNvSpPr/>
            <p:nvPr/>
          </p:nvSpPr>
          <p:spPr>
            <a:xfrm>
              <a:off x="2936410" y="1962230"/>
              <a:ext cx="443660" cy="330800"/>
            </a:xfrm>
            <a:custGeom>
              <a:avLst/>
              <a:gdLst/>
              <a:ahLst/>
              <a:cxnLst/>
              <a:rect l="l" t="t" r="r" b="b"/>
              <a:pathLst>
                <a:path w="22183" h="16540" extrusionOk="0">
                  <a:moveTo>
                    <a:pt x="21272" y="0"/>
                  </a:moveTo>
                  <a:cubicBezTo>
                    <a:pt x="20807" y="0"/>
                    <a:pt x="20167" y="415"/>
                    <a:pt x="19860" y="606"/>
                  </a:cubicBezTo>
                  <a:cubicBezTo>
                    <a:pt x="18997" y="1172"/>
                    <a:pt x="18074" y="1440"/>
                    <a:pt x="17121" y="1827"/>
                  </a:cubicBezTo>
                  <a:cubicBezTo>
                    <a:pt x="16406" y="2125"/>
                    <a:pt x="15692" y="2452"/>
                    <a:pt x="14977" y="2720"/>
                  </a:cubicBezTo>
                  <a:cubicBezTo>
                    <a:pt x="13399" y="3345"/>
                    <a:pt x="11940" y="4090"/>
                    <a:pt x="10451" y="4804"/>
                  </a:cubicBezTo>
                  <a:cubicBezTo>
                    <a:pt x="8844" y="5579"/>
                    <a:pt x="7027" y="6085"/>
                    <a:pt x="5360" y="6770"/>
                  </a:cubicBezTo>
                  <a:cubicBezTo>
                    <a:pt x="4467" y="7157"/>
                    <a:pt x="3484" y="7395"/>
                    <a:pt x="2591" y="7841"/>
                  </a:cubicBezTo>
                  <a:cubicBezTo>
                    <a:pt x="1787" y="8228"/>
                    <a:pt x="507" y="8764"/>
                    <a:pt x="298" y="9777"/>
                  </a:cubicBezTo>
                  <a:cubicBezTo>
                    <a:pt x="1" y="11176"/>
                    <a:pt x="924" y="12397"/>
                    <a:pt x="2025" y="13141"/>
                  </a:cubicBezTo>
                  <a:cubicBezTo>
                    <a:pt x="3127" y="13886"/>
                    <a:pt x="4288" y="14689"/>
                    <a:pt x="5509" y="15196"/>
                  </a:cubicBezTo>
                  <a:cubicBezTo>
                    <a:pt x="6730" y="15702"/>
                    <a:pt x="8070" y="15999"/>
                    <a:pt x="9350" y="16238"/>
                  </a:cubicBezTo>
                  <a:cubicBezTo>
                    <a:pt x="9528" y="16297"/>
                    <a:pt x="9737" y="16327"/>
                    <a:pt x="9916" y="16327"/>
                  </a:cubicBezTo>
                  <a:cubicBezTo>
                    <a:pt x="10589" y="16439"/>
                    <a:pt x="11310" y="16540"/>
                    <a:pt x="12019" y="16540"/>
                  </a:cubicBezTo>
                  <a:cubicBezTo>
                    <a:pt x="12438" y="16540"/>
                    <a:pt x="12852" y="16505"/>
                    <a:pt x="13250" y="16416"/>
                  </a:cubicBezTo>
                  <a:cubicBezTo>
                    <a:pt x="13875" y="16297"/>
                    <a:pt x="15573" y="14987"/>
                    <a:pt x="15066" y="14213"/>
                  </a:cubicBezTo>
                  <a:cubicBezTo>
                    <a:pt x="14939" y="14022"/>
                    <a:pt x="14646" y="13960"/>
                    <a:pt x="14298" y="13960"/>
                  </a:cubicBezTo>
                  <a:cubicBezTo>
                    <a:pt x="13669" y="13960"/>
                    <a:pt x="12862" y="14164"/>
                    <a:pt x="12536" y="14183"/>
                  </a:cubicBezTo>
                  <a:cubicBezTo>
                    <a:pt x="11583" y="14183"/>
                    <a:pt x="10600" y="13915"/>
                    <a:pt x="9707" y="13737"/>
                  </a:cubicBezTo>
                  <a:cubicBezTo>
                    <a:pt x="8278" y="13409"/>
                    <a:pt x="6908" y="13201"/>
                    <a:pt x="5658" y="12337"/>
                  </a:cubicBezTo>
                  <a:cubicBezTo>
                    <a:pt x="5003" y="11891"/>
                    <a:pt x="3335" y="11087"/>
                    <a:pt x="3842" y="10134"/>
                  </a:cubicBezTo>
                  <a:cubicBezTo>
                    <a:pt x="4258" y="9330"/>
                    <a:pt x="5628" y="9003"/>
                    <a:pt x="6402" y="8735"/>
                  </a:cubicBezTo>
                  <a:cubicBezTo>
                    <a:pt x="8308" y="8020"/>
                    <a:pt x="10183" y="7246"/>
                    <a:pt x="12059" y="6502"/>
                  </a:cubicBezTo>
                  <a:cubicBezTo>
                    <a:pt x="13161" y="6085"/>
                    <a:pt x="14411" y="5995"/>
                    <a:pt x="15453" y="5430"/>
                  </a:cubicBezTo>
                  <a:cubicBezTo>
                    <a:pt x="16376" y="4894"/>
                    <a:pt x="17180" y="4328"/>
                    <a:pt x="18193" y="3911"/>
                  </a:cubicBezTo>
                  <a:cubicBezTo>
                    <a:pt x="19800" y="3286"/>
                    <a:pt x="22182" y="2690"/>
                    <a:pt x="21795" y="487"/>
                  </a:cubicBezTo>
                  <a:cubicBezTo>
                    <a:pt x="21732" y="127"/>
                    <a:pt x="21529" y="0"/>
                    <a:pt x="2127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2984050" y="1980890"/>
              <a:ext cx="364460" cy="208440"/>
            </a:xfrm>
            <a:custGeom>
              <a:avLst/>
              <a:gdLst/>
              <a:ahLst/>
              <a:cxnLst/>
              <a:rect l="l" t="t" r="r" b="b"/>
              <a:pathLst>
                <a:path w="18223" h="10422" extrusionOk="0">
                  <a:moveTo>
                    <a:pt x="18103" y="1"/>
                  </a:moveTo>
                  <a:lnTo>
                    <a:pt x="18103" y="1"/>
                  </a:lnTo>
                  <a:cubicBezTo>
                    <a:pt x="16763" y="1013"/>
                    <a:pt x="15066" y="1430"/>
                    <a:pt x="13697" y="2353"/>
                  </a:cubicBezTo>
                  <a:cubicBezTo>
                    <a:pt x="12506" y="3127"/>
                    <a:pt x="10898" y="3603"/>
                    <a:pt x="9588" y="3871"/>
                  </a:cubicBezTo>
                  <a:cubicBezTo>
                    <a:pt x="8754" y="4020"/>
                    <a:pt x="7950" y="4497"/>
                    <a:pt x="7176" y="4824"/>
                  </a:cubicBezTo>
                  <a:cubicBezTo>
                    <a:pt x="6194" y="5241"/>
                    <a:pt x="5181" y="5598"/>
                    <a:pt x="4169" y="5985"/>
                  </a:cubicBezTo>
                  <a:cubicBezTo>
                    <a:pt x="3365" y="6283"/>
                    <a:pt x="3038" y="6789"/>
                    <a:pt x="2442" y="7147"/>
                  </a:cubicBezTo>
                  <a:cubicBezTo>
                    <a:pt x="2281" y="7227"/>
                    <a:pt x="2014" y="7308"/>
                    <a:pt x="1775" y="7308"/>
                  </a:cubicBezTo>
                  <a:cubicBezTo>
                    <a:pt x="1574" y="7308"/>
                    <a:pt x="1392" y="7251"/>
                    <a:pt x="1311" y="7087"/>
                  </a:cubicBezTo>
                  <a:cubicBezTo>
                    <a:pt x="1400" y="6998"/>
                    <a:pt x="1489" y="6849"/>
                    <a:pt x="1579" y="6789"/>
                  </a:cubicBezTo>
                  <a:lnTo>
                    <a:pt x="1579" y="6789"/>
                  </a:lnTo>
                  <a:cubicBezTo>
                    <a:pt x="775" y="6849"/>
                    <a:pt x="1" y="7534"/>
                    <a:pt x="90" y="8367"/>
                  </a:cubicBezTo>
                  <a:cubicBezTo>
                    <a:pt x="156" y="9030"/>
                    <a:pt x="567" y="9480"/>
                    <a:pt x="993" y="9935"/>
                  </a:cubicBezTo>
                  <a:lnTo>
                    <a:pt x="993" y="9935"/>
                  </a:lnTo>
                  <a:cubicBezTo>
                    <a:pt x="779" y="9602"/>
                    <a:pt x="688" y="9022"/>
                    <a:pt x="596" y="8725"/>
                  </a:cubicBezTo>
                  <a:cubicBezTo>
                    <a:pt x="953" y="8338"/>
                    <a:pt x="1638" y="8189"/>
                    <a:pt x="2085" y="8010"/>
                  </a:cubicBezTo>
                  <a:cubicBezTo>
                    <a:pt x="3067" y="7563"/>
                    <a:pt x="4050" y="7057"/>
                    <a:pt x="5032" y="6611"/>
                  </a:cubicBezTo>
                  <a:cubicBezTo>
                    <a:pt x="6878" y="5777"/>
                    <a:pt x="8635" y="5241"/>
                    <a:pt x="10600" y="5211"/>
                  </a:cubicBezTo>
                  <a:lnTo>
                    <a:pt x="10600" y="5211"/>
                  </a:lnTo>
                  <a:cubicBezTo>
                    <a:pt x="10511" y="5360"/>
                    <a:pt x="10570" y="5509"/>
                    <a:pt x="10392" y="5658"/>
                  </a:cubicBezTo>
                  <a:cubicBezTo>
                    <a:pt x="11404" y="5509"/>
                    <a:pt x="12565" y="4526"/>
                    <a:pt x="13399" y="3991"/>
                  </a:cubicBezTo>
                  <a:cubicBezTo>
                    <a:pt x="14262" y="3395"/>
                    <a:pt x="14977" y="3038"/>
                    <a:pt x="15870" y="2651"/>
                  </a:cubicBezTo>
                  <a:cubicBezTo>
                    <a:pt x="16793" y="2234"/>
                    <a:pt x="18222" y="1162"/>
                    <a:pt x="18103" y="1"/>
                  </a:cubicBezTo>
                  <a:close/>
                  <a:moveTo>
                    <a:pt x="993" y="9935"/>
                  </a:moveTo>
                  <a:lnTo>
                    <a:pt x="993" y="9935"/>
                  </a:lnTo>
                  <a:cubicBezTo>
                    <a:pt x="1045" y="10015"/>
                    <a:pt x="1103" y="10081"/>
                    <a:pt x="1170" y="10125"/>
                  </a:cubicBezTo>
                  <a:lnTo>
                    <a:pt x="1170" y="10125"/>
                  </a:lnTo>
                  <a:cubicBezTo>
                    <a:pt x="1111" y="10061"/>
                    <a:pt x="1052" y="9998"/>
                    <a:pt x="993" y="9935"/>
                  </a:cubicBezTo>
                  <a:close/>
                  <a:moveTo>
                    <a:pt x="1170" y="10125"/>
                  </a:moveTo>
                  <a:cubicBezTo>
                    <a:pt x="1259" y="10222"/>
                    <a:pt x="1347" y="10320"/>
                    <a:pt x="1430" y="10422"/>
                  </a:cubicBezTo>
                  <a:lnTo>
                    <a:pt x="1221" y="10154"/>
                  </a:lnTo>
                  <a:cubicBezTo>
                    <a:pt x="1204" y="10146"/>
                    <a:pt x="1187" y="10136"/>
                    <a:pt x="1170" y="1012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2957250" y="1966610"/>
              <a:ext cx="412100" cy="231660"/>
            </a:xfrm>
            <a:custGeom>
              <a:avLst/>
              <a:gdLst/>
              <a:ahLst/>
              <a:cxnLst/>
              <a:rect l="l" t="t" r="r" b="b"/>
              <a:pathLst>
                <a:path w="20605" h="11583" extrusionOk="0">
                  <a:moveTo>
                    <a:pt x="20515" y="0"/>
                  </a:moveTo>
                  <a:cubicBezTo>
                    <a:pt x="19771" y="417"/>
                    <a:pt x="18848" y="655"/>
                    <a:pt x="18371" y="1400"/>
                  </a:cubicBezTo>
                  <a:cubicBezTo>
                    <a:pt x="18416" y="1385"/>
                    <a:pt x="18476" y="1385"/>
                    <a:pt x="18539" y="1385"/>
                  </a:cubicBezTo>
                  <a:cubicBezTo>
                    <a:pt x="18602" y="1385"/>
                    <a:pt x="18669" y="1385"/>
                    <a:pt x="18729" y="1370"/>
                  </a:cubicBezTo>
                  <a:lnTo>
                    <a:pt x="18729" y="1370"/>
                  </a:lnTo>
                  <a:cubicBezTo>
                    <a:pt x="18550" y="2710"/>
                    <a:pt x="16913" y="2888"/>
                    <a:pt x="15870" y="3424"/>
                  </a:cubicBezTo>
                  <a:cubicBezTo>
                    <a:pt x="14411" y="4198"/>
                    <a:pt x="12953" y="4883"/>
                    <a:pt x="11434" y="5568"/>
                  </a:cubicBezTo>
                  <a:cubicBezTo>
                    <a:pt x="10422" y="6015"/>
                    <a:pt x="9350" y="6461"/>
                    <a:pt x="8278" y="6789"/>
                  </a:cubicBezTo>
                  <a:cubicBezTo>
                    <a:pt x="7295" y="7086"/>
                    <a:pt x="6372" y="7503"/>
                    <a:pt x="5360" y="7682"/>
                  </a:cubicBezTo>
                  <a:cubicBezTo>
                    <a:pt x="5190" y="7701"/>
                    <a:pt x="4395" y="7924"/>
                    <a:pt x="3891" y="7924"/>
                  </a:cubicBezTo>
                  <a:cubicBezTo>
                    <a:pt x="3602" y="7924"/>
                    <a:pt x="3408" y="7850"/>
                    <a:pt x="3484" y="7622"/>
                  </a:cubicBezTo>
                  <a:cubicBezTo>
                    <a:pt x="3574" y="7295"/>
                    <a:pt x="4675" y="6938"/>
                    <a:pt x="4973" y="6818"/>
                  </a:cubicBezTo>
                  <a:lnTo>
                    <a:pt x="4973" y="6818"/>
                  </a:lnTo>
                  <a:cubicBezTo>
                    <a:pt x="4020" y="6878"/>
                    <a:pt x="2621" y="7533"/>
                    <a:pt x="1787" y="8099"/>
                  </a:cubicBezTo>
                  <a:cubicBezTo>
                    <a:pt x="1" y="9319"/>
                    <a:pt x="2413" y="10898"/>
                    <a:pt x="3484" y="11582"/>
                  </a:cubicBezTo>
                  <a:cubicBezTo>
                    <a:pt x="2651" y="11046"/>
                    <a:pt x="2115" y="10064"/>
                    <a:pt x="3008" y="9290"/>
                  </a:cubicBezTo>
                  <a:cubicBezTo>
                    <a:pt x="5182" y="7503"/>
                    <a:pt x="8218" y="7384"/>
                    <a:pt x="10779" y="6491"/>
                  </a:cubicBezTo>
                  <a:cubicBezTo>
                    <a:pt x="12208" y="5985"/>
                    <a:pt x="13518" y="5270"/>
                    <a:pt x="14858" y="4645"/>
                  </a:cubicBezTo>
                  <a:cubicBezTo>
                    <a:pt x="16257" y="3990"/>
                    <a:pt x="17597" y="3246"/>
                    <a:pt x="19026" y="2620"/>
                  </a:cubicBezTo>
                  <a:cubicBezTo>
                    <a:pt x="19592" y="2382"/>
                    <a:pt x="20128" y="2263"/>
                    <a:pt x="20396" y="1638"/>
                  </a:cubicBezTo>
                  <a:cubicBezTo>
                    <a:pt x="20604" y="1102"/>
                    <a:pt x="20485" y="566"/>
                    <a:pt x="2051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3072190" y="2252430"/>
              <a:ext cx="122080" cy="31480"/>
            </a:xfrm>
            <a:custGeom>
              <a:avLst/>
              <a:gdLst/>
              <a:ahLst/>
              <a:cxnLst/>
              <a:rect l="l" t="t" r="r" b="b"/>
              <a:pathLst>
                <a:path w="6104" h="1574" extrusionOk="0">
                  <a:moveTo>
                    <a:pt x="0" y="1"/>
                  </a:moveTo>
                  <a:cubicBezTo>
                    <a:pt x="140" y="88"/>
                    <a:pt x="301" y="166"/>
                    <a:pt x="470" y="233"/>
                  </a:cubicBezTo>
                  <a:lnTo>
                    <a:pt x="470" y="233"/>
                  </a:lnTo>
                  <a:cubicBezTo>
                    <a:pt x="311" y="151"/>
                    <a:pt x="161" y="54"/>
                    <a:pt x="0" y="1"/>
                  </a:cubicBezTo>
                  <a:close/>
                  <a:moveTo>
                    <a:pt x="774" y="120"/>
                  </a:moveTo>
                  <a:cubicBezTo>
                    <a:pt x="803" y="206"/>
                    <a:pt x="804" y="265"/>
                    <a:pt x="804" y="349"/>
                  </a:cubicBezTo>
                  <a:lnTo>
                    <a:pt x="804" y="349"/>
                  </a:lnTo>
                  <a:cubicBezTo>
                    <a:pt x="691" y="314"/>
                    <a:pt x="579" y="276"/>
                    <a:pt x="470" y="233"/>
                  </a:cubicBezTo>
                  <a:lnTo>
                    <a:pt x="470" y="233"/>
                  </a:lnTo>
                  <a:cubicBezTo>
                    <a:pt x="576" y="287"/>
                    <a:pt x="685" y="334"/>
                    <a:pt x="804" y="358"/>
                  </a:cubicBezTo>
                  <a:cubicBezTo>
                    <a:pt x="804" y="355"/>
                    <a:pt x="804" y="352"/>
                    <a:pt x="804" y="349"/>
                  </a:cubicBezTo>
                  <a:lnTo>
                    <a:pt x="804" y="349"/>
                  </a:lnTo>
                  <a:cubicBezTo>
                    <a:pt x="814" y="352"/>
                    <a:pt x="824" y="355"/>
                    <a:pt x="834" y="358"/>
                  </a:cubicBezTo>
                  <a:lnTo>
                    <a:pt x="983" y="418"/>
                  </a:lnTo>
                  <a:cubicBezTo>
                    <a:pt x="2204" y="924"/>
                    <a:pt x="3127" y="1162"/>
                    <a:pt x="4198" y="1370"/>
                  </a:cubicBezTo>
                  <a:cubicBezTo>
                    <a:pt x="4632" y="1443"/>
                    <a:pt x="5124" y="1573"/>
                    <a:pt x="5580" y="1573"/>
                  </a:cubicBezTo>
                  <a:cubicBezTo>
                    <a:pt x="5688" y="1573"/>
                    <a:pt x="5793" y="1566"/>
                    <a:pt x="5895" y="1549"/>
                  </a:cubicBezTo>
                  <a:cubicBezTo>
                    <a:pt x="5836" y="1460"/>
                    <a:pt x="5836" y="1311"/>
                    <a:pt x="5776" y="1222"/>
                  </a:cubicBezTo>
                  <a:cubicBezTo>
                    <a:pt x="5866" y="1132"/>
                    <a:pt x="5985" y="954"/>
                    <a:pt x="6104" y="805"/>
                  </a:cubicBezTo>
                  <a:lnTo>
                    <a:pt x="6104" y="805"/>
                  </a:lnTo>
                  <a:cubicBezTo>
                    <a:pt x="5687" y="1013"/>
                    <a:pt x="5360" y="1043"/>
                    <a:pt x="4913" y="1073"/>
                  </a:cubicBezTo>
                  <a:cubicBezTo>
                    <a:pt x="5032" y="1162"/>
                    <a:pt x="5270" y="1311"/>
                    <a:pt x="5389" y="1341"/>
                  </a:cubicBezTo>
                  <a:cubicBezTo>
                    <a:pt x="5198" y="1404"/>
                    <a:pt x="5000" y="1431"/>
                    <a:pt x="4799" y="1431"/>
                  </a:cubicBezTo>
                  <a:cubicBezTo>
                    <a:pt x="4154" y="1431"/>
                    <a:pt x="3478" y="1158"/>
                    <a:pt x="2888" y="954"/>
                  </a:cubicBezTo>
                  <a:cubicBezTo>
                    <a:pt x="2174" y="686"/>
                    <a:pt x="1489" y="507"/>
                    <a:pt x="774" y="1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3475330" y="1959150"/>
              <a:ext cx="422800" cy="340940"/>
            </a:xfrm>
            <a:custGeom>
              <a:avLst/>
              <a:gdLst/>
              <a:ahLst/>
              <a:cxnLst/>
              <a:rect l="l" t="t" r="r" b="b"/>
              <a:pathLst>
                <a:path w="21140" h="17047" extrusionOk="0">
                  <a:moveTo>
                    <a:pt x="658" y="1"/>
                  </a:moveTo>
                  <a:cubicBezTo>
                    <a:pt x="407" y="1"/>
                    <a:pt x="217" y="135"/>
                    <a:pt x="149" y="492"/>
                  </a:cubicBezTo>
                  <a:cubicBezTo>
                    <a:pt x="0" y="1177"/>
                    <a:pt x="209" y="2368"/>
                    <a:pt x="834" y="2785"/>
                  </a:cubicBezTo>
                  <a:cubicBezTo>
                    <a:pt x="1161" y="3023"/>
                    <a:pt x="1697" y="3112"/>
                    <a:pt x="2084" y="3321"/>
                  </a:cubicBezTo>
                  <a:cubicBezTo>
                    <a:pt x="2472" y="3529"/>
                    <a:pt x="2859" y="3797"/>
                    <a:pt x="3275" y="4035"/>
                  </a:cubicBezTo>
                  <a:cubicBezTo>
                    <a:pt x="4645" y="4810"/>
                    <a:pt x="6104" y="5673"/>
                    <a:pt x="7593" y="6268"/>
                  </a:cubicBezTo>
                  <a:cubicBezTo>
                    <a:pt x="8694" y="6715"/>
                    <a:pt x="9826" y="7013"/>
                    <a:pt x="10898" y="7549"/>
                  </a:cubicBezTo>
                  <a:cubicBezTo>
                    <a:pt x="12297" y="8234"/>
                    <a:pt x="13935" y="8382"/>
                    <a:pt x="15423" y="8948"/>
                  </a:cubicBezTo>
                  <a:cubicBezTo>
                    <a:pt x="16227" y="9246"/>
                    <a:pt x="17091" y="9603"/>
                    <a:pt x="17775" y="10169"/>
                  </a:cubicBezTo>
                  <a:cubicBezTo>
                    <a:pt x="18430" y="10735"/>
                    <a:pt x="18192" y="11806"/>
                    <a:pt x="17746" y="12402"/>
                  </a:cubicBezTo>
                  <a:cubicBezTo>
                    <a:pt x="17239" y="13117"/>
                    <a:pt x="16436" y="13652"/>
                    <a:pt x="15632" y="14010"/>
                  </a:cubicBezTo>
                  <a:cubicBezTo>
                    <a:pt x="14232" y="14635"/>
                    <a:pt x="12654" y="14695"/>
                    <a:pt x="11136" y="14873"/>
                  </a:cubicBezTo>
                  <a:cubicBezTo>
                    <a:pt x="10749" y="14903"/>
                    <a:pt x="10362" y="14963"/>
                    <a:pt x="9975" y="14963"/>
                  </a:cubicBezTo>
                  <a:cubicBezTo>
                    <a:pt x="9677" y="14963"/>
                    <a:pt x="9439" y="14873"/>
                    <a:pt x="9171" y="14814"/>
                  </a:cubicBezTo>
                  <a:cubicBezTo>
                    <a:pt x="9102" y="14803"/>
                    <a:pt x="9037" y="14797"/>
                    <a:pt x="8976" y="14797"/>
                  </a:cubicBezTo>
                  <a:cubicBezTo>
                    <a:pt x="7696" y="14797"/>
                    <a:pt x="7864" y="17047"/>
                    <a:pt x="9171" y="17047"/>
                  </a:cubicBezTo>
                  <a:cubicBezTo>
                    <a:pt x="9915" y="17017"/>
                    <a:pt x="10689" y="16987"/>
                    <a:pt x="11463" y="16957"/>
                  </a:cubicBezTo>
                  <a:cubicBezTo>
                    <a:pt x="11553" y="16928"/>
                    <a:pt x="11642" y="16928"/>
                    <a:pt x="11731" y="16928"/>
                  </a:cubicBezTo>
                  <a:cubicBezTo>
                    <a:pt x="12803" y="16868"/>
                    <a:pt x="13845" y="16630"/>
                    <a:pt x="14887" y="16392"/>
                  </a:cubicBezTo>
                  <a:cubicBezTo>
                    <a:pt x="16078" y="16124"/>
                    <a:pt x="17180" y="15707"/>
                    <a:pt x="18252" y="15141"/>
                  </a:cubicBezTo>
                  <a:cubicBezTo>
                    <a:pt x="19264" y="14605"/>
                    <a:pt x="20425" y="13801"/>
                    <a:pt x="20812" y="12640"/>
                  </a:cubicBezTo>
                  <a:cubicBezTo>
                    <a:pt x="21140" y="11777"/>
                    <a:pt x="21140" y="10526"/>
                    <a:pt x="20783" y="9663"/>
                  </a:cubicBezTo>
                  <a:cubicBezTo>
                    <a:pt x="20455" y="8978"/>
                    <a:pt x="19889" y="8442"/>
                    <a:pt x="19234" y="8114"/>
                  </a:cubicBezTo>
                  <a:cubicBezTo>
                    <a:pt x="17894" y="7459"/>
                    <a:pt x="16376" y="6924"/>
                    <a:pt x="14947" y="6417"/>
                  </a:cubicBezTo>
                  <a:cubicBezTo>
                    <a:pt x="13756" y="6001"/>
                    <a:pt x="12535" y="5643"/>
                    <a:pt x="11374" y="5226"/>
                  </a:cubicBezTo>
                  <a:cubicBezTo>
                    <a:pt x="8307" y="4155"/>
                    <a:pt x="5568" y="2666"/>
                    <a:pt x="2739" y="1088"/>
                  </a:cubicBezTo>
                  <a:cubicBezTo>
                    <a:pt x="2293" y="833"/>
                    <a:pt x="1285" y="1"/>
                    <a:pt x="65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3501530" y="1978510"/>
              <a:ext cx="371000" cy="213200"/>
            </a:xfrm>
            <a:custGeom>
              <a:avLst/>
              <a:gdLst/>
              <a:ahLst/>
              <a:cxnLst/>
              <a:rect l="l" t="t" r="r" b="b"/>
              <a:pathLst>
                <a:path w="18550" h="10660" extrusionOk="0">
                  <a:moveTo>
                    <a:pt x="119" y="1"/>
                  </a:moveTo>
                  <a:cubicBezTo>
                    <a:pt x="0" y="1132"/>
                    <a:pt x="1400" y="2234"/>
                    <a:pt x="2293" y="2651"/>
                  </a:cubicBezTo>
                  <a:cubicBezTo>
                    <a:pt x="3216" y="3067"/>
                    <a:pt x="3931" y="3454"/>
                    <a:pt x="4794" y="4020"/>
                  </a:cubicBezTo>
                  <a:cubicBezTo>
                    <a:pt x="5598" y="4586"/>
                    <a:pt x="6729" y="5598"/>
                    <a:pt x="7742" y="5747"/>
                  </a:cubicBezTo>
                  <a:cubicBezTo>
                    <a:pt x="7563" y="5598"/>
                    <a:pt x="7622" y="5449"/>
                    <a:pt x="7563" y="5300"/>
                  </a:cubicBezTo>
                  <a:lnTo>
                    <a:pt x="7563" y="5300"/>
                  </a:lnTo>
                  <a:cubicBezTo>
                    <a:pt x="8218" y="5330"/>
                    <a:pt x="8694" y="5271"/>
                    <a:pt x="9260" y="5658"/>
                  </a:cubicBezTo>
                  <a:cubicBezTo>
                    <a:pt x="9677" y="5926"/>
                    <a:pt x="10153" y="6075"/>
                    <a:pt x="10630" y="6253"/>
                  </a:cubicBezTo>
                  <a:cubicBezTo>
                    <a:pt x="11553" y="6611"/>
                    <a:pt x="12505" y="6789"/>
                    <a:pt x="13428" y="7087"/>
                  </a:cubicBezTo>
                  <a:cubicBezTo>
                    <a:pt x="13399" y="7057"/>
                    <a:pt x="13369" y="6998"/>
                    <a:pt x="13339" y="6938"/>
                  </a:cubicBezTo>
                  <a:cubicBezTo>
                    <a:pt x="13429" y="6898"/>
                    <a:pt x="13526" y="6880"/>
                    <a:pt x="13627" y="6880"/>
                  </a:cubicBezTo>
                  <a:cubicBezTo>
                    <a:pt x="14357" y="6880"/>
                    <a:pt x="15321" y="7815"/>
                    <a:pt x="15870" y="8129"/>
                  </a:cubicBezTo>
                  <a:cubicBezTo>
                    <a:pt x="16317" y="8397"/>
                    <a:pt x="17388" y="8516"/>
                    <a:pt x="17448" y="9082"/>
                  </a:cubicBezTo>
                  <a:cubicBezTo>
                    <a:pt x="17507" y="9409"/>
                    <a:pt x="17180" y="10243"/>
                    <a:pt x="16852" y="10362"/>
                  </a:cubicBezTo>
                  <a:lnTo>
                    <a:pt x="16614" y="10660"/>
                  </a:lnTo>
                  <a:cubicBezTo>
                    <a:pt x="17120" y="10064"/>
                    <a:pt x="18550" y="9499"/>
                    <a:pt x="18460" y="8605"/>
                  </a:cubicBezTo>
                  <a:cubicBezTo>
                    <a:pt x="18341" y="7563"/>
                    <a:pt x="16942" y="7057"/>
                    <a:pt x="16108" y="6789"/>
                  </a:cubicBezTo>
                  <a:cubicBezTo>
                    <a:pt x="14590" y="6313"/>
                    <a:pt x="13250" y="5449"/>
                    <a:pt x="11731" y="5003"/>
                  </a:cubicBezTo>
                  <a:cubicBezTo>
                    <a:pt x="10689" y="4705"/>
                    <a:pt x="9647" y="4199"/>
                    <a:pt x="8575" y="3961"/>
                  </a:cubicBezTo>
                  <a:cubicBezTo>
                    <a:pt x="7295" y="3693"/>
                    <a:pt x="5687" y="3187"/>
                    <a:pt x="4496" y="2383"/>
                  </a:cubicBezTo>
                  <a:cubicBezTo>
                    <a:pt x="3127" y="1460"/>
                    <a:pt x="1459" y="1013"/>
                    <a:pt x="11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3480690" y="1963630"/>
              <a:ext cx="406720" cy="251900"/>
            </a:xfrm>
            <a:custGeom>
              <a:avLst/>
              <a:gdLst/>
              <a:ahLst/>
              <a:cxnLst/>
              <a:rect l="l" t="t" r="r" b="b"/>
              <a:pathLst>
                <a:path w="20336" h="12595" extrusionOk="0">
                  <a:moveTo>
                    <a:pt x="90" y="0"/>
                  </a:moveTo>
                  <a:lnTo>
                    <a:pt x="90" y="0"/>
                  </a:lnTo>
                  <a:cubicBezTo>
                    <a:pt x="119" y="566"/>
                    <a:pt x="0" y="1072"/>
                    <a:pt x="209" y="1638"/>
                  </a:cubicBezTo>
                  <a:cubicBezTo>
                    <a:pt x="447" y="2263"/>
                    <a:pt x="983" y="2382"/>
                    <a:pt x="1548" y="2650"/>
                  </a:cubicBezTo>
                  <a:cubicBezTo>
                    <a:pt x="2978" y="3275"/>
                    <a:pt x="4317" y="4050"/>
                    <a:pt x="5687" y="4705"/>
                  </a:cubicBezTo>
                  <a:cubicBezTo>
                    <a:pt x="7027" y="5360"/>
                    <a:pt x="8337" y="6104"/>
                    <a:pt x="9736" y="6610"/>
                  </a:cubicBezTo>
                  <a:cubicBezTo>
                    <a:pt x="11225" y="7176"/>
                    <a:pt x="12803" y="7444"/>
                    <a:pt x="14292" y="7920"/>
                  </a:cubicBezTo>
                  <a:cubicBezTo>
                    <a:pt x="14977" y="8129"/>
                    <a:pt x="15542" y="8337"/>
                    <a:pt x="16078" y="8813"/>
                  </a:cubicBezTo>
                  <a:cubicBezTo>
                    <a:pt x="16406" y="9111"/>
                    <a:pt x="16882" y="9320"/>
                    <a:pt x="17299" y="9588"/>
                  </a:cubicBezTo>
                  <a:cubicBezTo>
                    <a:pt x="17626" y="9796"/>
                    <a:pt x="17924" y="10064"/>
                    <a:pt x="18014" y="10421"/>
                  </a:cubicBezTo>
                  <a:cubicBezTo>
                    <a:pt x="18192" y="11166"/>
                    <a:pt x="17716" y="12267"/>
                    <a:pt x="17061" y="12595"/>
                  </a:cubicBezTo>
                  <a:cubicBezTo>
                    <a:pt x="18073" y="12178"/>
                    <a:pt x="18788" y="11463"/>
                    <a:pt x="19324" y="10540"/>
                  </a:cubicBezTo>
                  <a:cubicBezTo>
                    <a:pt x="20336" y="8843"/>
                    <a:pt x="16912" y="7474"/>
                    <a:pt x="15632" y="7355"/>
                  </a:cubicBezTo>
                  <a:lnTo>
                    <a:pt x="15632" y="7355"/>
                  </a:lnTo>
                  <a:cubicBezTo>
                    <a:pt x="15870" y="7444"/>
                    <a:pt x="16316" y="7652"/>
                    <a:pt x="16108" y="7950"/>
                  </a:cubicBezTo>
                  <a:cubicBezTo>
                    <a:pt x="16060" y="8036"/>
                    <a:pt x="15969" y="8067"/>
                    <a:pt x="15860" y="8067"/>
                  </a:cubicBezTo>
                  <a:cubicBezTo>
                    <a:pt x="15632" y="8067"/>
                    <a:pt x="15326" y="7931"/>
                    <a:pt x="15185" y="7890"/>
                  </a:cubicBezTo>
                  <a:cubicBezTo>
                    <a:pt x="14173" y="7652"/>
                    <a:pt x="13220" y="7265"/>
                    <a:pt x="12237" y="6967"/>
                  </a:cubicBezTo>
                  <a:cubicBezTo>
                    <a:pt x="11166" y="6610"/>
                    <a:pt x="10094" y="6164"/>
                    <a:pt x="9111" y="5687"/>
                  </a:cubicBezTo>
                  <a:cubicBezTo>
                    <a:pt x="7593" y="5002"/>
                    <a:pt x="6134" y="4288"/>
                    <a:pt x="4705" y="3514"/>
                  </a:cubicBezTo>
                  <a:cubicBezTo>
                    <a:pt x="3662" y="2918"/>
                    <a:pt x="2025" y="2740"/>
                    <a:pt x="1876" y="1370"/>
                  </a:cubicBezTo>
                  <a:lnTo>
                    <a:pt x="1876" y="1370"/>
                  </a:lnTo>
                  <a:cubicBezTo>
                    <a:pt x="1965" y="1400"/>
                    <a:pt x="2114" y="1400"/>
                    <a:pt x="2204" y="1429"/>
                  </a:cubicBezTo>
                  <a:cubicBezTo>
                    <a:pt x="1757" y="655"/>
                    <a:pt x="834" y="447"/>
                    <a:pt x="9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3651590" y="2261970"/>
              <a:ext cx="122680" cy="30280"/>
            </a:xfrm>
            <a:custGeom>
              <a:avLst/>
              <a:gdLst/>
              <a:ahLst/>
              <a:cxnLst/>
              <a:rect l="l" t="t" r="r" b="b"/>
              <a:pathLst>
                <a:path w="6134" h="1514" extrusionOk="0">
                  <a:moveTo>
                    <a:pt x="6134" y="0"/>
                  </a:moveTo>
                  <a:lnTo>
                    <a:pt x="6134" y="0"/>
                  </a:lnTo>
                  <a:cubicBezTo>
                    <a:pt x="5991" y="57"/>
                    <a:pt x="5863" y="128"/>
                    <a:pt x="5734" y="192"/>
                  </a:cubicBezTo>
                  <a:lnTo>
                    <a:pt x="5734" y="192"/>
                  </a:lnTo>
                  <a:cubicBezTo>
                    <a:pt x="5872" y="135"/>
                    <a:pt x="6006" y="71"/>
                    <a:pt x="6134" y="0"/>
                  </a:cubicBezTo>
                  <a:close/>
                  <a:moveTo>
                    <a:pt x="5330" y="149"/>
                  </a:moveTo>
                  <a:lnTo>
                    <a:pt x="5330" y="149"/>
                  </a:lnTo>
                  <a:cubicBezTo>
                    <a:pt x="4615" y="506"/>
                    <a:pt x="3931" y="655"/>
                    <a:pt x="3186" y="923"/>
                  </a:cubicBezTo>
                  <a:cubicBezTo>
                    <a:pt x="2830" y="1046"/>
                    <a:pt x="2449" y="1188"/>
                    <a:pt x="2060" y="1280"/>
                  </a:cubicBezTo>
                  <a:lnTo>
                    <a:pt x="2060" y="1280"/>
                  </a:lnTo>
                  <a:cubicBezTo>
                    <a:pt x="3121" y="1099"/>
                    <a:pt x="4108" y="811"/>
                    <a:pt x="5122" y="417"/>
                  </a:cubicBezTo>
                  <a:lnTo>
                    <a:pt x="5270" y="357"/>
                  </a:lnTo>
                  <a:cubicBezTo>
                    <a:pt x="5280" y="354"/>
                    <a:pt x="5290" y="351"/>
                    <a:pt x="5300" y="348"/>
                  </a:cubicBezTo>
                  <a:lnTo>
                    <a:pt x="5300" y="348"/>
                  </a:lnTo>
                  <a:cubicBezTo>
                    <a:pt x="5300" y="351"/>
                    <a:pt x="5300" y="354"/>
                    <a:pt x="5300" y="357"/>
                  </a:cubicBezTo>
                  <a:cubicBezTo>
                    <a:pt x="5455" y="326"/>
                    <a:pt x="5595" y="263"/>
                    <a:pt x="5734" y="192"/>
                  </a:cubicBezTo>
                  <a:lnTo>
                    <a:pt x="5734" y="192"/>
                  </a:lnTo>
                  <a:cubicBezTo>
                    <a:pt x="5592" y="252"/>
                    <a:pt x="5446" y="304"/>
                    <a:pt x="5300" y="348"/>
                  </a:cubicBezTo>
                  <a:lnTo>
                    <a:pt x="5300" y="348"/>
                  </a:lnTo>
                  <a:cubicBezTo>
                    <a:pt x="5300" y="289"/>
                    <a:pt x="5302" y="206"/>
                    <a:pt x="5330" y="149"/>
                  </a:cubicBezTo>
                  <a:close/>
                  <a:moveTo>
                    <a:pt x="2060" y="1280"/>
                  </a:moveTo>
                  <a:cubicBezTo>
                    <a:pt x="1999" y="1290"/>
                    <a:pt x="1938" y="1300"/>
                    <a:pt x="1876" y="1310"/>
                  </a:cubicBezTo>
                  <a:cubicBezTo>
                    <a:pt x="1790" y="1325"/>
                    <a:pt x="1703" y="1341"/>
                    <a:pt x="1614" y="1359"/>
                  </a:cubicBezTo>
                  <a:lnTo>
                    <a:pt x="1614" y="1359"/>
                  </a:lnTo>
                  <a:cubicBezTo>
                    <a:pt x="1763" y="1342"/>
                    <a:pt x="1912" y="1315"/>
                    <a:pt x="2060" y="1280"/>
                  </a:cubicBezTo>
                  <a:close/>
                  <a:moveTo>
                    <a:pt x="0" y="745"/>
                  </a:moveTo>
                  <a:lnTo>
                    <a:pt x="0" y="745"/>
                  </a:lnTo>
                  <a:cubicBezTo>
                    <a:pt x="90" y="893"/>
                    <a:pt x="209" y="1042"/>
                    <a:pt x="298" y="1132"/>
                  </a:cubicBezTo>
                  <a:cubicBezTo>
                    <a:pt x="239" y="1251"/>
                    <a:pt x="239" y="1370"/>
                    <a:pt x="179" y="1489"/>
                  </a:cubicBezTo>
                  <a:cubicBezTo>
                    <a:pt x="287" y="1506"/>
                    <a:pt x="396" y="1513"/>
                    <a:pt x="506" y="1513"/>
                  </a:cubicBezTo>
                  <a:cubicBezTo>
                    <a:pt x="878" y="1513"/>
                    <a:pt x="1256" y="1429"/>
                    <a:pt x="1614" y="1359"/>
                  </a:cubicBezTo>
                  <a:lnTo>
                    <a:pt x="1614" y="1359"/>
                  </a:lnTo>
                  <a:cubicBezTo>
                    <a:pt x="1516" y="1369"/>
                    <a:pt x="1417" y="1375"/>
                    <a:pt x="1319" y="1375"/>
                  </a:cubicBezTo>
                  <a:cubicBezTo>
                    <a:pt x="1106" y="1375"/>
                    <a:pt x="894" y="1347"/>
                    <a:pt x="685" y="1280"/>
                  </a:cubicBezTo>
                  <a:cubicBezTo>
                    <a:pt x="804" y="1251"/>
                    <a:pt x="1072" y="1102"/>
                    <a:pt x="1191" y="1042"/>
                  </a:cubicBezTo>
                  <a:cubicBezTo>
                    <a:pt x="715" y="983"/>
                    <a:pt x="417" y="953"/>
                    <a:pt x="0" y="74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2937010" y="1869490"/>
              <a:ext cx="441400" cy="320980"/>
            </a:xfrm>
            <a:custGeom>
              <a:avLst/>
              <a:gdLst/>
              <a:ahLst/>
              <a:cxnLst/>
              <a:rect l="l" t="t" r="r" b="b"/>
              <a:pathLst>
                <a:path w="22070" h="16049" extrusionOk="0">
                  <a:moveTo>
                    <a:pt x="21362" y="0"/>
                  </a:moveTo>
                  <a:cubicBezTo>
                    <a:pt x="21348" y="0"/>
                    <a:pt x="21334" y="1"/>
                    <a:pt x="21319" y="3"/>
                  </a:cubicBezTo>
                  <a:cubicBezTo>
                    <a:pt x="20545" y="92"/>
                    <a:pt x="19711" y="360"/>
                    <a:pt x="18937" y="569"/>
                  </a:cubicBezTo>
                  <a:cubicBezTo>
                    <a:pt x="17359" y="1015"/>
                    <a:pt x="15870" y="1789"/>
                    <a:pt x="14292" y="2325"/>
                  </a:cubicBezTo>
                  <a:cubicBezTo>
                    <a:pt x="12654" y="2891"/>
                    <a:pt x="10987" y="3457"/>
                    <a:pt x="9379" y="4142"/>
                  </a:cubicBezTo>
                  <a:cubicBezTo>
                    <a:pt x="8605" y="4439"/>
                    <a:pt x="7831" y="4737"/>
                    <a:pt x="7087" y="5124"/>
                  </a:cubicBezTo>
                  <a:cubicBezTo>
                    <a:pt x="5896" y="5690"/>
                    <a:pt x="4764" y="6077"/>
                    <a:pt x="3633" y="6762"/>
                  </a:cubicBezTo>
                  <a:cubicBezTo>
                    <a:pt x="2621" y="7387"/>
                    <a:pt x="1638" y="7536"/>
                    <a:pt x="924" y="8608"/>
                  </a:cubicBezTo>
                  <a:cubicBezTo>
                    <a:pt x="1" y="10067"/>
                    <a:pt x="1191" y="11407"/>
                    <a:pt x="2353" y="12270"/>
                  </a:cubicBezTo>
                  <a:cubicBezTo>
                    <a:pt x="3365" y="13014"/>
                    <a:pt x="4496" y="13580"/>
                    <a:pt x="5658" y="13997"/>
                  </a:cubicBezTo>
                  <a:cubicBezTo>
                    <a:pt x="7742" y="14771"/>
                    <a:pt x="9558" y="15694"/>
                    <a:pt x="11791" y="15873"/>
                  </a:cubicBezTo>
                  <a:cubicBezTo>
                    <a:pt x="12493" y="15923"/>
                    <a:pt x="13252" y="16048"/>
                    <a:pt x="13993" y="16048"/>
                  </a:cubicBezTo>
                  <a:cubicBezTo>
                    <a:pt x="14572" y="16048"/>
                    <a:pt x="15140" y="15972"/>
                    <a:pt x="15662" y="15724"/>
                  </a:cubicBezTo>
                  <a:cubicBezTo>
                    <a:pt x="16287" y="15456"/>
                    <a:pt x="16972" y="14622"/>
                    <a:pt x="16555" y="13937"/>
                  </a:cubicBezTo>
                  <a:cubicBezTo>
                    <a:pt x="16436" y="13759"/>
                    <a:pt x="16257" y="13640"/>
                    <a:pt x="16079" y="13580"/>
                  </a:cubicBezTo>
                  <a:cubicBezTo>
                    <a:pt x="15691" y="13431"/>
                    <a:pt x="15185" y="13431"/>
                    <a:pt x="14828" y="13431"/>
                  </a:cubicBezTo>
                  <a:cubicBezTo>
                    <a:pt x="13994" y="13401"/>
                    <a:pt x="13101" y="13312"/>
                    <a:pt x="12297" y="13223"/>
                  </a:cubicBezTo>
                  <a:cubicBezTo>
                    <a:pt x="11612" y="13133"/>
                    <a:pt x="10928" y="12776"/>
                    <a:pt x="10243" y="12627"/>
                  </a:cubicBezTo>
                  <a:cubicBezTo>
                    <a:pt x="8784" y="12330"/>
                    <a:pt x="7265" y="11913"/>
                    <a:pt x="5926" y="11287"/>
                  </a:cubicBezTo>
                  <a:cubicBezTo>
                    <a:pt x="5300" y="10990"/>
                    <a:pt x="4615" y="10573"/>
                    <a:pt x="4586" y="9769"/>
                  </a:cubicBezTo>
                  <a:cubicBezTo>
                    <a:pt x="4556" y="9025"/>
                    <a:pt x="5509" y="8727"/>
                    <a:pt x="6074" y="8459"/>
                  </a:cubicBezTo>
                  <a:cubicBezTo>
                    <a:pt x="9796" y="6851"/>
                    <a:pt x="13429" y="5094"/>
                    <a:pt x="17329" y="3933"/>
                  </a:cubicBezTo>
                  <a:cubicBezTo>
                    <a:pt x="18490" y="3576"/>
                    <a:pt x="20217" y="3427"/>
                    <a:pt x="21140" y="2534"/>
                  </a:cubicBezTo>
                  <a:cubicBezTo>
                    <a:pt x="21490" y="2183"/>
                    <a:pt x="22070" y="0"/>
                    <a:pt x="2136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2985390" y="1920150"/>
              <a:ext cx="311900" cy="164980"/>
            </a:xfrm>
            <a:custGeom>
              <a:avLst/>
              <a:gdLst/>
              <a:ahLst/>
              <a:cxnLst/>
              <a:rect l="l" t="t" r="r" b="b"/>
              <a:pathLst>
                <a:path w="15595" h="8249" extrusionOk="0">
                  <a:moveTo>
                    <a:pt x="3767" y="3606"/>
                  </a:moveTo>
                  <a:cubicBezTo>
                    <a:pt x="3724" y="3615"/>
                    <a:pt x="3678" y="3631"/>
                    <a:pt x="3626" y="3663"/>
                  </a:cubicBezTo>
                  <a:cubicBezTo>
                    <a:pt x="3673" y="3644"/>
                    <a:pt x="3720" y="3626"/>
                    <a:pt x="3767" y="3606"/>
                  </a:cubicBezTo>
                  <a:close/>
                  <a:moveTo>
                    <a:pt x="14344" y="31"/>
                  </a:moveTo>
                  <a:cubicBezTo>
                    <a:pt x="14290" y="320"/>
                    <a:pt x="13498" y="599"/>
                    <a:pt x="12886" y="599"/>
                  </a:cubicBezTo>
                  <a:cubicBezTo>
                    <a:pt x="12491" y="599"/>
                    <a:pt x="12171" y="483"/>
                    <a:pt x="12171" y="179"/>
                  </a:cubicBezTo>
                  <a:cubicBezTo>
                    <a:pt x="10563" y="954"/>
                    <a:pt x="8777" y="1430"/>
                    <a:pt x="7109" y="2085"/>
                  </a:cubicBezTo>
                  <a:cubicBezTo>
                    <a:pt x="5968" y="2542"/>
                    <a:pt x="4854" y="3162"/>
                    <a:pt x="3767" y="3606"/>
                  </a:cubicBezTo>
                  <a:lnTo>
                    <a:pt x="3767" y="3606"/>
                  </a:lnTo>
                  <a:cubicBezTo>
                    <a:pt x="3797" y="3601"/>
                    <a:pt x="3826" y="3599"/>
                    <a:pt x="3855" y="3599"/>
                  </a:cubicBezTo>
                  <a:cubicBezTo>
                    <a:pt x="3903" y="3599"/>
                    <a:pt x="3953" y="3603"/>
                    <a:pt x="4013" y="3603"/>
                  </a:cubicBezTo>
                  <a:cubicBezTo>
                    <a:pt x="3894" y="3871"/>
                    <a:pt x="3447" y="3842"/>
                    <a:pt x="3149" y="3931"/>
                  </a:cubicBezTo>
                  <a:cubicBezTo>
                    <a:pt x="2792" y="4050"/>
                    <a:pt x="2435" y="4259"/>
                    <a:pt x="2077" y="4437"/>
                  </a:cubicBezTo>
                  <a:cubicBezTo>
                    <a:pt x="1541" y="4675"/>
                    <a:pt x="738" y="5003"/>
                    <a:pt x="470" y="5539"/>
                  </a:cubicBezTo>
                  <a:cubicBezTo>
                    <a:pt x="0" y="6407"/>
                    <a:pt x="1012" y="7369"/>
                    <a:pt x="1884" y="7882"/>
                  </a:cubicBezTo>
                  <a:lnTo>
                    <a:pt x="1884" y="7882"/>
                  </a:lnTo>
                  <a:cubicBezTo>
                    <a:pt x="637" y="6580"/>
                    <a:pt x="3864" y="4936"/>
                    <a:pt x="4787" y="4556"/>
                  </a:cubicBezTo>
                  <a:cubicBezTo>
                    <a:pt x="6395" y="3842"/>
                    <a:pt x="8122" y="3306"/>
                    <a:pt x="9729" y="2591"/>
                  </a:cubicBezTo>
                  <a:cubicBezTo>
                    <a:pt x="10771" y="2145"/>
                    <a:pt x="11873" y="1847"/>
                    <a:pt x="12975" y="1519"/>
                  </a:cubicBezTo>
                  <a:cubicBezTo>
                    <a:pt x="13660" y="1311"/>
                    <a:pt x="14493" y="1192"/>
                    <a:pt x="15089" y="775"/>
                  </a:cubicBezTo>
                  <a:cubicBezTo>
                    <a:pt x="15059" y="775"/>
                    <a:pt x="15029" y="745"/>
                    <a:pt x="14970" y="715"/>
                  </a:cubicBezTo>
                  <a:cubicBezTo>
                    <a:pt x="15089" y="507"/>
                    <a:pt x="15386" y="358"/>
                    <a:pt x="15595" y="239"/>
                  </a:cubicBezTo>
                  <a:cubicBezTo>
                    <a:pt x="15208" y="1"/>
                    <a:pt x="14731" y="179"/>
                    <a:pt x="14344" y="31"/>
                  </a:cubicBezTo>
                  <a:close/>
                  <a:moveTo>
                    <a:pt x="1884" y="7882"/>
                  </a:moveTo>
                  <a:lnTo>
                    <a:pt x="1884" y="7882"/>
                  </a:lnTo>
                  <a:cubicBezTo>
                    <a:pt x="2004" y="8008"/>
                    <a:pt x="2166" y="8130"/>
                    <a:pt x="2375" y="8248"/>
                  </a:cubicBezTo>
                  <a:lnTo>
                    <a:pt x="2375" y="8248"/>
                  </a:lnTo>
                  <a:lnTo>
                    <a:pt x="2524" y="8189"/>
                  </a:lnTo>
                  <a:cubicBezTo>
                    <a:pt x="2341" y="8126"/>
                    <a:pt x="2118" y="8020"/>
                    <a:pt x="1884" y="78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2976910" y="1880830"/>
              <a:ext cx="381720" cy="202500"/>
            </a:xfrm>
            <a:custGeom>
              <a:avLst/>
              <a:gdLst/>
              <a:ahLst/>
              <a:cxnLst/>
              <a:rect l="l" t="t" r="r" b="b"/>
              <a:pathLst>
                <a:path w="19086" h="10125" extrusionOk="0">
                  <a:moveTo>
                    <a:pt x="18997" y="0"/>
                  </a:moveTo>
                  <a:cubicBezTo>
                    <a:pt x="18210" y="0"/>
                    <a:pt x="17271" y="368"/>
                    <a:pt x="16525" y="597"/>
                  </a:cubicBezTo>
                  <a:cubicBezTo>
                    <a:pt x="15691" y="865"/>
                    <a:pt x="14739" y="1222"/>
                    <a:pt x="13964" y="1699"/>
                  </a:cubicBezTo>
                  <a:cubicBezTo>
                    <a:pt x="14345" y="1563"/>
                    <a:pt x="14800" y="1427"/>
                    <a:pt x="15193" y="1427"/>
                  </a:cubicBezTo>
                  <a:cubicBezTo>
                    <a:pt x="15231" y="1427"/>
                    <a:pt x="15268" y="1428"/>
                    <a:pt x="15304" y="1431"/>
                  </a:cubicBezTo>
                  <a:cubicBezTo>
                    <a:pt x="15066" y="1699"/>
                    <a:pt x="14649" y="1758"/>
                    <a:pt x="14322" y="1997"/>
                  </a:cubicBezTo>
                  <a:cubicBezTo>
                    <a:pt x="14353" y="1990"/>
                    <a:pt x="14385" y="1988"/>
                    <a:pt x="14416" y="1988"/>
                  </a:cubicBezTo>
                  <a:cubicBezTo>
                    <a:pt x="14501" y="1988"/>
                    <a:pt x="14584" y="2005"/>
                    <a:pt x="14659" y="2005"/>
                  </a:cubicBezTo>
                  <a:cubicBezTo>
                    <a:pt x="14687" y="2005"/>
                    <a:pt x="14713" y="2003"/>
                    <a:pt x="14739" y="1997"/>
                  </a:cubicBezTo>
                  <a:lnTo>
                    <a:pt x="14739" y="1997"/>
                  </a:lnTo>
                  <a:cubicBezTo>
                    <a:pt x="14411" y="3932"/>
                    <a:pt x="11225" y="3694"/>
                    <a:pt x="9885" y="3991"/>
                  </a:cubicBezTo>
                  <a:cubicBezTo>
                    <a:pt x="8903" y="4230"/>
                    <a:pt x="7831" y="4766"/>
                    <a:pt x="6878" y="5123"/>
                  </a:cubicBezTo>
                  <a:cubicBezTo>
                    <a:pt x="5925" y="5480"/>
                    <a:pt x="4675" y="5867"/>
                    <a:pt x="3841" y="6433"/>
                  </a:cubicBezTo>
                  <a:cubicBezTo>
                    <a:pt x="4258" y="6701"/>
                    <a:pt x="1787" y="8011"/>
                    <a:pt x="1519" y="8130"/>
                  </a:cubicBezTo>
                  <a:cubicBezTo>
                    <a:pt x="1489" y="8041"/>
                    <a:pt x="1340" y="7922"/>
                    <a:pt x="1310" y="7862"/>
                  </a:cubicBezTo>
                  <a:cubicBezTo>
                    <a:pt x="1281" y="7951"/>
                    <a:pt x="1191" y="8011"/>
                    <a:pt x="1162" y="8071"/>
                  </a:cubicBezTo>
                  <a:cubicBezTo>
                    <a:pt x="953" y="7773"/>
                    <a:pt x="774" y="7475"/>
                    <a:pt x="804" y="7088"/>
                  </a:cubicBezTo>
                  <a:lnTo>
                    <a:pt x="804" y="7088"/>
                  </a:lnTo>
                  <a:cubicBezTo>
                    <a:pt x="0" y="8011"/>
                    <a:pt x="1370" y="9142"/>
                    <a:pt x="2025" y="9649"/>
                  </a:cubicBezTo>
                  <a:lnTo>
                    <a:pt x="1578" y="9202"/>
                  </a:lnTo>
                  <a:lnTo>
                    <a:pt x="1578" y="9202"/>
                  </a:lnTo>
                  <a:cubicBezTo>
                    <a:pt x="1936" y="9500"/>
                    <a:pt x="2323" y="9797"/>
                    <a:pt x="2650" y="10125"/>
                  </a:cubicBezTo>
                  <a:cubicBezTo>
                    <a:pt x="923" y="8309"/>
                    <a:pt x="4586" y="7415"/>
                    <a:pt x="5628" y="6909"/>
                  </a:cubicBezTo>
                  <a:cubicBezTo>
                    <a:pt x="6402" y="6552"/>
                    <a:pt x="7206" y="6284"/>
                    <a:pt x="7950" y="5897"/>
                  </a:cubicBezTo>
                  <a:cubicBezTo>
                    <a:pt x="9349" y="5182"/>
                    <a:pt x="10808" y="4676"/>
                    <a:pt x="12238" y="4081"/>
                  </a:cubicBezTo>
                  <a:cubicBezTo>
                    <a:pt x="13607" y="3515"/>
                    <a:pt x="15096" y="3217"/>
                    <a:pt x="16525" y="2741"/>
                  </a:cubicBezTo>
                  <a:cubicBezTo>
                    <a:pt x="16852" y="2652"/>
                    <a:pt x="17120" y="2443"/>
                    <a:pt x="17448" y="2354"/>
                  </a:cubicBezTo>
                  <a:cubicBezTo>
                    <a:pt x="17716" y="2265"/>
                    <a:pt x="18282" y="2265"/>
                    <a:pt x="18460" y="1997"/>
                  </a:cubicBezTo>
                  <a:cubicBezTo>
                    <a:pt x="18698" y="1669"/>
                    <a:pt x="18431" y="1520"/>
                    <a:pt x="18550" y="1193"/>
                  </a:cubicBezTo>
                  <a:cubicBezTo>
                    <a:pt x="18639" y="955"/>
                    <a:pt x="18966" y="746"/>
                    <a:pt x="19026" y="419"/>
                  </a:cubicBezTo>
                  <a:cubicBezTo>
                    <a:pt x="18907" y="389"/>
                    <a:pt x="18877" y="299"/>
                    <a:pt x="18818" y="299"/>
                  </a:cubicBezTo>
                  <a:cubicBezTo>
                    <a:pt x="18966" y="210"/>
                    <a:pt x="18966" y="91"/>
                    <a:pt x="19086" y="2"/>
                  </a:cubicBezTo>
                  <a:cubicBezTo>
                    <a:pt x="19056" y="1"/>
                    <a:pt x="19026" y="0"/>
                    <a:pt x="1899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3110290" y="2142270"/>
              <a:ext cx="148300" cy="32260"/>
            </a:xfrm>
            <a:custGeom>
              <a:avLst/>
              <a:gdLst/>
              <a:ahLst/>
              <a:cxnLst/>
              <a:rect l="l" t="t" r="r" b="b"/>
              <a:pathLst>
                <a:path w="7415" h="1613" extrusionOk="0">
                  <a:moveTo>
                    <a:pt x="1" y="1"/>
                  </a:moveTo>
                  <a:cubicBezTo>
                    <a:pt x="151" y="70"/>
                    <a:pt x="336" y="121"/>
                    <a:pt x="532" y="163"/>
                  </a:cubicBezTo>
                  <a:lnTo>
                    <a:pt x="532" y="163"/>
                  </a:lnTo>
                  <a:cubicBezTo>
                    <a:pt x="358" y="107"/>
                    <a:pt x="182" y="52"/>
                    <a:pt x="1" y="1"/>
                  </a:cubicBezTo>
                  <a:close/>
                  <a:moveTo>
                    <a:pt x="2800" y="149"/>
                  </a:moveTo>
                  <a:lnTo>
                    <a:pt x="2800" y="149"/>
                  </a:lnTo>
                  <a:cubicBezTo>
                    <a:pt x="2859" y="209"/>
                    <a:pt x="2889" y="358"/>
                    <a:pt x="2919" y="417"/>
                  </a:cubicBezTo>
                  <a:cubicBezTo>
                    <a:pt x="2551" y="437"/>
                    <a:pt x="2310" y="447"/>
                    <a:pt x="2136" y="447"/>
                  </a:cubicBezTo>
                  <a:cubicBezTo>
                    <a:pt x="1787" y="447"/>
                    <a:pt x="1708" y="407"/>
                    <a:pt x="1430" y="328"/>
                  </a:cubicBezTo>
                  <a:cubicBezTo>
                    <a:pt x="1175" y="273"/>
                    <a:pt x="841" y="230"/>
                    <a:pt x="532" y="163"/>
                  </a:cubicBezTo>
                  <a:lnTo>
                    <a:pt x="532" y="163"/>
                  </a:lnTo>
                  <a:cubicBezTo>
                    <a:pt x="1558" y="495"/>
                    <a:pt x="2479" y="873"/>
                    <a:pt x="3574" y="924"/>
                  </a:cubicBezTo>
                  <a:cubicBezTo>
                    <a:pt x="4092" y="959"/>
                    <a:pt x="4611" y="1081"/>
                    <a:pt x="5123" y="1205"/>
                  </a:cubicBezTo>
                  <a:lnTo>
                    <a:pt x="5123" y="1205"/>
                  </a:lnTo>
                  <a:cubicBezTo>
                    <a:pt x="4237" y="911"/>
                    <a:pt x="3282" y="364"/>
                    <a:pt x="2800" y="149"/>
                  </a:cubicBezTo>
                  <a:close/>
                  <a:moveTo>
                    <a:pt x="5123" y="1205"/>
                  </a:moveTo>
                  <a:lnTo>
                    <a:pt x="5123" y="1205"/>
                  </a:lnTo>
                  <a:cubicBezTo>
                    <a:pt x="5399" y="1296"/>
                    <a:pt x="5669" y="1363"/>
                    <a:pt x="5915" y="1388"/>
                  </a:cubicBezTo>
                  <a:lnTo>
                    <a:pt x="5915" y="1388"/>
                  </a:lnTo>
                  <a:cubicBezTo>
                    <a:pt x="5654" y="1334"/>
                    <a:pt x="5389" y="1269"/>
                    <a:pt x="5123" y="1205"/>
                  </a:cubicBezTo>
                  <a:close/>
                  <a:moveTo>
                    <a:pt x="7415" y="924"/>
                  </a:moveTo>
                  <a:lnTo>
                    <a:pt x="7415" y="924"/>
                  </a:lnTo>
                  <a:cubicBezTo>
                    <a:pt x="7117" y="1013"/>
                    <a:pt x="6819" y="1043"/>
                    <a:pt x="6581" y="1162"/>
                  </a:cubicBezTo>
                  <a:cubicBezTo>
                    <a:pt x="6581" y="1221"/>
                    <a:pt x="6611" y="1221"/>
                    <a:pt x="6640" y="1281"/>
                  </a:cubicBezTo>
                  <a:cubicBezTo>
                    <a:pt x="6491" y="1363"/>
                    <a:pt x="6311" y="1398"/>
                    <a:pt x="6111" y="1398"/>
                  </a:cubicBezTo>
                  <a:cubicBezTo>
                    <a:pt x="6048" y="1398"/>
                    <a:pt x="5982" y="1394"/>
                    <a:pt x="5915" y="1388"/>
                  </a:cubicBezTo>
                  <a:lnTo>
                    <a:pt x="5915" y="1388"/>
                  </a:lnTo>
                  <a:cubicBezTo>
                    <a:pt x="5988" y="1403"/>
                    <a:pt x="6061" y="1417"/>
                    <a:pt x="6134" y="1430"/>
                  </a:cubicBezTo>
                  <a:lnTo>
                    <a:pt x="5569" y="1430"/>
                  </a:lnTo>
                  <a:cubicBezTo>
                    <a:pt x="5846" y="1504"/>
                    <a:pt x="6296" y="1612"/>
                    <a:pt x="6690" y="1612"/>
                  </a:cubicBezTo>
                  <a:cubicBezTo>
                    <a:pt x="6930" y="1612"/>
                    <a:pt x="7149" y="1572"/>
                    <a:pt x="7295" y="1459"/>
                  </a:cubicBezTo>
                  <a:cubicBezTo>
                    <a:pt x="7176" y="1430"/>
                    <a:pt x="7117" y="1400"/>
                    <a:pt x="7027" y="1370"/>
                  </a:cubicBezTo>
                  <a:cubicBezTo>
                    <a:pt x="7206" y="1311"/>
                    <a:pt x="7355" y="1132"/>
                    <a:pt x="7415" y="92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3464470" y="1866510"/>
              <a:ext cx="439020" cy="311780"/>
            </a:xfrm>
            <a:custGeom>
              <a:avLst/>
              <a:gdLst/>
              <a:ahLst/>
              <a:cxnLst/>
              <a:rect l="l" t="t" r="r" b="b"/>
              <a:pathLst>
                <a:path w="21951" h="15589" extrusionOk="0">
                  <a:moveTo>
                    <a:pt x="736" y="1"/>
                  </a:moveTo>
                  <a:cubicBezTo>
                    <a:pt x="0" y="1"/>
                    <a:pt x="580" y="2184"/>
                    <a:pt x="930" y="2534"/>
                  </a:cubicBezTo>
                  <a:cubicBezTo>
                    <a:pt x="1824" y="3427"/>
                    <a:pt x="3550" y="3606"/>
                    <a:pt x="4712" y="3993"/>
                  </a:cubicBezTo>
                  <a:cubicBezTo>
                    <a:pt x="8582" y="5214"/>
                    <a:pt x="12185" y="7000"/>
                    <a:pt x="15877" y="8697"/>
                  </a:cubicBezTo>
                  <a:cubicBezTo>
                    <a:pt x="16443" y="8935"/>
                    <a:pt x="17395" y="9263"/>
                    <a:pt x="17366" y="10007"/>
                  </a:cubicBezTo>
                  <a:cubicBezTo>
                    <a:pt x="17306" y="10811"/>
                    <a:pt x="16621" y="11198"/>
                    <a:pt x="15966" y="11496"/>
                  </a:cubicBezTo>
                  <a:cubicBezTo>
                    <a:pt x="14716" y="12062"/>
                    <a:pt x="13316" y="12598"/>
                    <a:pt x="11977" y="12925"/>
                  </a:cubicBezTo>
                  <a:cubicBezTo>
                    <a:pt x="10726" y="13193"/>
                    <a:pt x="9475" y="13223"/>
                    <a:pt x="8195" y="13253"/>
                  </a:cubicBezTo>
                  <a:cubicBezTo>
                    <a:pt x="7362" y="13312"/>
                    <a:pt x="5992" y="13193"/>
                    <a:pt x="6141" y="14235"/>
                  </a:cubicBezTo>
                  <a:cubicBezTo>
                    <a:pt x="6141" y="14354"/>
                    <a:pt x="6171" y="14503"/>
                    <a:pt x="6260" y="14682"/>
                  </a:cubicBezTo>
                  <a:cubicBezTo>
                    <a:pt x="6543" y="15416"/>
                    <a:pt x="7266" y="15589"/>
                    <a:pt x="8035" y="15589"/>
                  </a:cubicBezTo>
                  <a:cubicBezTo>
                    <a:pt x="8639" y="15589"/>
                    <a:pt x="9272" y="15482"/>
                    <a:pt x="9743" y="15456"/>
                  </a:cubicBezTo>
                  <a:cubicBezTo>
                    <a:pt x="13227" y="15218"/>
                    <a:pt x="16591" y="14622"/>
                    <a:pt x="19539" y="12538"/>
                  </a:cubicBezTo>
                  <a:cubicBezTo>
                    <a:pt x="20730" y="11704"/>
                    <a:pt x="21951" y="10365"/>
                    <a:pt x="21028" y="8906"/>
                  </a:cubicBezTo>
                  <a:cubicBezTo>
                    <a:pt x="20343" y="7804"/>
                    <a:pt x="19360" y="7655"/>
                    <a:pt x="18348" y="7000"/>
                  </a:cubicBezTo>
                  <a:cubicBezTo>
                    <a:pt x="17247" y="6315"/>
                    <a:pt x="16085" y="5898"/>
                    <a:pt x="14924" y="5303"/>
                  </a:cubicBezTo>
                  <a:cubicBezTo>
                    <a:pt x="14180" y="4946"/>
                    <a:pt x="13406" y="4618"/>
                    <a:pt x="12661" y="4291"/>
                  </a:cubicBezTo>
                  <a:cubicBezTo>
                    <a:pt x="11054" y="3606"/>
                    <a:pt x="9386" y="3010"/>
                    <a:pt x="7749" y="2415"/>
                  </a:cubicBezTo>
                  <a:cubicBezTo>
                    <a:pt x="6200" y="1879"/>
                    <a:pt x="4712" y="1045"/>
                    <a:pt x="3134" y="599"/>
                  </a:cubicBezTo>
                  <a:cubicBezTo>
                    <a:pt x="2359" y="360"/>
                    <a:pt x="1556" y="92"/>
                    <a:pt x="781" y="3"/>
                  </a:cubicBezTo>
                  <a:cubicBezTo>
                    <a:pt x="766" y="1"/>
                    <a:pt x="751" y="1"/>
                    <a:pt x="73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3544990" y="1918970"/>
              <a:ext cx="309720" cy="167940"/>
            </a:xfrm>
            <a:custGeom>
              <a:avLst/>
              <a:gdLst/>
              <a:ahLst/>
              <a:cxnLst/>
              <a:rect l="l" t="t" r="r" b="b"/>
              <a:pathLst>
                <a:path w="15486" h="8397" extrusionOk="0">
                  <a:moveTo>
                    <a:pt x="11935" y="3780"/>
                  </a:moveTo>
                  <a:cubicBezTo>
                    <a:pt x="11937" y="3780"/>
                    <a:pt x="11939" y="3781"/>
                    <a:pt x="11940" y="3782"/>
                  </a:cubicBezTo>
                  <a:cubicBezTo>
                    <a:pt x="11939" y="3781"/>
                    <a:pt x="11937" y="3780"/>
                    <a:pt x="11935" y="3780"/>
                  </a:cubicBezTo>
                  <a:close/>
                  <a:moveTo>
                    <a:pt x="1281" y="0"/>
                  </a:moveTo>
                  <a:cubicBezTo>
                    <a:pt x="1143" y="53"/>
                    <a:pt x="993" y="61"/>
                    <a:pt x="839" y="61"/>
                  </a:cubicBezTo>
                  <a:cubicBezTo>
                    <a:pt x="777" y="61"/>
                    <a:pt x="715" y="60"/>
                    <a:pt x="652" y="60"/>
                  </a:cubicBezTo>
                  <a:cubicBezTo>
                    <a:pt x="433" y="60"/>
                    <a:pt x="209" y="75"/>
                    <a:pt x="1" y="209"/>
                  </a:cubicBezTo>
                  <a:cubicBezTo>
                    <a:pt x="209" y="328"/>
                    <a:pt x="507" y="447"/>
                    <a:pt x="626" y="655"/>
                  </a:cubicBezTo>
                  <a:cubicBezTo>
                    <a:pt x="567" y="685"/>
                    <a:pt x="507" y="715"/>
                    <a:pt x="477" y="745"/>
                  </a:cubicBezTo>
                  <a:cubicBezTo>
                    <a:pt x="1102" y="1161"/>
                    <a:pt x="1936" y="1281"/>
                    <a:pt x="2621" y="1519"/>
                  </a:cubicBezTo>
                  <a:cubicBezTo>
                    <a:pt x="3693" y="1876"/>
                    <a:pt x="4824" y="2174"/>
                    <a:pt x="5837" y="2620"/>
                  </a:cubicBezTo>
                  <a:cubicBezTo>
                    <a:pt x="7444" y="3365"/>
                    <a:pt x="9141" y="3930"/>
                    <a:pt x="10749" y="4645"/>
                  </a:cubicBezTo>
                  <a:cubicBezTo>
                    <a:pt x="11638" y="5049"/>
                    <a:pt x="14819" y="6721"/>
                    <a:pt x="13629" y="8006"/>
                  </a:cubicBezTo>
                  <a:lnTo>
                    <a:pt x="13629" y="8006"/>
                  </a:lnTo>
                  <a:cubicBezTo>
                    <a:pt x="14504" y="7511"/>
                    <a:pt x="15485" y="6578"/>
                    <a:pt x="15067" y="5717"/>
                  </a:cubicBezTo>
                  <a:cubicBezTo>
                    <a:pt x="14769" y="5181"/>
                    <a:pt x="13995" y="4853"/>
                    <a:pt x="13459" y="4585"/>
                  </a:cubicBezTo>
                  <a:cubicBezTo>
                    <a:pt x="13101" y="4407"/>
                    <a:pt x="12744" y="4198"/>
                    <a:pt x="12387" y="4079"/>
                  </a:cubicBezTo>
                  <a:cubicBezTo>
                    <a:pt x="12119" y="3960"/>
                    <a:pt x="11642" y="3990"/>
                    <a:pt x="11523" y="3722"/>
                  </a:cubicBezTo>
                  <a:lnTo>
                    <a:pt x="11523" y="3722"/>
                  </a:lnTo>
                  <a:cubicBezTo>
                    <a:pt x="11700" y="3751"/>
                    <a:pt x="11789" y="3723"/>
                    <a:pt x="11935" y="3780"/>
                  </a:cubicBezTo>
                  <a:lnTo>
                    <a:pt x="11935" y="3780"/>
                  </a:lnTo>
                  <a:cubicBezTo>
                    <a:pt x="10805" y="3333"/>
                    <a:pt x="9646" y="2649"/>
                    <a:pt x="8486" y="2174"/>
                  </a:cubicBezTo>
                  <a:cubicBezTo>
                    <a:pt x="6819" y="1459"/>
                    <a:pt x="5033" y="983"/>
                    <a:pt x="3425" y="179"/>
                  </a:cubicBezTo>
                  <a:cubicBezTo>
                    <a:pt x="3413" y="475"/>
                    <a:pt x="3105" y="588"/>
                    <a:pt x="2726" y="588"/>
                  </a:cubicBezTo>
                  <a:cubicBezTo>
                    <a:pt x="2115" y="588"/>
                    <a:pt x="1318" y="294"/>
                    <a:pt x="1281" y="0"/>
                  </a:cubicBezTo>
                  <a:close/>
                  <a:moveTo>
                    <a:pt x="13629" y="8006"/>
                  </a:moveTo>
                  <a:cubicBezTo>
                    <a:pt x="13384" y="8145"/>
                    <a:pt x="13148" y="8249"/>
                    <a:pt x="12953" y="8307"/>
                  </a:cubicBezTo>
                  <a:lnTo>
                    <a:pt x="13101" y="8397"/>
                  </a:lnTo>
                  <a:cubicBezTo>
                    <a:pt x="13331" y="8272"/>
                    <a:pt x="13504" y="8141"/>
                    <a:pt x="13629" y="800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3484250" y="1877870"/>
              <a:ext cx="379340" cy="207260"/>
            </a:xfrm>
            <a:custGeom>
              <a:avLst/>
              <a:gdLst/>
              <a:ahLst/>
              <a:cxnLst/>
              <a:rect l="l" t="t" r="r" b="b"/>
              <a:pathLst>
                <a:path w="18967" h="10363" extrusionOk="0">
                  <a:moveTo>
                    <a:pt x="1" y="1"/>
                  </a:moveTo>
                  <a:cubicBezTo>
                    <a:pt x="120" y="90"/>
                    <a:pt x="120" y="209"/>
                    <a:pt x="269" y="299"/>
                  </a:cubicBezTo>
                  <a:cubicBezTo>
                    <a:pt x="209" y="299"/>
                    <a:pt x="180" y="388"/>
                    <a:pt x="60" y="418"/>
                  </a:cubicBezTo>
                  <a:cubicBezTo>
                    <a:pt x="120" y="745"/>
                    <a:pt x="447" y="954"/>
                    <a:pt x="537" y="1192"/>
                  </a:cubicBezTo>
                  <a:cubicBezTo>
                    <a:pt x="626" y="1519"/>
                    <a:pt x="388" y="1668"/>
                    <a:pt x="596" y="1996"/>
                  </a:cubicBezTo>
                  <a:cubicBezTo>
                    <a:pt x="775" y="2293"/>
                    <a:pt x="1341" y="2293"/>
                    <a:pt x="1609" y="2383"/>
                  </a:cubicBezTo>
                  <a:cubicBezTo>
                    <a:pt x="1936" y="2472"/>
                    <a:pt x="2174" y="2681"/>
                    <a:pt x="2532" y="2800"/>
                  </a:cubicBezTo>
                  <a:cubicBezTo>
                    <a:pt x="3931" y="3276"/>
                    <a:pt x="5420" y="3574"/>
                    <a:pt x="6789" y="4169"/>
                  </a:cubicBezTo>
                  <a:cubicBezTo>
                    <a:pt x="8219" y="4794"/>
                    <a:pt x="9677" y="5330"/>
                    <a:pt x="11047" y="6075"/>
                  </a:cubicBezTo>
                  <a:cubicBezTo>
                    <a:pt x="11791" y="6462"/>
                    <a:pt x="12595" y="6730"/>
                    <a:pt x="13340" y="7117"/>
                  </a:cubicBezTo>
                  <a:cubicBezTo>
                    <a:pt x="14399" y="7617"/>
                    <a:pt x="17959" y="8554"/>
                    <a:pt x="16375" y="10300"/>
                  </a:cubicBezTo>
                  <a:lnTo>
                    <a:pt x="16375" y="10300"/>
                  </a:lnTo>
                  <a:cubicBezTo>
                    <a:pt x="16668" y="9997"/>
                    <a:pt x="17053" y="9720"/>
                    <a:pt x="17359" y="9469"/>
                  </a:cubicBezTo>
                  <a:lnTo>
                    <a:pt x="17359" y="9469"/>
                  </a:lnTo>
                  <a:lnTo>
                    <a:pt x="16942" y="9886"/>
                  </a:lnTo>
                  <a:cubicBezTo>
                    <a:pt x="17597" y="9380"/>
                    <a:pt x="18967" y="8278"/>
                    <a:pt x="18193" y="7355"/>
                  </a:cubicBezTo>
                  <a:lnTo>
                    <a:pt x="18193" y="7355"/>
                  </a:lnTo>
                  <a:cubicBezTo>
                    <a:pt x="18193" y="7742"/>
                    <a:pt x="18014" y="8040"/>
                    <a:pt x="17806" y="8308"/>
                  </a:cubicBezTo>
                  <a:cubicBezTo>
                    <a:pt x="17776" y="8278"/>
                    <a:pt x="17687" y="8219"/>
                    <a:pt x="17657" y="8099"/>
                  </a:cubicBezTo>
                  <a:cubicBezTo>
                    <a:pt x="17627" y="8159"/>
                    <a:pt x="17478" y="8308"/>
                    <a:pt x="17448" y="8397"/>
                  </a:cubicBezTo>
                  <a:cubicBezTo>
                    <a:pt x="17181" y="8278"/>
                    <a:pt x="14739" y="6908"/>
                    <a:pt x="15156" y="6640"/>
                  </a:cubicBezTo>
                  <a:cubicBezTo>
                    <a:pt x="14322" y="6075"/>
                    <a:pt x="13101" y="5688"/>
                    <a:pt x="12149" y="5301"/>
                  </a:cubicBezTo>
                  <a:cubicBezTo>
                    <a:pt x="11166" y="4914"/>
                    <a:pt x="10124" y="4348"/>
                    <a:pt x="9171" y="4110"/>
                  </a:cubicBezTo>
                  <a:cubicBezTo>
                    <a:pt x="7831" y="3782"/>
                    <a:pt x="4616" y="4020"/>
                    <a:pt x="4318" y="2055"/>
                  </a:cubicBezTo>
                  <a:lnTo>
                    <a:pt x="4318" y="2055"/>
                  </a:lnTo>
                  <a:cubicBezTo>
                    <a:pt x="4343" y="2062"/>
                    <a:pt x="4370" y="2064"/>
                    <a:pt x="4397" y="2064"/>
                  </a:cubicBezTo>
                  <a:cubicBezTo>
                    <a:pt x="4473" y="2064"/>
                    <a:pt x="4556" y="2047"/>
                    <a:pt x="4641" y="2047"/>
                  </a:cubicBezTo>
                  <a:cubicBezTo>
                    <a:pt x="4672" y="2047"/>
                    <a:pt x="4703" y="2049"/>
                    <a:pt x="4735" y="2055"/>
                  </a:cubicBezTo>
                  <a:cubicBezTo>
                    <a:pt x="4437" y="1817"/>
                    <a:pt x="4020" y="1758"/>
                    <a:pt x="3752" y="1490"/>
                  </a:cubicBezTo>
                  <a:cubicBezTo>
                    <a:pt x="3791" y="1487"/>
                    <a:pt x="3831" y="1486"/>
                    <a:pt x="3870" y="1486"/>
                  </a:cubicBezTo>
                  <a:cubicBezTo>
                    <a:pt x="4286" y="1486"/>
                    <a:pt x="4739" y="1622"/>
                    <a:pt x="5092" y="1758"/>
                  </a:cubicBezTo>
                  <a:cubicBezTo>
                    <a:pt x="4348" y="1281"/>
                    <a:pt x="3395" y="924"/>
                    <a:pt x="2561" y="656"/>
                  </a:cubicBezTo>
                  <a:cubicBezTo>
                    <a:pt x="1787" y="388"/>
                    <a:pt x="835" y="1"/>
                    <a:pt x="1" y="1"/>
                  </a:cubicBezTo>
                  <a:close/>
                  <a:moveTo>
                    <a:pt x="16375" y="10300"/>
                  </a:moveTo>
                  <a:cubicBezTo>
                    <a:pt x="16356" y="10321"/>
                    <a:pt x="16336" y="10341"/>
                    <a:pt x="16317" y="10362"/>
                  </a:cubicBezTo>
                  <a:cubicBezTo>
                    <a:pt x="16337" y="10341"/>
                    <a:pt x="16357" y="10321"/>
                    <a:pt x="16375" y="103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3627170" y="2150750"/>
              <a:ext cx="125080" cy="13200"/>
            </a:xfrm>
            <a:custGeom>
              <a:avLst/>
              <a:gdLst/>
              <a:ahLst/>
              <a:cxnLst/>
              <a:rect l="l" t="t" r="r" b="b"/>
              <a:pathLst>
                <a:path w="6254" h="660" extrusionOk="0">
                  <a:moveTo>
                    <a:pt x="5765" y="1"/>
                  </a:moveTo>
                  <a:cubicBezTo>
                    <a:pt x="4697" y="1"/>
                    <a:pt x="3681" y="303"/>
                    <a:pt x="2621" y="380"/>
                  </a:cubicBezTo>
                  <a:cubicBezTo>
                    <a:pt x="2482" y="391"/>
                    <a:pt x="2330" y="394"/>
                    <a:pt x="2170" y="394"/>
                  </a:cubicBezTo>
                  <a:cubicBezTo>
                    <a:pt x="1961" y="394"/>
                    <a:pt x="1738" y="389"/>
                    <a:pt x="1514" y="389"/>
                  </a:cubicBezTo>
                  <a:cubicBezTo>
                    <a:pt x="954" y="389"/>
                    <a:pt x="385" y="421"/>
                    <a:pt x="1" y="648"/>
                  </a:cubicBezTo>
                  <a:cubicBezTo>
                    <a:pt x="158" y="644"/>
                    <a:pt x="316" y="642"/>
                    <a:pt x="475" y="642"/>
                  </a:cubicBezTo>
                  <a:cubicBezTo>
                    <a:pt x="979" y="642"/>
                    <a:pt x="1492" y="660"/>
                    <a:pt x="2002" y="660"/>
                  </a:cubicBezTo>
                  <a:cubicBezTo>
                    <a:pt x="2371" y="660"/>
                    <a:pt x="2738" y="650"/>
                    <a:pt x="3097" y="619"/>
                  </a:cubicBezTo>
                  <a:cubicBezTo>
                    <a:pt x="3067" y="619"/>
                    <a:pt x="3008" y="559"/>
                    <a:pt x="2978" y="529"/>
                  </a:cubicBezTo>
                  <a:cubicBezTo>
                    <a:pt x="3842" y="500"/>
                    <a:pt x="4765" y="410"/>
                    <a:pt x="5628" y="232"/>
                  </a:cubicBezTo>
                  <a:cubicBezTo>
                    <a:pt x="5836" y="202"/>
                    <a:pt x="6015" y="83"/>
                    <a:pt x="6253" y="23"/>
                  </a:cubicBezTo>
                  <a:cubicBezTo>
                    <a:pt x="6089" y="8"/>
                    <a:pt x="5926" y="1"/>
                    <a:pt x="576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3488430" y="1771370"/>
              <a:ext cx="388860" cy="292480"/>
            </a:xfrm>
            <a:custGeom>
              <a:avLst/>
              <a:gdLst/>
              <a:ahLst/>
              <a:cxnLst/>
              <a:rect l="l" t="t" r="r" b="b"/>
              <a:pathLst>
                <a:path w="19443" h="14624" extrusionOk="0">
                  <a:moveTo>
                    <a:pt x="2074" y="0"/>
                  </a:moveTo>
                  <a:cubicBezTo>
                    <a:pt x="1888" y="0"/>
                    <a:pt x="1703" y="17"/>
                    <a:pt x="1519" y="56"/>
                  </a:cubicBezTo>
                  <a:cubicBezTo>
                    <a:pt x="864" y="175"/>
                    <a:pt x="0" y="1009"/>
                    <a:pt x="149" y="1723"/>
                  </a:cubicBezTo>
                  <a:cubicBezTo>
                    <a:pt x="238" y="2259"/>
                    <a:pt x="864" y="2438"/>
                    <a:pt x="1340" y="2527"/>
                  </a:cubicBezTo>
                  <a:cubicBezTo>
                    <a:pt x="3543" y="2944"/>
                    <a:pt x="5687" y="3212"/>
                    <a:pt x="7742" y="4194"/>
                  </a:cubicBezTo>
                  <a:cubicBezTo>
                    <a:pt x="9409" y="4998"/>
                    <a:pt x="11195" y="5624"/>
                    <a:pt x="12833" y="6487"/>
                  </a:cubicBezTo>
                  <a:cubicBezTo>
                    <a:pt x="13399" y="6785"/>
                    <a:pt x="13905" y="7231"/>
                    <a:pt x="14500" y="7559"/>
                  </a:cubicBezTo>
                  <a:cubicBezTo>
                    <a:pt x="15215" y="7946"/>
                    <a:pt x="15989" y="8482"/>
                    <a:pt x="15364" y="9375"/>
                  </a:cubicBezTo>
                  <a:cubicBezTo>
                    <a:pt x="14292" y="10953"/>
                    <a:pt x="12237" y="10953"/>
                    <a:pt x="10570" y="11310"/>
                  </a:cubicBezTo>
                  <a:cubicBezTo>
                    <a:pt x="9439" y="11549"/>
                    <a:pt x="8307" y="11757"/>
                    <a:pt x="7176" y="11965"/>
                  </a:cubicBezTo>
                  <a:cubicBezTo>
                    <a:pt x="7103" y="11978"/>
                    <a:pt x="7005" y="11982"/>
                    <a:pt x="6888" y="11982"/>
                  </a:cubicBezTo>
                  <a:cubicBezTo>
                    <a:pt x="6558" y="11982"/>
                    <a:pt x="6081" y="11947"/>
                    <a:pt x="5626" y="11947"/>
                  </a:cubicBezTo>
                  <a:cubicBezTo>
                    <a:pt x="5048" y="11947"/>
                    <a:pt x="4506" y="12004"/>
                    <a:pt x="4347" y="12263"/>
                  </a:cubicBezTo>
                  <a:cubicBezTo>
                    <a:pt x="4198" y="12472"/>
                    <a:pt x="4407" y="13067"/>
                    <a:pt x="4407" y="13335"/>
                  </a:cubicBezTo>
                  <a:cubicBezTo>
                    <a:pt x="4407" y="13633"/>
                    <a:pt x="4139" y="14079"/>
                    <a:pt x="4169" y="14318"/>
                  </a:cubicBezTo>
                  <a:cubicBezTo>
                    <a:pt x="4211" y="14557"/>
                    <a:pt x="4587" y="14623"/>
                    <a:pt x="5013" y="14623"/>
                  </a:cubicBezTo>
                  <a:cubicBezTo>
                    <a:pt x="5485" y="14623"/>
                    <a:pt x="6019" y="14542"/>
                    <a:pt x="6223" y="14526"/>
                  </a:cubicBezTo>
                  <a:cubicBezTo>
                    <a:pt x="7593" y="14496"/>
                    <a:pt x="8992" y="14139"/>
                    <a:pt x="10332" y="13960"/>
                  </a:cubicBezTo>
                  <a:cubicBezTo>
                    <a:pt x="11910" y="13722"/>
                    <a:pt x="13518" y="13067"/>
                    <a:pt x="15006" y="12531"/>
                  </a:cubicBezTo>
                  <a:cubicBezTo>
                    <a:pt x="16674" y="11906"/>
                    <a:pt x="19443" y="10328"/>
                    <a:pt x="18430" y="8154"/>
                  </a:cubicBezTo>
                  <a:cubicBezTo>
                    <a:pt x="17984" y="7172"/>
                    <a:pt x="17061" y="6636"/>
                    <a:pt x="16316" y="5862"/>
                  </a:cubicBezTo>
                  <a:cubicBezTo>
                    <a:pt x="15155" y="4671"/>
                    <a:pt x="13280" y="4046"/>
                    <a:pt x="11761" y="3361"/>
                  </a:cubicBezTo>
                  <a:cubicBezTo>
                    <a:pt x="10689" y="2855"/>
                    <a:pt x="9617" y="2348"/>
                    <a:pt x="8516" y="1991"/>
                  </a:cubicBezTo>
                  <a:cubicBezTo>
                    <a:pt x="7622" y="1693"/>
                    <a:pt x="6699" y="1306"/>
                    <a:pt x="5776" y="1068"/>
                  </a:cubicBezTo>
                  <a:cubicBezTo>
                    <a:pt x="4609" y="783"/>
                    <a:pt x="3329" y="0"/>
                    <a:pt x="207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3498550" y="1780550"/>
              <a:ext cx="335140" cy="186080"/>
            </a:xfrm>
            <a:custGeom>
              <a:avLst/>
              <a:gdLst/>
              <a:ahLst/>
              <a:cxnLst/>
              <a:rect l="l" t="t" r="r" b="b"/>
              <a:pathLst>
                <a:path w="16757" h="9304" extrusionOk="0">
                  <a:moveTo>
                    <a:pt x="1341" y="1"/>
                  </a:moveTo>
                  <a:cubicBezTo>
                    <a:pt x="870" y="1"/>
                    <a:pt x="449" y="148"/>
                    <a:pt x="239" y="639"/>
                  </a:cubicBezTo>
                  <a:cubicBezTo>
                    <a:pt x="90" y="1026"/>
                    <a:pt x="0" y="1473"/>
                    <a:pt x="388" y="1711"/>
                  </a:cubicBezTo>
                  <a:cubicBezTo>
                    <a:pt x="655" y="1860"/>
                    <a:pt x="1221" y="1830"/>
                    <a:pt x="1549" y="1889"/>
                  </a:cubicBezTo>
                  <a:cubicBezTo>
                    <a:pt x="2263" y="2068"/>
                    <a:pt x="2948" y="2277"/>
                    <a:pt x="3663" y="2485"/>
                  </a:cubicBezTo>
                  <a:cubicBezTo>
                    <a:pt x="4883" y="2842"/>
                    <a:pt x="6134" y="3200"/>
                    <a:pt x="7355" y="3616"/>
                  </a:cubicBezTo>
                  <a:cubicBezTo>
                    <a:pt x="8159" y="3914"/>
                    <a:pt x="8873" y="4301"/>
                    <a:pt x="9677" y="4629"/>
                  </a:cubicBezTo>
                  <a:cubicBezTo>
                    <a:pt x="10183" y="4867"/>
                    <a:pt x="10719" y="5046"/>
                    <a:pt x="11225" y="5313"/>
                  </a:cubicBezTo>
                  <a:cubicBezTo>
                    <a:pt x="12446" y="5879"/>
                    <a:pt x="13548" y="6594"/>
                    <a:pt x="14620" y="7427"/>
                  </a:cubicBezTo>
                  <a:cubicBezTo>
                    <a:pt x="14977" y="7725"/>
                    <a:pt x="15275" y="7844"/>
                    <a:pt x="15275" y="8350"/>
                  </a:cubicBezTo>
                  <a:cubicBezTo>
                    <a:pt x="15275" y="8600"/>
                    <a:pt x="15187" y="8909"/>
                    <a:pt x="15002" y="9112"/>
                  </a:cubicBezTo>
                  <a:lnTo>
                    <a:pt x="15002" y="9112"/>
                  </a:lnTo>
                  <a:cubicBezTo>
                    <a:pt x="15772" y="8581"/>
                    <a:pt x="16756" y="7662"/>
                    <a:pt x="16257" y="6743"/>
                  </a:cubicBezTo>
                  <a:cubicBezTo>
                    <a:pt x="15989" y="6177"/>
                    <a:pt x="15334" y="5969"/>
                    <a:pt x="14768" y="5730"/>
                  </a:cubicBezTo>
                  <a:cubicBezTo>
                    <a:pt x="14024" y="5403"/>
                    <a:pt x="13280" y="4956"/>
                    <a:pt x="12565" y="4569"/>
                  </a:cubicBezTo>
                  <a:lnTo>
                    <a:pt x="12565" y="4569"/>
                  </a:lnTo>
                  <a:cubicBezTo>
                    <a:pt x="12714" y="4658"/>
                    <a:pt x="12238" y="4778"/>
                    <a:pt x="12238" y="4778"/>
                  </a:cubicBezTo>
                  <a:cubicBezTo>
                    <a:pt x="12191" y="4793"/>
                    <a:pt x="12142" y="4799"/>
                    <a:pt x="12090" y="4799"/>
                  </a:cubicBezTo>
                  <a:cubicBezTo>
                    <a:pt x="11841" y="4799"/>
                    <a:pt x="11542" y="4648"/>
                    <a:pt x="11344" y="4599"/>
                  </a:cubicBezTo>
                  <a:cubicBezTo>
                    <a:pt x="10719" y="4390"/>
                    <a:pt x="10005" y="3974"/>
                    <a:pt x="9350" y="3944"/>
                  </a:cubicBezTo>
                  <a:cubicBezTo>
                    <a:pt x="9677" y="3748"/>
                    <a:pt x="9992" y="3684"/>
                    <a:pt x="10309" y="3684"/>
                  </a:cubicBezTo>
                  <a:cubicBezTo>
                    <a:pt x="10713" y="3684"/>
                    <a:pt x="11119" y="3788"/>
                    <a:pt x="11553" y="3855"/>
                  </a:cubicBezTo>
                  <a:cubicBezTo>
                    <a:pt x="11166" y="3200"/>
                    <a:pt x="9558" y="2783"/>
                    <a:pt x="8873" y="2515"/>
                  </a:cubicBezTo>
                  <a:cubicBezTo>
                    <a:pt x="8010" y="2187"/>
                    <a:pt x="7146" y="1800"/>
                    <a:pt x="6283" y="1473"/>
                  </a:cubicBezTo>
                  <a:cubicBezTo>
                    <a:pt x="5151" y="1056"/>
                    <a:pt x="4050" y="550"/>
                    <a:pt x="2889" y="282"/>
                  </a:cubicBezTo>
                  <a:cubicBezTo>
                    <a:pt x="2463" y="187"/>
                    <a:pt x="1871" y="1"/>
                    <a:pt x="1341" y="1"/>
                  </a:cubicBezTo>
                  <a:close/>
                  <a:moveTo>
                    <a:pt x="15002" y="9112"/>
                  </a:moveTo>
                  <a:cubicBezTo>
                    <a:pt x="14899" y="9183"/>
                    <a:pt x="14800" y="9247"/>
                    <a:pt x="14709" y="9303"/>
                  </a:cubicBezTo>
                  <a:cubicBezTo>
                    <a:pt x="14825" y="9267"/>
                    <a:pt x="14922" y="9200"/>
                    <a:pt x="15002" y="911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3503910" y="1782010"/>
              <a:ext cx="332300" cy="189980"/>
            </a:xfrm>
            <a:custGeom>
              <a:avLst/>
              <a:gdLst/>
              <a:ahLst/>
              <a:cxnLst/>
              <a:rect l="l" t="t" r="r" b="b"/>
              <a:pathLst>
                <a:path w="16615" h="9499" extrusionOk="0">
                  <a:moveTo>
                    <a:pt x="13726" y="6729"/>
                  </a:moveTo>
                  <a:lnTo>
                    <a:pt x="13726" y="6729"/>
                  </a:lnTo>
                  <a:cubicBezTo>
                    <a:pt x="13897" y="6907"/>
                    <a:pt x="14039" y="6979"/>
                    <a:pt x="14151" y="6979"/>
                  </a:cubicBezTo>
                  <a:cubicBezTo>
                    <a:pt x="14193" y="6979"/>
                    <a:pt x="14231" y="6970"/>
                    <a:pt x="14264" y="6951"/>
                  </a:cubicBezTo>
                  <a:lnTo>
                    <a:pt x="14264" y="6951"/>
                  </a:lnTo>
                  <a:cubicBezTo>
                    <a:pt x="14061" y="6891"/>
                    <a:pt x="13848" y="6851"/>
                    <a:pt x="13726" y="6729"/>
                  </a:cubicBezTo>
                  <a:close/>
                  <a:moveTo>
                    <a:pt x="1430" y="0"/>
                  </a:moveTo>
                  <a:cubicBezTo>
                    <a:pt x="626" y="0"/>
                    <a:pt x="0" y="804"/>
                    <a:pt x="775" y="1429"/>
                  </a:cubicBezTo>
                  <a:cubicBezTo>
                    <a:pt x="1608" y="2114"/>
                    <a:pt x="2978" y="2174"/>
                    <a:pt x="3990" y="2442"/>
                  </a:cubicBezTo>
                  <a:cubicBezTo>
                    <a:pt x="5390" y="2799"/>
                    <a:pt x="6729" y="3365"/>
                    <a:pt x="7980" y="4079"/>
                  </a:cubicBezTo>
                  <a:cubicBezTo>
                    <a:pt x="9201" y="4750"/>
                    <a:pt x="10423" y="5093"/>
                    <a:pt x="11722" y="5093"/>
                  </a:cubicBezTo>
                  <a:cubicBezTo>
                    <a:pt x="12038" y="5093"/>
                    <a:pt x="12358" y="5073"/>
                    <a:pt x="12684" y="5032"/>
                  </a:cubicBezTo>
                  <a:cubicBezTo>
                    <a:pt x="12774" y="5021"/>
                    <a:pt x="12860" y="5015"/>
                    <a:pt x="12945" y="5015"/>
                  </a:cubicBezTo>
                  <a:cubicBezTo>
                    <a:pt x="13537" y="5015"/>
                    <a:pt x="14009" y="5289"/>
                    <a:pt x="14322" y="5836"/>
                  </a:cubicBezTo>
                  <a:cubicBezTo>
                    <a:pt x="14542" y="6196"/>
                    <a:pt x="14520" y="6813"/>
                    <a:pt x="14264" y="6951"/>
                  </a:cubicBezTo>
                  <a:lnTo>
                    <a:pt x="14264" y="6951"/>
                  </a:lnTo>
                  <a:cubicBezTo>
                    <a:pt x="14410" y="6994"/>
                    <a:pt x="14550" y="7047"/>
                    <a:pt x="14649" y="7146"/>
                  </a:cubicBezTo>
                  <a:cubicBezTo>
                    <a:pt x="15334" y="7890"/>
                    <a:pt x="15126" y="8932"/>
                    <a:pt x="14381" y="9498"/>
                  </a:cubicBezTo>
                  <a:cubicBezTo>
                    <a:pt x="14917" y="9111"/>
                    <a:pt x="15691" y="8516"/>
                    <a:pt x="16019" y="7920"/>
                  </a:cubicBezTo>
                  <a:cubicBezTo>
                    <a:pt x="16614" y="6878"/>
                    <a:pt x="15900" y="6312"/>
                    <a:pt x="15126" y="5717"/>
                  </a:cubicBezTo>
                  <a:cubicBezTo>
                    <a:pt x="15126" y="5717"/>
                    <a:pt x="15126" y="5687"/>
                    <a:pt x="15126" y="5687"/>
                  </a:cubicBezTo>
                  <a:cubicBezTo>
                    <a:pt x="14084" y="4913"/>
                    <a:pt x="13101" y="4198"/>
                    <a:pt x="11880" y="3752"/>
                  </a:cubicBezTo>
                  <a:cubicBezTo>
                    <a:pt x="11047" y="3484"/>
                    <a:pt x="10213" y="3246"/>
                    <a:pt x="9439" y="2888"/>
                  </a:cubicBezTo>
                  <a:lnTo>
                    <a:pt x="9439" y="2888"/>
                  </a:lnTo>
                  <a:cubicBezTo>
                    <a:pt x="9588" y="2978"/>
                    <a:pt x="9707" y="3067"/>
                    <a:pt x="9707" y="3246"/>
                  </a:cubicBezTo>
                  <a:cubicBezTo>
                    <a:pt x="9474" y="3352"/>
                    <a:pt x="9226" y="3396"/>
                    <a:pt x="8969" y="3396"/>
                  </a:cubicBezTo>
                  <a:cubicBezTo>
                    <a:pt x="8074" y="3396"/>
                    <a:pt x="7083" y="2862"/>
                    <a:pt x="6342" y="2561"/>
                  </a:cubicBezTo>
                  <a:cubicBezTo>
                    <a:pt x="5896" y="2352"/>
                    <a:pt x="5390" y="2174"/>
                    <a:pt x="4973" y="1936"/>
                  </a:cubicBezTo>
                  <a:cubicBezTo>
                    <a:pt x="4639" y="1741"/>
                    <a:pt x="4357" y="1364"/>
                    <a:pt x="3957" y="1364"/>
                  </a:cubicBezTo>
                  <a:cubicBezTo>
                    <a:pt x="3929" y="1364"/>
                    <a:pt x="3900" y="1366"/>
                    <a:pt x="3871" y="1370"/>
                  </a:cubicBezTo>
                  <a:cubicBezTo>
                    <a:pt x="3786" y="1635"/>
                    <a:pt x="3509" y="1745"/>
                    <a:pt x="3198" y="1745"/>
                  </a:cubicBezTo>
                  <a:cubicBezTo>
                    <a:pt x="2635" y="1745"/>
                    <a:pt x="1961" y="1384"/>
                    <a:pt x="2114" y="923"/>
                  </a:cubicBezTo>
                  <a:cubicBezTo>
                    <a:pt x="2204" y="625"/>
                    <a:pt x="2740" y="685"/>
                    <a:pt x="2978" y="625"/>
                  </a:cubicBezTo>
                  <a:lnTo>
                    <a:pt x="2978" y="625"/>
                  </a:lnTo>
                  <a:cubicBezTo>
                    <a:pt x="2953" y="631"/>
                    <a:pt x="2928" y="633"/>
                    <a:pt x="2902" y="633"/>
                  </a:cubicBezTo>
                  <a:cubicBezTo>
                    <a:pt x="2485" y="633"/>
                    <a:pt x="1878" y="0"/>
                    <a:pt x="143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3577750" y="2018770"/>
              <a:ext cx="41100" cy="41800"/>
            </a:xfrm>
            <a:custGeom>
              <a:avLst/>
              <a:gdLst/>
              <a:ahLst/>
              <a:cxnLst/>
              <a:rect l="l" t="t" r="r" b="b"/>
              <a:pathLst>
                <a:path w="2055" h="2090" extrusionOk="0">
                  <a:moveTo>
                    <a:pt x="539" y="1"/>
                  </a:moveTo>
                  <a:cubicBezTo>
                    <a:pt x="344" y="1"/>
                    <a:pt x="149" y="19"/>
                    <a:pt x="0" y="102"/>
                  </a:cubicBezTo>
                  <a:cubicBezTo>
                    <a:pt x="268" y="370"/>
                    <a:pt x="477" y="816"/>
                    <a:pt x="387" y="1203"/>
                  </a:cubicBezTo>
                  <a:cubicBezTo>
                    <a:pt x="387" y="1263"/>
                    <a:pt x="60" y="2007"/>
                    <a:pt x="30" y="2007"/>
                  </a:cubicBezTo>
                  <a:cubicBezTo>
                    <a:pt x="255" y="2035"/>
                    <a:pt x="585" y="2090"/>
                    <a:pt x="905" y="2090"/>
                  </a:cubicBezTo>
                  <a:cubicBezTo>
                    <a:pt x="1265" y="2090"/>
                    <a:pt x="1614" y="2021"/>
                    <a:pt x="1787" y="1769"/>
                  </a:cubicBezTo>
                  <a:lnTo>
                    <a:pt x="1787" y="1769"/>
                  </a:lnTo>
                  <a:cubicBezTo>
                    <a:pt x="1636" y="1790"/>
                    <a:pt x="1176" y="1874"/>
                    <a:pt x="853" y="1874"/>
                  </a:cubicBezTo>
                  <a:cubicBezTo>
                    <a:pt x="728" y="1874"/>
                    <a:pt x="624" y="1862"/>
                    <a:pt x="566" y="1829"/>
                  </a:cubicBezTo>
                  <a:cubicBezTo>
                    <a:pt x="298" y="1620"/>
                    <a:pt x="447" y="1263"/>
                    <a:pt x="775" y="1233"/>
                  </a:cubicBezTo>
                  <a:cubicBezTo>
                    <a:pt x="775" y="697"/>
                    <a:pt x="1668" y="697"/>
                    <a:pt x="2055" y="548"/>
                  </a:cubicBezTo>
                  <a:cubicBezTo>
                    <a:pt x="2046" y="547"/>
                    <a:pt x="2032" y="546"/>
                    <a:pt x="2015" y="546"/>
                  </a:cubicBezTo>
                  <a:cubicBezTo>
                    <a:pt x="1750" y="546"/>
                    <a:pt x="552" y="729"/>
                    <a:pt x="403" y="729"/>
                  </a:cubicBezTo>
                  <a:cubicBezTo>
                    <a:pt x="393" y="729"/>
                    <a:pt x="387" y="729"/>
                    <a:pt x="387" y="727"/>
                  </a:cubicBezTo>
                  <a:cubicBezTo>
                    <a:pt x="387" y="489"/>
                    <a:pt x="387" y="459"/>
                    <a:pt x="239" y="280"/>
                  </a:cubicBezTo>
                  <a:cubicBezTo>
                    <a:pt x="387" y="72"/>
                    <a:pt x="685" y="12"/>
                    <a:pt x="983" y="12"/>
                  </a:cubicBezTo>
                  <a:cubicBezTo>
                    <a:pt x="851" y="12"/>
                    <a:pt x="695" y="1"/>
                    <a:pt x="53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7"/>
            <p:cNvSpPr/>
            <p:nvPr/>
          </p:nvSpPr>
          <p:spPr>
            <a:xfrm>
              <a:off x="3782590" y="1972550"/>
              <a:ext cx="62540" cy="42300"/>
            </a:xfrm>
            <a:custGeom>
              <a:avLst/>
              <a:gdLst/>
              <a:ahLst/>
              <a:cxnLst/>
              <a:rect l="l" t="t" r="r" b="b"/>
              <a:pathLst>
                <a:path w="3127" h="2115" extrusionOk="0">
                  <a:moveTo>
                    <a:pt x="3127" y="1"/>
                  </a:moveTo>
                  <a:lnTo>
                    <a:pt x="3127" y="1"/>
                  </a:lnTo>
                  <a:cubicBezTo>
                    <a:pt x="2651" y="507"/>
                    <a:pt x="1966" y="686"/>
                    <a:pt x="1430" y="1132"/>
                  </a:cubicBezTo>
                  <a:cubicBezTo>
                    <a:pt x="1460" y="1162"/>
                    <a:pt x="1489" y="1222"/>
                    <a:pt x="1489" y="1251"/>
                  </a:cubicBezTo>
                  <a:cubicBezTo>
                    <a:pt x="1424" y="1334"/>
                    <a:pt x="1350" y="1410"/>
                    <a:pt x="1270" y="1480"/>
                  </a:cubicBezTo>
                  <a:lnTo>
                    <a:pt x="1270" y="1480"/>
                  </a:lnTo>
                  <a:cubicBezTo>
                    <a:pt x="1970" y="1144"/>
                    <a:pt x="2548" y="772"/>
                    <a:pt x="3127" y="1"/>
                  </a:cubicBezTo>
                  <a:close/>
                  <a:moveTo>
                    <a:pt x="1270" y="1480"/>
                  </a:moveTo>
                  <a:lnTo>
                    <a:pt x="1270" y="1480"/>
                  </a:lnTo>
                  <a:cubicBezTo>
                    <a:pt x="889" y="1663"/>
                    <a:pt x="473" y="1835"/>
                    <a:pt x="1" y="2055"/>
                  </a:cubicBezTo>
                  <a:lnTo>
                    <a:pt x="1" y="2115"/>
                  </a:lnTo>
                  <a:cubicBezTo>
                    <a:pt x="438" y="1993"/>
                    <a:pt x="915" y="1793"/>
                    <a:pt x="1270" y="148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7"/>
            <p:cNvSpPr/>
            <p:nvPr/>
          </p:nvSpPr>
          <p:spPr>
            <a:xfrm>
              <a:off x="2989410" y="1775830"/>
              <a:ext cx="373980" cy="295280"/>
            </a:xfrm>
            <a:custGeom>
              <a:avLst/>
              <a:gdLst/>
              <a:ahLst/>
              <a:cxnLst/>
              <a:rect l="l" t="t" r="r" b="b"/>
              <a:pathLst>
                <a:path w="18699" h="14764" extrusionOk="0">
                  <a:moveTo>
                    <a:pt x="16769" y="0"/>
                  </a:moveTo>
                  <a:cubicBezTo>
                    <a:pt x="16028" y="0"/>
                    <a:pt x="15210" y="173"/>
                    <a:pt x="14739" y="309"/>
                  </a:cubicBezTo>
                  <a:cubicBezTo>
                    <a:pt x="12536" y="875"/>
                    <a:pt x="10422" y="1649"/>
                    <a:pt x="8308" y="2453"/>
                  </a:cubicBezTo>
                  <a:cubicBezTo>
                    <a:pt x="5807" y="3436"/>
                    <a:pt x="3186" y="4656"/>
                    <a:pt x="983" y="6264"/>
                  </a:cubicBezTo>
                  <a:cubicBezTo>
                    <a:pt x="30" y="6979"/>
                    <a:pt x="1" y="8765"/>
                    <a:pt x="894" y="9629"/>
                  </a:cubicBezTo>
                  <a:cubicBezTo>
                    <a:pt x="1728" y="10462"/>
                    <a:pt x="3335" y="11117"/>
                    <a:pt x="4377" y="11653"/>
                  </a:cubicBezTo>
                  <a:cubicBezTo>
                    <a:pt x="5926" y="12427"/>
                    <a:pt x="7533" y="13053"/>
                    <a:pt x="9171" y="13559"/>
                  </a:cubicBezTo>
                  <a:cubicBezTo>
                    <a:pt x="9558" y="13648"/>
                    <a:pt x="10005" y="13797"/>
                    <a:pt x="10422" y="13946"/>
                  </a:cubicBezTo>
                  <a:cubicBezTo>
                    <a:pt x="10968" y="14134"/>
                    <a:pt x="12514" y="14763"/>
                    <a:pt x="13622" y="14763"/>
                  </a:cubicBezTo>
                  <a:cubicBezTo>
                    <a:pt x="14266" y="14763"/>
                    <a:pt x="14762" y="14551"/>
                    <a:pt x="14828" y="13916"/>
                  </a:cubicBezTo>
                  <a:cubicBezTo>
                    <a:pt x="15156" y="11117"/>
                    <a:pt x="13071" y="11623"/>
                    <a:pt x="11136" y="11207"/>
                  </a:cubicBezTo>
                  <a:cubicBezTo>
                    <a:pt x="9379" y="10819"/>
                    <a:pt x="8099" y="10224"/>
                    <a:pt x="6462" y="9509"/>
                  </a:cubicBezTo>
                  <a:cubicBezTo>
                    <a:pt x="5568" y="9122"/>
                    <a:pt x="4080" y="8854"/>
                    <a:pt x="4943" y="7663"/>
                  </a:cubicBezTo>
                  <a:cubicBezTo>
                    <a:pt x="5628" y="6681"/>
                    <a:pt x="7355" y="5966"/>
                    <a:pt x="8397" y="5460"/>
                  </a:cubicBezTo>
                  <a:cubicBezTo>
                    <a:pt x="9618" y="4865"/>
                    <a:pt x="10779" y="4359"/>
                    <a:pt x="12029" y="3912"/>
                  </a:cubicBezTo>
                  <a:cubicBezTo>
                    <a:pt x="13071" y="3555"/>
                    <a:pt x="14114" y="3019"/>
                    <a:pt x="15185" y="2840"/>
                  </a:cubicBezTo>
                  <a:cubicBezTo>
                    <a:pt x="16436" y="2602"/>
                    <a:pt x="17776" y="3138"/>
                    <a:pt x="18282" y="1590"/>
                  </a:cubicBezTo>
                  <a:cubicBezTo>
                    <a:pt x="18699" y="339"/>
                    <a:pt x="17808" y="0"/>
                    <a:pt x="1676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3034070" y="1781190"/>
              <a:ext cx="315840" cy="177100"/>
            </a:xfrm>
            <a:custGeom>
              <a:avLst/>
              <a:gdLst/>
              <a:ahLst/>
              <a:cxnLst/>
              <a:rect l="l" t="t" r="r" b="b"/>
              <a:pathLst>
                <a:path w="15792" h="8855" extrusionOk="0">
                  <a:moveTo>
                    <a:pt x="14745" y="0"/>
                  </a:moveTo>
                  <a:cubicBezTo>
                    <a:pt x="14647" y="0"/>
                    <a:pt x="14536" y="13"/>
                    <a:pt x="14411" y="41"/>
                  </a:cubicBezTo>
                  <a:cubicBezTo>
                    <a:pt x="13310" y="279"/>
                    <a:pt x="12149" y="607"/>
                    <a:pt x="11017" y="994"/>
                  </a:cubicBezTo>
                  <a:cubicBezTo>
                    <a:pt x="12268" y="1083"/>
                    <a:pt x="9320" y="2364"/>
                    <a:pt x="9052" y="2512"/>
                  </a:cubicBezTo>
                  <a:cubicBezTo>
                    <a:pt x="7494" y="3247"/>
                    <a:pt x="5442" y="4389"/>
                    <a:pt x="3671" y="4389"/>
                  </a:cubicBezTo>
                  <a:cubicBezTo>
                    <a:pt x="3648" y="4389"/>
                    <a:pt x="3626" y="4389"/>
                    <a:pt x="3603" y="4388"/>
                  </a:cubicBezTo>
                  <a:cubicBezTo>
                    <a:pt x="3663" y="4269"/>
                    <a:pt x="3663" y="4091"/>
                    <a:pt x="3752" y="3942"/>
                  </a:cubicBezTo>
                  <a:cubicBezTo>
                    <a:pt x="3588" y="3845"/>
                    <a:pt x="3407" y="3802"/>
                    <a:pt x="3216" y="3802"/>
                  </a:cubicBezTo>
                  <a:cubicBezTo>
                    <a:pt x="2055" y="3802"/>
                    <a:pt x="533" y="5403"/>
                    <a:pt x="328" y="6324"/>
                  </a:cubicBezTo>
                  <a:cubicBezTo>
                    <a:pt x="1" y="7753"/>
                    <a:pt x="1876" y="8527"/>
                    <a:pt x="2948" y="8854"/>
                  </a:cubicBezTo>
                  <a:cubicBezTo>
                    <a:pt x="1192" y="8318"/>
                    <a:pt x="2770" y="6740"/>
                    <a:pt x="3633" y="6115"/>
                  </a:cubicBezTo>
                  <a:cubicBezTo>
                    <a:pt x="4020" y="5817"/>
                    <a:pt x="4497" y="5549"/>
                    <a:pt x="4973" y="5311"/>
                  </a:cubicBezTo>
                  <a:cubicBezTo>
                    <a:pt x="6075" y="4805"/>
                    <a:pt x="7266" y="4418"/>
                    <a:pt x="8308" y="3942"/>
                  </a:cubicBezTo>
                  <a:cubicBezTo>
                    <a:pt x="9528" y="3376"/>
                    <a:pt x="10362" y="2840"/>
                    <a:pt x="11702" y="2602"/>
                  </a:cubicBezTo>
                  <a:cubicBezTo>
                    <a:pt x="12655" y="2453"/>
                    <a:pt x="13846" y="2512"/>
                    <a:pt x="14650" y="1947"/>
                  </a:cubicBezTo>
                  <a:cubicBezTo>
                    <a:pt x="15357" y="1484"/>
                    <a:pt x="15791" y="0"/>
                    <a:pt x="1474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3033210" y="1880850"/>
              <a:ext cx="72940" cy="68500"/>
            </a:xfrm>
            <a:custGeom>
              <a:avLst/>
              <a:gdLst/>
              <a:ahLst/>
              <a:cxnLst/>
              <a:rect l="l" t="t" r="r" b="b"/>
              <a:pathLst>
                <a:path w="3647" h="3425" extrusionOk="0">
                  <a:moveTo>
                    <a:pt x="1473" y="1"/>
                  </a:moveTo>
                  <a:cubicBezTo>
                    <a:pt x="0" y="1127"/>
                    <a:pt x="544" y="2617"/>
                    <a:pt x="2098" y="3249"/>
                  </a:cubicBezTo>
                  <a:lnTo>
                    <a:pt x="2098" y="3249"/>
                  </a:lnTo>
                  <a:cubicBezTo>
                    <a:pt x="1820" y="2601"/>
                    <a:pt x="3269" y="1152"/>
                    <a:pt x="3646" y="775"/>
                  </a:cubicBezTo>
                  <a:lnTo>
                    <a:pt x="3646" y="775"/>
                  </a:lnTo>
                  <a:cubicBezTo>
                    <a:pt x="3211" y="965"/>
                    <a:pt x="2404" y="1627"/>
                    <a:pt x="1927" y="1627"/>
                  </a:cubicBezTo>
                  <a:cubicBezTo>
                    <a:pt x="1881" y="1627"/>
                    <a:pt x="1839" y="1621"/>
                    <a:pt x="1800" y="1609"/>
                  </a:cubicBezTo>
                  <a:cubicBezTo>
                    <a:pt x="1205" y="1460"/>
                    <a:pt x="1294" y="477"/>
                    <a:pt x="1473" y="1"/>
                  </a:cubicBezTo>
                  <a:close/>
                  <a:moveTo>
                    <a:pt x="2098" y="3249"/>
                  </a:moveTo>
                  <a:cubicBezTo>
                    <a:pt x="2127" y="3317"/>
                    <a:pt x="2176" y="3377"/>
                    <a:pt x="2247" y="3425"/>
                  </a:cubicBezTo>
                  <a:lnTo>
                    <a:pt x="2247" y="3306"/>
                  </a:lnTo>
                  <a:cubicBezTo>
                    <a:pt x="2196" y="3288"/>
                    <a:pt x="2147" y="3269"/>
                    <a:pt x="2098" y="324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3134710" y="1784130"/>
              <a:ext cx="205460" cy="64000"/>
            </a:xfrm>
            <a:custGeom>
              <a:avLst/>
              <a:gdLst/>
              <a:ahLst/>
              <a:cxnLst/>
              <a:rect l="l" t="t" r="r" b="b"/>
              <a:pathLst>
                <a:path w="10273" h="3200" extrusionOk="0">
                  <a:moveTo>
                    <a:pt x="9814" y="0"/>
                  </a:moveTo>
                  <a:cubicBezTo>
                    <a:pt x="8524" y="0"/>
                    <a:pt x="7456" y="355"/>
                    <a:pt x="6194" y="758"/>
                  </a:cubicBezTo>
                  <a:cubicBezTo>
                    <a:pt x="4346" y="1382"/>
                    <a:pt x="2477" y="1847"/>
                    <a:pt x="743" y="2769"/>
                  </a:cubicBezTo>
                  <a:lnTo>
                    <a:pt x="743" y="2769"/>
                  </a:lnTo>
                  <a:cubicBezTo>
                    <a:pt x="1351" y="2494"/>
                    <a:pt x="2126" y="2261"/>
                    <a:pt x="2628" y="2261"/>
                  </a:cubicBezTo>
                  <a:cubicBezTo>
                    <a:pt x="2701" y="2261"/>
                    <a:pt x="2769" y="2266"/>
                    <a:pt x="2829" y="2276"/>
                  </a:cubicBezTo>
                  <a:cubicBezTo>
                    <a:pt x="2710" y="2395"/>
                    <a:pt x="2621" y="2544"/>
                    <a:pt x="2442" y="2663"/>
                  </a:cubicBezTo>
                  <a:cubicBezTo>
                    <a:pt x="3149" y="2532"/>
                    <a:pt x="3765" y="2355"/>
                    <a:pt x="4470" y="2355"/>
                  </a:cubicBezTo>
                  <a:cubicBezTo>
                    <a:pt x="4567" y="2355"/>
                    <a:pt x="4664" y="2358"/>
                    <a:pt x="4764" y="2365"/>
                  </a:cubicBezTo>
                  <a:cubicBezTo>
                    <a:pt x="4735" y="2723"/>
                    <a:pt x="4496" y="2961"/>
                    <a:pt x="4139" y="3110"/>
                  </a:cubicBezTo>
                  <a:lnTo>
                    <a:pt x="4675" y="2991"/>
                  </a:lnTo>
                  <a:cubicBezTo>
                    <a:pt x="6402" y="2604"/>
                    <a:pt x="8159" y="1681"/>
                    <a:pt x="10005" y="1681"/>
                  </a:cubicBezTo>
                  <a:cubicBezTo>
                    <a:pt x="10243" y="1145"/>
                    <a:pt x="10273" y="609"/>
                    <a:pt x="10243" y="13"/>
                  </a:cubicBezTo>
                  <a:cubicBezTo>
                    <a:pt x="10097" y="5"/>
                    <a:pt x="9954" y="0"/>
                    <a:pt x="9814" y="0"/>
                  </a:cubicBezTo>
                  <a:close/>
                  <a:moveTo>
                    <a:pt x="743" y="2769"/>
                  </a:moveTo>
                  <a:cubicBezTo>
                    <a:pt x="433" y="2910"/>
                    <a:pt x="166" y="3062"/>
                    <a:pt x="1" y="3199"/>
                  </a:cubicBezTo>
                  <a:cubicBezTo>
                    <a:pt x="245" y="3045"/>
                    <a:pt x="493" y="2902"/>
                    <a:pt x="743" y="276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3179370" y="2018410"/>
              <a:ext cx="98880" cy="42360"/>
            </a:xfrm>
            <a:custGeom>
              <a:avLst/>
              <a:gdLst/>
              <a:ahLst/>
              <a:cxnLst/>
              <a:rect l="l" t="t" r="r" b="b"/>
              <a:pathLst>
                <a:path w="4944" h="2118" extrusionOk="0">
                  <a:moveTo>
                    <a:pt x="4050" y="1"/>
                  </a:moveTo>
                  <a:cubicBezTo>
                    <a:pt x="4050" y="1"/>
                    <a:pt x="4051" y="2"/>
                    <a:pt x="4051" y="3"/>
                  </a:cubicBezTo>
                  <a:lnTo>
                    <a:pt x="4051" y="3"/>
                  </a:lnTo>
                  <a:cubicBezTo>
                    <a:pt x="4052" y="1"/>
                    <a:pt x="4052" y="1"/>
                    <a:pt x="4050" y="1"/>
                  </a:cubicBezTo>
                  <a:close/>
                  <a:moveTo>
                    <a:pt x="1" y="1072"/>
                  </a:moveTo>
                  <a:cubicBezTo>
                    <a:pt x="291" y="1258"/>
                    <a:pt x="594" y="1371"/>
                    <a:pt x="908" y="1442"/>
                  </a:cubicBezTo>
                  <a:lnTo>
                    <a:pt x="908" y="1442"/>
                  </a:lnTo>
                  <a:cubicBezTo>
                    <a:pt x="567" y="1316"/>
                    <a:pt x="247" y="1178"/>
                    <a:pt x="1" y="1072"/>
                  </a:cubicBezTo>
                  <a:close/>
                  <a:moveTo>
                    <a:pt x="4051" y="3"/>
                  </a:moveTo>
                  <a:lnTo>
                    <a:pt x="4051" y="3"/>
                  </a:lnTo>
                  <a:cubicBezTo>
                    <a:pt x="4037" y="28"/>
                    <a:pt x="3750" y="209"/>
                    <a:pt x="3722" y="209"/>
                  </a:cubicBezTo>
                  <a:cubicBezTo>
                    <a:pt x="4109" y="447"/>
                    <a:pt x="4199" y="953"/>
                    <a:pt x="3841" y="1221"/>
                  </a:cubicBezTo>
                  <a:cubicBezTo>
                    <a:pt x="3858" y="1217"/>
                    <a:pt x="3877" y="1215"/>
                    <a:pt x="3898" y="1215"/>
                  </a:cubicBezTo>
                  <a:cubicBezTo>
                    <a:pt x="4019" y="1215"/>
                    <a:pt x="4194" y="1281"/>
                    <a:pt x="4348" y="1281"/>
                  </a:cubicBezTo>
                  <a:cubicBezTo>
                    <a:pt x="4571" y="1661"/>
                    <a:pt x="4314" y="1770"/>
                    <a:pt x="3918" y="1770"/>
                  </a:cubicBezTo>
                  <a:cubicBezTo>
                    <a:pt x="3416" y="1770"/>
                    <a:pt x="2692" y="1595"/>
                    <a:pt x="2442" y="1579"/>
                  </a:cubicBezTo>
                  <a:cubicBezTo>
                    <a:pt x="1915" y="1560"/>
                    <a:pt x="1399" y="1553"/>
                    <a:pt x="908" y="1442"/>
                  </a:cubicBezTo>
                  <a:lnTo>
                    <a:pt x="908" y="1442"/>
                  </a:lnTo>
                  <a:cubicBezTo>
                    <a:pt x="1381" y="1618"/>
                    <a:pt x="1894" y="1771"/>
                    <a:pt x="2308" y="1787"/>
                  </a:cubicBezTo>
                  <a:lnTo>
                    <a:pt x="2115" y="1787"/>
                  </a:lnTo>
                  <a:cubicBezTo>
                    <a:pt x="2950" y="1926"/>
                    <a:pt x="3680" y="2117"/>
                    <a:pt x="4502" y="2117"/>
                  </a:cubicBezTo>
                  <a:cubicBezTo>
                    <a:pt x="4559" y="2117"/>
                    <a:pt x="4617" y="2116"/>
                    <a:pt x="4675" y="2115"/>
                  </a:cubicBezTo>
                  <a:cubicBezTo>
                    <a:pt x="4675" y="1727"/>
                    <a:pt x="4943" y="1251"/>
                    <a:pt x="4794" y="834"/>
                  </a:cubicBezTo>
                  <a:cubicBezTo>
                    <a:pt x="4616" y="329"/>
                    <a:pt x="4289" y="476"/>
                    <a:pt x="4051" y="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7"/>
            <p:cNvSpPr/>
            <p:nvPr/>
          </p:nvSpPr>
          <p:spPr>
            <a:xfrm>
              <a:off x="3025150" y="1691710"/>
              <a:ext cx="337640" cy="256260"/>
            </a:xfrm>
            <a:custGeom>
              <a:avLst/>
              <a:gdLst/>
              <a:ahLst/>
              <a:cxnLst/>
              <a:rect l="l" t="t" r="r" b="b"/>
              <a:pathLst>
                <a:path w="16882" h="12813" extrusionOk="0">
                  <a:moveTo>
                    <a:pt x="16224" y="0"/>
                  </a:moveTo>
                  <a:cubicBezTo>
                    <a:pt x="16077" y="0"/>
                    <a:pt x="15921" y="35"/>
                    <a:pt x="15751" y="49"/>
                  </a:cubicBezTo>
                  <a:cubicBezTo>
                    <a:pt x="14530" y="228"/>
                    <a:pt x="13279" y="526"/>
                    <a:pt x="12059" y="823"/>
                  </a:cubicBezTo>
                  <a:cubicBezTo>
                    <a:pt x="10659" y="1210"/>
                    <a:pt x="9170" y="1329"/>
                    <a:pt x="7771" y="1746"/>
                  </a:cubicBezTo>
                  <a:cubicBezTo>
                    <a:pt x="6044" y="2282"/>
                    <a:pt x="4198" y="2878"/>
                    <a:pt x="2620" y="3801"/>
                  </a:cubicBezTo>
                  <a:cubicBezTo>
                    <a:pt x="1399" y="4545"/>
                    <a:pt x="0" y="5855"/>
                    <a:pt x="89" y="7433"/>
                  </a:cubicBezTo>
                  <a:cubicBezTo>
                    <a:pt x="149" y="8594"/>
                    <a:pt x="1251" y="9368"/>
                    <a:pt x="2144" y="9934"/>
                  </a:cubicBezTo>
                  <a:cubicBezTo>
                    <a:pt x="2769" y="10291"/>
                    <a:pt x="3454" y="10500"/>
                    <a:pt x="4109" y="10738"/>
                  </a:cubicBezTo>
                  <a:cubicBezTo>
                    <a:pt x="5002" y="11066"/>
                    <a:pt x="5836" y="11572"/>
                    <a:pt x="6759" y="11810"/>
                  </a:cubicBezTo>
                  <a:cubicBezTo>
                    <a:pt x="7533" y="11989"/>
                    <a:pt x="8396" y="12257"/>
                    <a:pt x="9170" y="12316"/>
                  </a:cubicBezTo>
                  <a:cubicBezTo>
                    <a:pt x="9822" y="12388"/>
                    <a:pt x="10903" y="12813"/>
                    <a:pt x="11686" y="12813"/>
                  </a:cubicBezTo>
                  <a:cubicBezTo>
                    <a:pt x="11869" y="12813"/>
                    <a:pt x="12036" y="12789"/>
                    <a:pt x="12178" y="12733"/>
                  </a:cubicBezTo>
                  <a:cubicBezTo>
                    <a:pt x="12654" y="12554"/>
                    <a:pt x="12356" y="12346"/>
                    <a:pt x="12267" y="11899"/>
                  </a:cubicBezTo>
                  <a:cubicBezTo>
                    <a:pt x="12118" y="11155"/>
                    <a:pt x="13279" y="10500"/>
                    <a:pt x="12892" y="9964"/>
                  </a:cubicBezTo>
                  <a:cubicBezTo>
                    <a:pt x="12535" y="9458"/>
                    <a:pt x="10987" y="9428"/>
                    <a:pt x="10451" y="9368"/>
                  </a:cubicBezTo>
                  <a:cubicBezTo>
                    <a:pt x="9051" y="9190"/>
                    <a:pt x="7890" y="8981"/>
                    <a:pt x="6610" y="8445"/>
                  </a:cubicBezTo>
                  <a:cubicBezTo>
                    <a:pt x="5895" y="8148"/>
                    <a:pt x="5211" y="7880"/>
                    <a:pt x="4466" y="7642"/>
                  </a:cubicBezTo>
                  <a:cubicBezTo>
                    <a:pt x="4109" y="7552"/>
                    <a:pt x="3424" y="7522"/>
                    <a:pt x="3394" y="7076"/>
                  </a:cubicBezTo>
                  <a:cubicBezTo>
                    <a:pt x="3275" y="5944"/>
                    <a:pt x="5300" y="5140"/>
                    <a:pt x="6044" y="4783"/>
                  </a:cubicBezTo>
                  <a:cubicBezTo>
                    <a:pt x="8456" y="3682"/>
                    <a:pt x="10719" y="2937"/>
                    <a:pt x="13398" y="2639"/>
                  </a:cubicBezTo>
                  <a:cubicBezTo>
                    <a:pt x="14262" y="2550"/>
                    <a:pt x="16674" y="2520"/>
                    <a:pt x="16822" y="1359"/>
                  </a:cubicBezTo>
                  <a:cubicBezTo>
                    <a:pt x="16882" y="1061"/>
                    <a:pt x="16882" y="436"/>
                    <a:pt x="16674" y="198"/>
                  </a:cubicBezTo>
                  <a:cubicBezTo>
                    <a:pt x="16533" y="42"/>
                    <a:pt x="16385" y="0"/>
                    <a:pt x="1622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7"/>
            <p:cNvSpPr/>
            <p:nvPr/>
          </p:nvSpPr>
          <p:spPr>
            <a:xfrm>
              <a:off x="3063470" y="1702810"/>
              <a:ext cx="285040" cy="146500"/>
            </a:xfrm>
            <a:custGeom>
              <a:avLst/>
              <a:gdLst/>
              <a:ahLst/>
              <a:cxnLst/>
              <a:rect l="l" t="t" r="r" b="b"/>
              <a:pathLst>
                <a:path w="14252" h="7325" extrusionOk="0">
                  <a:moveTo>
                    <a:pt x="14192" y="0"/>
                  </a:moveTo>
                  <a:lnTo>
                    <a:pt x="14192" y="0"/>
                  </a:lnTo>
                  <a:cubicBezTo>
                    <a:pt x="12554" y="268"/>
                    <a:pt x="10946" y="596"/>
                    <a:pt x="9279" y="864"/>
                  </a:cubicBezTo>
                  <a:cubicBezTo>
                    <a:pt x="8267" y="1013"/>
                    <a:pt x="7314" y="1132"/>
                    <a:pt x="6391" y="1578"/>
                  </a:cubicBezTo>
                  <a:cubicBezTo>
                    <a:pt x="6052" y="1748"/>
                    <a:pt x="4726" y="2411"/>
                    <a:pt x="4084" y="2411"/>
                  </a:cubicBezTo>
                  <a:cubicBezTo>
                    <a:pt x="3937" y="2411"/>
                    <a:pt x="3826" y="2376"/>
                    <a:pt x="3771" y="2293"/>
                  </a:cubicBezTo>
                  <a:cubicBezTo>
                    <a:pt x="2937" y="2978"/>
                    <a:pt x="1597" y="3186"/>
                    <a:pt x="823" y="4169"/>
                  </a:cubicBezTo>
                  <a:cubicBezTo>
                    <a:pt x="0" y="5219"/>
                    <a:pt x="611" y="6755"/>
                    <a:pt x="1778" y="7258"/>
                  </a:cubicBezTo>
                  <a:lnTo>
                    <a:pt x="1778" y="7258"/>
                  </a:lnTo>
                  <a:cubicBezTo>
                    <a:pt x="1296" y="6992"/>
                    <a:pt x="1293" y="6176"/>
                    <a:pt x="1508" y="5747"/>
                  </a:cubicBezTo>
                  <a:cubicBezTo>
                    <a:pt x="1836" y="5151"/>
                    <a:pt x="2431" y="4705"/>
                    <a:pt x="2967" y="4318"/>
                  </a:cubicBezTo>
                  <a:cubicBezTo>
                    <a:pt x="3920" y="3603"/>
                    <a:pt x="5081" y="3305"/>
                    <a:pt x="6212" y="3007"/>
                  </a:cubicBezTo>
                  <a:cubicBezTo>
                    <a:pt x="6987" y="2799"/>
                    <a:pt x="7790" y="2650"/>
                    <a:pt x="8565" y="2412"/>
                  </a:cubicBezTo>
                  <a:cubicBezTo>
                    <a:pt x="9100" y="2263"/>
                    <a:pt x="9815" y="2144"/>
                    <a:pt x="10321" y="1876"/>
                  </a:cubicBezTo>
                  <a:lnTo>
                    <a:pt x="10321" y="1876"/>
                  </a:lnTo>
                  <a:cubicBezTo>
                    <a:pt x="9845" y="1906"/>
                    <a:pt x="9339" y="2114"/>
                    <a:pt x="8862" y="2174"/>
                  </a:cubicBezTo>
                  <a:cubicBezTo>
                    <a:pt x="9155" y="1724"/>
                    <a:pt x="10211" y="1223"/>
                    <a:pt x="10993" y="1223"/>
                  </a:cubicBezTo>
                  <a:cubicBezTo>
                    <a:pt x="11247" y="1223"/>
                    <a:pt x="11471" y="1276"/>
                    <a:pt x="11631" y="1400"/>
                  </a:cubicBezTo>
                  <a:cubicBezTo>
                    <a:pt x="11572" y="1697"/>
                    <a:pt x="11274" y="1817"/>
                    <a:pt x="11006" y="1936"/>
                  </a:cubicBezTo>
                  <a:cubicBezTo>
                    <a:pt x="11453" y="1876"/>
                    <a:pt x="11899" y="1846"/>
                    <a:pt x="12346" y="1727"/>
                  </a:cubicBezTo>
                  <a:cubicBezTo>
                    <a:pt x="12822" y="1638"/>
                    <a:pt x="13507" y="1310"/>
                    <a:pt x="13954" y="1310"/>
                  </a:cubicBezTo>
                  <a:cubicBezTo>
                    <a:pt x="13924" y="1310"/>
                    <a:pt x="13894" y="1281"/>
                    <a:pt x="13864" y="1251"/>
                  </a:cubicBezTo>
                  <a:cubicBezTo>
                    <a:pt x="14251" y="894"/>
                    <a:pt x="13864" y="298"/>
                    <a:pt x="14192" y="0"/>
                  </a:cubicBezTo>
                  <a:close/>
                  <a:moveTo>
                    <a:pt x="1778" y="7258"/>
                  </a:moveTo>
                  <a:lnTo>
                    <a:pt x="1778" y="7258"/>
                  </a:lnTo>
                  <a:cubicBezTo>
                    <a:pt x="1831" y="7287"/>
                    <a:pt x="1890" y="7310"/>
                    <a:pt x="1955" y="7325"/>
                  </a:cubicBezTo>
                  <a:cubicBezTo>
                    <a:pt x="1895" y="7305"/>
                    <a:pt x="1836" y="7283"/>
                    <a:pt x="1778" y="725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3035870" y="1731990"/>
              <a:ext cx="161380" cy="91120"/>
            </a:xfrm>
            <a:custGeom>
              <a:avLst/>
              <a:gdLst/>
              <a:ahLst/>
              <a:cxnLst/>
              <a:rect l="l" t="t" r="r" b="b"/>
              <a:pathLst>
                <a:path w="8069" h="4556" extrusionOk="0">
                  <a:moveTo>
                    <a:pt x="20" y="4176"/>
                  </a:moveTo>
                  <a:cubicBezTo>
                    <a:pt x="13" y="4184"/>
                    <a:pt x="7" y="4191"/>
                    <a:pt x="0" y="4198"/>
                  </a:cubicBezTo>
                  <a:cubicBezTo>
                    <a:pt x="7" y="4191"/>
                    <a:pt x="13" y="4184"/>
                    <a:pt x="20" y="4176"/>
                  </a:cubicBezTo>
                  <a:close/>
                  <a:moveTo>
                    <a:pt x="7950" y="0"/>
                  </a:moveTo>
                  <a:cubicBezTo>
                    <a:pt x="7235" y="90"/>
                    <a:pt x="6521" y="358"/>
                    <a:pt x="5806" y="506"/>
                  </a:cubicBezTo>
                  <a:cubicBezTo>
                    <a:pt x="5865" y="477"/>
                    <a:pt x="5895" y="477"/>
                    <a:pt x="5925" y="417"/>
                  </a:cubicBezTo>
                  <a:lnTo>
                    <a:pt x="5925" y="417"/>
                  </a:lnTo>
                  <a:cubicBezTo>
                    <a:pt x="4704" y="685"/>
                    <a:pt x="3513" y="1221"/>
                    <a:pt x="2412" y="1846"/>
                  </a:cubicBezTo>
                  <a:cubicBezTo>
                    <a:pt x="1935" y="2144"/>
                    <a:pt x="1429" y="2442"/>
                    <a:pt x="1012" y="2799"/>
                  </a:cubicBezTo>
                  <a:cubicBezTo>
                    <a:pt x="486" y="3179"/>
                    <a:pt x="390" y="3761"/>
                    <a:pt x="20" y="4176"/>
                  </a:cubicBezTo>
                  <a:lnTo>
                    <a:pt x="20" y="4176"/>
                  </a:lnTo>
                  <a:cubicBezTo>
                    <a:pt x="345" y="3821"/>
                    <a:pt x="597" y="3668"/>
                    <a:pt x="811" y="3668"/>
                  </a:cubicBezTo>
                  <a:cubicBezTo>
                    <a:pt x="1135" y="3668"/>
                    <a:pt x="1370" y="4021"/>
                    <a:pt x="1638" y="4556"/>
                  </a:cubicBezTo>
                  <a:cubicBezTo>
                    <a:pt x="1280" y="3841"/>
                    <a:pt x="2025" y="2918"/>
                    <a:pt x="2501" y="2471"/>
                  </a:cubicBezTo>
                  <a:cubicBezTo>
                    <a:pt x="3245" y="1816"/>
                    <a:pt x="4198" y="1697"/>
                    <a:pt x="5062" y="1281"/>
                  </a:cubicBezTo>
                  <a:cubicBezTo>
                    <a:pt x="5598" y="1042"/>
                    <a:pt x="5955" y="983"/>
                    <a:pt x="6491" y="834"/>
                  </a:cubicBezTo>
                  <a:cubicBezTo>
                    <a:pt x="6848" y="745"/>
                    <a:pt x="8069" y="447"/>
                    <a:pt x="795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3241890" y="1899310"/>
              <a:ext cx="33380" cy="44300"/>
            </a:xfrm>
            <a:custGeom>
              <a:avLst/>
              <a:gdLst/>
              <a:ahLst/>
              <a:cxnLst/>
              <a:rect l="l" t="t" r="r" b="b"/>
              <a:pathLst>
                <a:path w="1669" h="2215" extrusionOk="0">
                  <a:moveTo>
                    <a:pt x="1" y="924"/>
                  </a:moveTo>
                  <a:lnTo>
                    <a:pt x="1" y="924"/>
                  </a:lnTo>
                  <a:cubicBezTo>
                    <a:pt x="149" y="991"/>
                    <a:pt x="276" y="1025"/>
                    <a:pt x="387" y="1032"/>
                  </a:cubicBezTo>
                  <a:lnTo>
                    <a:pt x="387" y="1032"/>
                  </a:lnTo>
                  <a:cubicBezTo>
                    <a:pt x="348" y="1014"/>
                    <a:pt x="308" y="998"/>
                    <a:pt x="269" y="983"/>
                  </a:cubicBezTo>
                  <a:lnTo>
                    <a:pt x="1" y="924"/>
                  </a:lnTo>
                  <a:close/>
                  <a:moveTo>
                    <a:pt x="209" y="2055"/>
                  </a:moveTo>
                  <a:lnTo>
                    <a:pt x="209" y="2055"/>
                  </a:lnTo>
                  <a:cubicBezTo>
                    <a:pt x="225" y="2061"/>
                    <a:pt x="240" y="2067"/>
                    <a:pt x="255" y="2072"/>
                  </a:cubicBezTo>
                  <a:lnTo>
                    <a:pt x="255" y="2072"/>
                  </a:lnTo>
                  <a:cubicBezTo>
                    <a:pt x="240" y="2067"/>
                    <a:pt x="225" y="2061"/>
                    <a:pt x="209" y="2055"/>
                  </a:cubicBezTo>
                  <a:close/>
                  <a:moveTo>
                    <a:pt x="1638" y="1"/>
                  </a:moveTo>
                  <a:cubicBezTo>
                    <a:pt x="1145" y="272"/>
                    <a:pt x="1020" y="1033"/>
                    <a:pt x="433" y="1033"/>
                  </a:cubicBezTo>
                  <a:cubicBezTo>
                    <a:pt x="418" y="1033"/>
                    <a:pt x="403" y="1033"/>
                    <a:pt x="387" y="1032"/>
                  </a:cubicBezTo>
                  <a:lnTo>
                    <a:pt x="387" y="1032"/>
                  </a:lnTo>
                  <a:cubicBezTo>
                    <a:pt x="591" y="1122"/>
                    <a:pt x="799" y="1251"/>
                    <a:pt x="924" y="1400"/>
                  </a:cubicBezTo>
                  <a:cubicBezTo>
                    <a:pt x="864" y="1430"/>
                    <a:pt x="805" y="1460"/>
                    <a:pt x="745" y="1489"/>
                  </a:cubicBezTo>
                  <a:cubicBezTo>
                    <a:pt x="1088" y="1878"/>
                    <a:pt x="904" y="2126"/>
                    <a:pt x="558" y="2126"/>
                  </a:cubicBezTo>
                  <a:cubicBezTo>
                    <a:pt x="466" y="2126"/>
                    <a:pt x="363" y="2109"/>
                    <a:pt x="255" y="2072"/>
                  </a:cubicBezTo>
                  <a:lnTo>
                    <a:pt x="255" y="2072"/>
                  </a:lnTo>
                  <a:cubicBezTo>
                    <a:pt x="533" y="2172"/>
                    <a:pt x="727" y="2215"/>
                    <a:pt x="863" y="2215"/>
                  </a:cubicBezTo>
                  <a:cubicBezTo>
                    <a:pt x="1479" y="2215"/>
                    <a:pt x="865" y="1324"/>
                    <a:pt x="1251" y="864"/>
                  </a:cubicBezTo>
                  <a:cubicBezTo>
                    <a:pt x="1192" y="864"/>
                    <a:pt x="1073" y="834"/>
                    <a:pt x="1013" y="834"/>
                  </a:cubicBezTo>
                  <a:cubicBezTo>
                    <a:pt x="1311" y="656"/>
                    <a:pt x="1668" y="328"/>
                    <a:pt x="163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3044790" y="1859410"/>
              <a:ext cx="37540" cy="25040"/>
            </a:xfrm>
            <a:custGeom>
              <a:avLst/>
              <a:gdLst/>
              <a:ahLst/>
              <a:cxnLst/>
              <a:rect l="l" t="t" r="r" b="b"/>
              <a:pathLst>
                <a:path w="1877" h="1252" extrusionOk="0">
                  <a:moveTo>
                    <a:pt x="1" y="1"/>
                  </a:moveTo>
                  <a:lnTo>
                    <a:pt x="1" y="1"/>
                  </a:lnTo>
                  <a:cubicBezTo>
                    <a:pt x="128" y="277"/>
                    <a:pt x="408" y="448"/>
                    <a:pt x="677" y="598"/>
                  </a:cubicBezTo>
                  <a:lnTo>
                    <a:pt x="677" y="598"/>
                  </a:lnTo>
                  <a:cubicBezTo>
                    <a:pt x="998" y="966"/>
                    <a:pt x="1387" y="1129"/>
                    <a:pt x="1876" y="1251"/>
                  </a:cubicBezTo>
                  <a:cubicBezTo>
                    <a:pt x="1789" y="1134"/>
                    <a:pt x="1730" y="1017"/>
                    <a:pt x="1587" y="900"/>
                  </a:cubicBezTo>
                  <a:lnTo>
                    <a:pt x="1587" y="900"/>
                  </a:lnTo>
                  <a:cubicBezTo>
                    <a:pt x="1622" y="924"/>
                    <a:pt x="1698" y="924"/>
                    <a:pt x="1698" y="924"/>
                  </a:cubicBezTo>
                  <a:cubicBezTo>
                    <a:pt x="1420" y="821"/>
                    <a:pt x="1084" y="726"/>
                    <a:pt x="776" y="592"/>
                  </a:cubicBezTo>
                  <a:lnTo>
                    <a:pt x="776" y="592"/>
                  </a:lnTo>
                  <a:lnTo>
                    <a:pt x="477" y="328"/>
                  </a:lnTo>
                  <a:lnTo>
                    <a:pt x="477" y="328"/>
                  </a:lnTo>
                  <a:cubicBezTo>
                    <a:pt x="519" y="394"/>
                    <a:pt x="562" y="456"/>
                    <a:pt x="606" y="512"/>
                  </a:cubicBezTo>
                  <a:lnTo>
                    <a:pt x="606" y="512"/>
                  </a:lnTo>
                  <a:cubicBezTo>
                    <a:pt x="356" y="385"/>
                    <a:pt x="137" y="224"/>
                    <a:pt x="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3486830" y="1688330"/>
              <a:ext cx="345200" cy="273540"/>
            </a:xfrm>
            <a:custGeom>
              <a:avLst/>
              <a:gdLst/>
              <a:ahLst/>
              <a:cxnLst/>
              <a:rect l="l" t="t" r="r" b="b"/>
              <a:pathLst>
                <a:path w="17260" h="13677" extrusionOk="0">
                  <a:moveTo>
                    <a:pt x="1567" y="1"/>
                  </a:moveTo>
                  <a:cubicBezTo>
                    <a:pt x="697" y="1"/>
                    <a:pt x="1" y="819"/>
                    <a:pt x="318" y="1826"/>
                  </a:cubicBezTo>
                  <a:cubicBezTo>
                    <a:pt x="646" y="2838"/>
                    <a:pt x="2313" y="2392"/>
                    <a:pt x="3117" y="2600"/>
                  </a:cubicBezTo>
                  <a:cubicBezTo>
                    <a:pt x="4487" y="2957"/>
                    <a:pt x="5827" y="3464"/>
                    <a:pt x="7226" y="3702"/>
                  </a:cubicBezTo>
                  <a:cubicBezTo>
                    <a:pt x="8387" y="3940"/>
                    <a:pt x="9489" y="4267"/>
                    <a:pt x="10591" y="4744"/>
                  </a:cubicBezTo>
                  <a:cubicBezTo>
                    <a:pt x="11365" y="5071"/>
                    <a:pt x="12109" y="5518"/>
                    <a:pt x="12764" y="6024"/>
                  </a:cubicBezTo>
                  <a:cubicBezTo>
                    <a:pt x="13330" y="6471"/>
                    <a:pt x="14253" y="7155"/>
                    <a:pt x="13776" y="7930"/>
                  </a:cubicBezTo>
                  <a:cubicBezTo>
                    <a:pt x="13389" y="8525"/>
                    <a:pt x="12317" y="8972"/>
                    <a:pt x="11692" y="9210"/>
                  </a:cubicBezTo>
                  <a:cubicBezTo>
                    <a:pt x="10412" y="9716"/>
                    <a:pt x="9042" y="9924"/>
                    <a:pt x="7702" y="10222"/>
                  </a:cubicBezTo>
                  <a:cubicBezTo>
                    <a:pt x="6899" y="10401"/>
                    <a:pt x="6154" y="10580"/>
                    <a:pt x="5350" y="10728"/>
                  </a:cubicBezTo>
                  <a:cubicBezTo>
                    <a:pt x="4993" y="10788"/>
                    <a:pt x="4308" y="10847"/>
                    <a:pt x="4100" y="11205"/>
                  </a:cubicBezTo>
                  <a:cubicBezTo>
                    <a:pt x="3862" y="11562"/>
                    <a:pt x="4130" y="11711"/>
                    <a:pt x="4219" y="12098"/>
                  </a:cubicBezTo>
                  <a:cubicBezTo>
                    <a:pt x="4368" y="12723"/>
                    <a:pt x="3891" y="13676"/>
                    <a:pt x="4904" y="13676"/>
                  </a:cubicBezTo>
                  <a:cubicBezTo>
                    <a:pt x="6184" y="13676"/>
                    <a:pt x="7643" y="13229"/>
                    <a:pt x="8864" y="12872"/>
                  </a:cubicBezTo>
                  <a:cubicBezTo>
                    <a:pt x="10025" y="12545"/>
                    <a:pt x="11126" y="12068"/>
                    <a:pt x="12258" y="11770"/>
                  </a:cubicBezTo>
                  <a:cubicBezTo>
                    <a:pt x="13151" y="11503"/>
                    <a:pt x="13895" y="11294"/>
                    <a:pt x="14729" y="10818"/>
                  </a:cubicBezTo>
                  <a:cubicBezTo>
                    <a:pt x="15146" y="10580"/>
                    <a:pt x="15563" y="10312"/>
                    <a:pt x="15920" y="9954"/>
                  </a:cubicBezTo>
                  <a:cubicBezTo>
                    <a:pt x="17260" y="8644"/>
                    <a:pt x="17111" y="6917"/>
                    <a:pt x="16039" y="5488"/>
                  </a:cubicBezTo>
                  <a:cubicBezTo>
                    <a:pt x="15116" y="4238"/>
                    <a:pt x="13628" y="3553"/>
                    <a:pt x="12288" y="2868"/>
                  </a:cubicBezTo>
                  <a:cubicBezTo>
                    <a:pt x="11275" y="2332"/>
                    <a:pt x="10144" y="1766"/>
                    <a:pt x="9013" y="1677"/>
                  </a:cubicBezTo>
                  <a:cubicBezTo>
                    <a:pt x="7970" y="1588"/>
                    <a:pt x="6928" y="1350"/>
                    <a:pt x="5886" y="1052"/>
                  </a:cubicBezTo>
                  <a:cubicBezTo>
                    <a:pt x="4666" y="695"/>
                    <a:pt x="3385" y="367"/>
                    <a:pt x="2135" y="69"/>
                  </a:cubicBezTo>
                  <a:cubicBezTo>
                    <a:pt x="2075" y="69"/>
                    <a:pt x="1986" y="39"/>
                    <a:pt x="1897" y="39"/>
                  </a:cubicBezTo>
                  <a:cubicBezTo>
                    <a:pt x="1785" y="13"/>
                    <a:pt x="1675" y="1"/>
                    <a:pt x="156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3502710" y="1694470"/>
              <a:ext cx="300140" cy="156640"/>
            </a:xfrm>
            <a:custGeom>
              <a:avLst/>
              <a:gdLst/>
              <a:ahLst/>
              <a:cxnLst/>
              <a:rect l="l" t="t" r="r" b="b"/>
              <a:pathLst>
                <a:path w="15007" h="7832" extrusionOk="0">
                  <a:moveTo>
                    <a:pt x="715" y="0"/>
                  </a:moveTo>
                  <a:cubicBezTo>
                    <a:pt x="805" y="30"/>
                    <a:pt x="924" y="120"/>
                    <a:pt x="1013" y="149"/>
                  </a:cubicBezTo>
                  <a:cubicBezTo>
                    <a:pt x="596" y="298"/>
                    <a:pt x="120" y="268"/>
                    <a:pt x="31" y="804"/>
                  </a:cubicBezTo>
                  <a:cubicBezTo>
                    <a:pt x="1" y="1072"/>
                    <a:pt x="60" y="1311"/>
                    <a:pt x="328" y="1459"/>
                  </a:cubicBezTo>
                  <a:cubicBezTo>
                    <a:pt x="299" y="1519"/>
                    <a:pt x="269" y="1519"/>
                    <a:pt x="269" y="1578"/>
                  </a:cubicBezTo>
                  <a:cubicBezTo>
                    <a:pt x="1251" y="1638"/>
                    <a:pt x="2115" y="1846"/>
                    <a:pt x="3097" y="2144"/>
                  </a:cubicBezTo>
                  <a:cubicBezTo>
                    <a:pt x="3931" y="2412"/>
                    <a:pt x="4765" y="2650"/>
                    <a:pt x="5569" y="2859"/>
                  </a:cubicBezTo>
                  <a:cubicBezTo>
                    <a:pt x="7504" y="3335"/>
                    <a:pt x="9409" y="3603"/>
                    <a:pt x="11166" y="4615"/>
                  </a:cubicBezTo>
                  <a:cubicBezTo>
                    <a:pt x="11881" y="5032"/>
                    <a:pt x="12506" y="5598"/>
                    <a:pt x="13042" y="6193"/>
                  </a:cubicBezTo>
                  <a:cubicBezTo>
                    <a:pt x="13608" y="6819"/>
                    <a:pt x="13280" y="7116"/>
                    <a:pt x="13012" y="7831"/>
                  </a:cubicBezTo>
                  <a:cubicBezTo>
                    <a:pt x="13905" y="7593"/>
                    <a:pt x="15007" y="6581"/>
                    <a:pt x="14679" y="5568"/>
                  </a:cubicBezTo>
                  <a:cubicBezTo>
                    <a:pt x="14471" y="4943"/>
                    <a:pt x="13756" y="4199"/>
                    <a:pt x="13221" y="3812"/>
                  </a:cubicBezTo>
                  <a:cubicBezTo>
                    <a:pt x="12119" y="3037"/>
                    <a:pt x="10571" y="2323"/>
                    <a:pt x="9082" y="2025"/>
                  </a:cubicBezTo>
                  <a:cubicBezTo>
                    <a:pt x="8576" y="1936"/>
                    <a:pt x="8099" y="1876"/>
                    <a:pt x="7623" y="1876"/>
                  </a:cubicBezTo>
                  <a:cubicBezTo>
                    <a:pt x="7742" y="2234"/>
                    <a:pt x="8874" y="2859"/>
                    <a:pt x="7980" y="3037"/>
                  </a:cubicBezTo>
                  <a:cubicBezTo>
                    <a:pt x="7944" y="3045"/>
                    <a:pt x="7904" y="3048"/>
                    <a:pt x="7860" y="3048"/>
                  </a:cubicBezTo>
                  <a:cubicBezTo>
                    <a:pt x="7356" y="3048"/>
                    <a:pt x="6364" y="2611"/>
                    <a:pt x="5926" y="2501"/>
                  </a:cubicBezTo>
                  <a:cubicBezTo>
                    <a:pt x="5122" y="2293"/>
                    <a:pt x="4437" y="1966"/>
                    <a:pt x="3663" y="1727"/>
                  </a:cubicBezTo>
                  <a:cubicBezTo>
                    <a:pt x="2978" y="1519"/>
                    <a:pt x="2174" y="1549"/>
                    <a:pt x="1698" y="923"/>
                  </a:cubicBezTo>
                  <a:cubicBezTo>
                    <a:pt x="1336" y="501"/>
                    <a:pt x="1694" y="418"/>
                    <a:pt x="2084" y="418"/>
                  </a:cubicBezTo>
                  <a:cubicBezTo>
                    <a:pt x="2271" y="418"/>
                    <a:pt x="2466" y="437"/>
                    <a:pt x="2591" y="447"/>
                  </a:cubicBezTo>
                  <a:cubicBezTo>
                    <a:pt x="1966" y="358"/>
                    <a:pt x="1311" y="179"/>
                    <a:pt x="71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3531790" y="1703410"/>
              <a:ext cx="184720" cy="60520"/>
            </a:xfrm>
            <a:custGeom>
              <a:avLst/>
              <a:gdLst/>
              <a:ahLst/>
              <a:cxnLst/>
              <a:rect l="l" t="t" r="r" b="b"/>
              <a:pathLst>
                <a:path w="9236" h="3026" extrusionOk="0">
                  <a:moveTo>
                    <a:pt x="452" y="0"/>
                  </a:moveTo>
                  <a:cubicBezTo>
                    <a:pt x="482" y="0"/>
                    <a:pt x="601" y="30"/>
                    <a:pt x="631" y="60"/>
                  </a:cubicBezTo>
                  <a:cubicBezTo>
                    <a:pt x="577" y="113"/>
                    <a:pt x="596" y="143"/>
                    <a:pt x="644" y="191"/>
                  </a:cubicBezTo>
                  <a:lnTo>
                    <a:pt x="644" y="191"/>
                  </a:lnTo>
                  <a:cubicBezTo>
                    <a:pt x="325" y="195"/>
                    <a:pt x="0" y="245"/>
                    <a:pt x="36" y="476"/>
                  </a:cubicBezTo>
                  <a:cubicBezTo>
                    <a:pt x="65" y="864"/>
                    <a:pt x="1197" y="1072"/>
                    <a:pt x="1435" y="1161"/>
                  </a:cubicBezTo>
                  <a:cubicBezTo>
                    <a:pt x="2239" y="1370"/>
                    <a:pt x="2924" y="1667"/>
                    <a:pt x="3668" y="1965"/>
                  </a:cubicBezTo>
                  <a:cubicBezTo>
                    <a:pt x="4561" y="2352"/>
                    <a:pt x="5603" y="2858"/>
                    <a:pt x="6586" y="2977"/>
                  </a:cubicBezTo>
                  <a:cubicBezTo>
                    <a:pt x="6740" y="2990"/>
                    <a:pt x="6904" y="3025"/>
                    <a:pt x="7049" y="3025"/>
                  </a:cubicBezTo>
                  <a:cubicBezTo>
                    <a:pt x="7241" y="3025"/>
                    <a:pt x="7398" y="2964"/>
                    <a:pt x="7449" y="2710"/>
                  </a:cubicBezTo>
                  <a:cubicBezTo>
                    <a:pt x="7568" y="2203"/>
                    <a:pt x="6884" y="2084"/>
                    <a:pt x="6616" y="1846"/>
                  </a:cubicBezTo>
                  <a:cubicBezTo>
                    <a:pt x="6674" y="1842"/>
                    <a:pt x="6734" y="1840"/>
                    <a:pt x="6794" y="1840"/>
                  </a:cubicBezTo>
                  <a:cubicBezTo>
                    <a:pt x="7598" y="1840"/>
                    <a:pt x="8571" y="2188"/>
                    <a:pt x="9236" y="2382"/>
                  </a:cubicBezTo>
                  <a:cubicBezTo>
                    <a:pt x="8908" y="1757"/>
                    <a:pt x="7360" y="1548"/>
                    <a:pt x="6645" y="1370"/>
                  </a:cubicBezTo>
                  <a:cubicBezTo>
                    <a:pt x="5514" y="1072"/>
                    <a:pt x="4323" y="774"/>
                    <a:pt x="3192" y="625"/>
                  </a:cubicBezTo>
                  <a:lnTo>
                    <a:pt x="3192" y="625"/>
                  </a:lnTo>
                  <a:cubicBezTo>
                    <a:pt x="3238" y="803"/>
                    <a:pt x="3097" y="872"/>
                    <a:pt x="2875" y="872"/>
                  </a:cubicBezTo>
                  <a:cubicBezTo>
                    <a:pt x="2390" y="872"/>
                    <a:pt x="1518" y="543"/>
                    <a:pt x="1375" y="298"/>
                  </a:cubicBezTo>
                  <a:cubicBezTo>
                    <a:pt x="1465" y="268"/>
                    <a:pt x="1584" y="268"/>
                    <a:pt x="1643" y="268"/>
                  </a:cubicBezTo>
                  <a:cubicBezTo>
                    <a:pt x="1346" y="119"/>
                    <a:pt x="839" y="0"/>
                    <a:pt x="45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3575810" y="1923130"/>
              <a:ext cx="37680" cy="33780"/>
            </a:xfrm>
            <a:custGeom>
              <a:avLst/>
              <a:gdLst/>
              <a:ahLst/>
              <a:cxnLst/>
              <a:rect l="l" t="t" r="r" b="b"/>
              <a:pathLst>
                <a:path w="1884" h="1689" extrusionOk="0">
                  <a:moveTo>
                    <a:pt x="246" y="1"/>
                  </a:moveTo>
                  <a:lnTo>
                    <a:pt x="187" y="30"/>
                  </a:lnTo>
                  <a:cubicBezTo>
                    <a:pt x="180" y="37"/>
                    <a:pt x="174" y="49"/>
                    <a:pt x="167" y="66"/>
                  </a:cubicBezTo>
                  <a:lnTo>
                    <a:pt x="167" y="66"/>
                  </a:lnTo>
                  <a:cubicBezTo>
                    <a:pt x="195" y="53"/>
                    <a:pt x="227" y="39"/>
                    <a:pt x="246" y="1"/>
                  </a:cubicBezTo>
                  <a:close/>
                  <a:moveTo>
                    <a:pt x="167" y="66"/>
                  </a:moveTo>
                  <a:cubicBezTo>
                    <a:pt x="152" y="73"/>
                    <a:pt x="138" y="79"/>
                    <a:pt x="127" y="90"/>
                  </a:cubicBezTo>
                  <a:cubicBezTo>
                    <a:pt x="135" y="105"/>
                    <a:pt x="141" y="123"/>
                    <a:pt x="145" y="141"/>
                  </a:cubicBezTo>
                  <a:lnTo>
                    <a:pt x="145" y="141"/>
                  </a:lnTo>
                  <a:cubicBezTo>
                    <a:pt x="153" y="110"/>
                    <a:pt x="160" y="85"/>
                    <a:pt x="167" y="66"/>
                  </a:cubicBezTo>
                  <a:close/>
                  <a:moveTo>
                    <a:pt x="145" y="141"/>
                  </a:moveTo>
                  <a:lnTo>
                    <a:pt x="145" y="141"/>
                  </a:lnTo>
                  <a:cubicBezTo>
                    <a:pt x="68" y="464"/>
                    <a:pt x="1" y="1363"/>
                    <a:pt x="127" y="1489"/>
                  </a:cubicBezTo>
                  <a:cubicBezTo>
                    <a:pt x="230" y="1633"/>
                    <a:pt x="441" y="1688"/>
                    <a:pt x="684" y="1688"/>
                  </a:cubicBezTo>
                  <a:cubicBezTo>
                    <a:pt x="1148" y="1688"/>
                    <a:pt x="1728" y="1487"/>
                    <a:pt x="1884" y="1311"/>
                  </a:cubicBezTo>
                  <a:cubicBezTo>
                    <a:pt x="1563" y="1311"/>
                    <a:pt x="1217" y="1432"/>
                    <a:pt x="951" y="1432"/>
                  </a:cubicBezTo>
                  <a:cubicBezTo>
                    <a:pt x="724" y="1432"/>
                    <a:pt x="555" y="1343"/>
                    <a:pt x="514" y="1013"/>
                  </a:cubicBezTo>
                  <a:cubicBezTo>
                    <a:pt x="484" y="641"/>
                    <a:pt x="656" y="596"/>
                    <a:pt x="894" y="596"/>
                  </a:cubicBezTo>
                  <a:cubicBezTo>
                    <a:pt x="969" y="596"/>
                    <a:pt x="1051" y="601"/>
                    <a:pt x="1135" y="601"/>
                  </a:cubicBezTo>
                  <a:cubicBezTo>
                    <a:pt x="1318" y="601"/>
                    <a:pt x="1512" y="580"/>
                    <a:pt x="1675" y="447"/>
                  </a:cubicBezTo>
                  <a:cubicBezTo>
                    <a:pt x="1623" y="440"/>
                    <a:pt x="1571" y="437"/>
                    <a:pt x="1519" y="437"/>
                  </a:cubicBezTo>
                  <a:cubicBezTo>
                    <a:pt x="1188" y="437"/>
                    <a:pt x="872" y="569"/>
                    <a:pt x="538" y="569"/>
                  </a:cubicBezTo>
                  <a:cubicBezTo>
                    <a:pt x="511" y="569"/>
                    <a:pt x="483" y="568"/>
                    <a:pt x="455" y="566"/>
                  </a:cubicBezTo>
                  <a:cubicBezTo>
                    <a:pt x="484" y="537"/>
                    <a:pt x="514" y="507"/>
                    <a:pt x="544" y="447"/>
                  </a:cubicBezTo>
                  <a:cubicBezTo>
                    <a:pt x="425" y="388"/>
                    <a:pt x="365" y="298"/>
                    <a:pt x="187" y="298"/>
                  </a:cubicBezTo>
                  <a:cubicBezTo>
                    <a:pt x="165" y="254"/>
                    <a:pt x="159" y="193"/>
                    <a:pt x="145" y="1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3752810" y="1807610"/>
              <a:ext cx="46580" cy="56000"/>
            </a:xfrm>
            <a:custGeom>
              <a:avLst/>
              <a:gdLst/>
              <a:ahLst/>
              <a:cxnLst/>
              <a:rect l="l" t="t" r="r" b="b"/>
              <a:pathLst>
                <a:path w="2329" h="2800" extrusionOk="0">
                  <a:moveTo>
                    <a:pt x="2115" y="1"/>
                  </a:moveTo>
                  <a:cubicBezTo>
                    <a:pt x="2145" y="122"/>
                    <a:pt x="2183" y="257"/>
                    <a:pt x="2214" y="394"/>
                  </a:cubicBezTo>
                  <a:lnTo>
                    <a:pt x="2214" y="394"/>
                  </a:lnTo>
                  <a:cubicBezTo>
                    <a:pt x="2223" y="235"/>
                    <a:pt x="2193" y="97"/>
                    <a:pt x="2115" y="1"/>
                  </a:cubicBezTo>
                  <a:close/>
                  <a:moveTo>
                    <a:pt x="2214" y="394"/>
                  </a:moveTo>
                  <a:cubicBezTo>
                    <a:pt x="2180" y="1002"/>
                    <a:pt x="1587" y="1910"/>
                    <a:pt x="990" y="1910"/>
                  </a:cubicBezTo>
                  <a:cubicBezTo>
                    <a:pt x="968" y="1910"/>
                    <a:pt x="946" y="1909"/>
                    <a:pt x="924" y="1906"/>
                  </a:cubicBezTo>
                  <a:cubicBezTo>
                    <a:pt x="1073" y="1638"/>
                    <a:pt x="954" y="1311"/>
                    <a:pt x="745" y="1102"/>
                  </a:cubicBezTo>
                  <a:lnTo>
                    <a:pt x="745" y="1102"/>
                  </a:lnTo>
                  <a:cubicBezTo>
                    <a:pt x="1103" y="1817"/>
                    <a:pt x="626" y="2412"/>
                    <a:pt x="1" y="2799"/>
                  </a:cubicBezTo>
                  <a:cubicBezTo>
                    <a:pt x="805" y="2561"/>
                    <a:pt x="1430" y="1817"/>
                    <a:pt x="2055" y="1281"/>
                  </a:cubicBezTo>
                  <a:lnTo>
                    <a:pt x="2055" y="1281"/>
                  </a:lnTo>
                  <a:lnTo>
                    <a:pt x="1907" y="1430"/>
                  </a:lnTo>
                  <a:cubicBezTo>
                    <a:pt x="2328" y="1230"/>
                    <a:pt x="2303" y="798"/>
                    <a:pt x="2214" y="39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3056110" y="1617130"/>
              <a:ext cx="326360" cy="193780"/>
            </a:xfrm>
            <a:custGeom>
              <a:avLst/>
              <a:gdLst/>
              <a:ahLst/>
              <a:cxnLst/>
              <a:rect l="l" t="t" r="r" b="b"/>
              <a:pathLst>
                <a:path w="16318" h="9689" extrusionOk="0">
                  <a:moveTo>
                    <a:pt x="12884" y="1"/>
                  </a:moveTo>
                  <a:cubicBezTo>
                    <a:pt x="11795" y="1"/>
                    <a:pt x="10765" y="116"/>
                    <a:pt x="10421" y="175"/>
                  </a:cubicBezTo>
                  <a:cubicBezTo>
                    <a:pt x="8218" y="563"/>
                    <a:pt x="6074" y="1218"/>
                    <a:pt x="4020" y="2081"/>
                  </a:cubicBezTo>
                  <a:cubicBezTo>
                    <a:pt x="2561" y="2706"/>
                    <a:pt x="0" y="3957"/>
                    <a:pt x="596" y="5981"/>
                  </a:cubicBezTo>
                  <a:cubicBezTo>
                    <a:pt x="1162" y="7946"/>
                    <a:pt x="4734" y="8423"/>
                    <a:pt x="6372" y="8869"/>
                  </a:cubicBezTo>
                  <a:cubicBezTo>
                    <a:pt x="7265" y="9108"/>
                    <a:pt x="8218" y="9554"/>
                    <a:pt x="9141" y="9614"/>
                  </a:cubicBezTo>
                  <a:cubicBezTo>
                    <a:pt x="9394" y="9629"/>
                    <a:pt x="9751" y="9688"/>
                    <a:pt x="10083" y="9688"/>
                  </a:cubicBezTo>
                  <a:cubicBezTo>
                    <a:pt x="10414" y="9688"/>
                    <a:pt x="10719" y="9629"/>
                    <a:pt x="10868" y="9405"/>
                  </a:cubicBezTo>
                  <a:cubicBezTo>
                    <a:pt x="11076" y="9108"/>
                    <a:pt x="11195" y="8750"/>
                    <a:pt x="11434" y="8482"/>
                  </a:cubicBezTo>
                  <a:cubicBezTo>
                    <a:pt x="11582" y="8274"/>
                    <a:pt x="11970" y="8095"/>
                    <a:pt x="11970" y="7827"/>
                  </a:cubicBezTo>
                  <a:cubicBezTo>
                    <a:pt x="12029" y="7202"/>
                    <a:pt x="11136" y="7202"/>
                    <a:pt x="10749" y="7143"/>
                  </a:cubicBezTo>
                  <a:cubicBezTo>
                    <a:pt x="9349" y="6934"/>
                    <a:pt x="7980" y="6458"/>
                    <a:pt x="6670" y="6130"/>
                  </a:cubicBezTo>
                  <a:cubicBezTo>
                    <a:pt x="6193" y="6011"/>
                    <a:pt x="4764" y="5952"/>
                    <a:pt x="4586" y="5386"/>
                  </a:cubicBezTo>
                  <a:cubicBezTo>
                    <a:pt x="4318" y="4582"/>
                    <a:pt x="5509" y="4225"/>
                    <a:pt x="6044" y="3957"/>
                  </a:cubicBezTo>
                  <a:cubicBezTo>
                    <a:pt x="7503" y="3332"/>
                    <a:pt x="9052" y="2974"/>
                    <a:pt x="10540" y="2528"/>
                  </a:cubicBezTo>
                  <a:cubicBezTo>
                    <a:pt x="10818" y="2448"/>
                    <a:pt x="11281" y="2435"/>
                    <a:pt x="11825" y="2435"/>
                  </a:cubicBezTo>
                  <a:cubicBezTo>
                    <a:pt x="12097" y="2435"/>
                    <a:pt x="12389" y="2438"/>
                    <a:pt x="12688" y="2438"/>
                  </a:cubicBezTo>
                  <a:cubicBezTo>
                    <a:pt x="13585" y="2438"/>
                    <a:pt x="14545" y="2409"/>
                    <a:pt x="15215" y="2170"/>
                  </a:cubicBezTo>
                  <a:cubicBezTo>
                    <a:pt x="15661" y="2021"/>
                    <a:pt x="15959" y="1783"/>
                    <a:pt x="16049" y="1396"/>
                  </a:cubicBezTo>
                  <a:cubicBezTo>
                    <a:pt x="16318" y="266"/>
                    <a:pt x="14534" y="1"/>
                    <a:pt x="1288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3079930" y="1625990"/>
              <a:ext cx="269180" cy="111380"/>
            </a:xfrm>
            <a:custGeom>
              <a:avLst/>
              <a:gdLst/>
              <a:ahLst/>
              <a:cxnLst/>
              <a:rect l="l" t="t" r="r" b="b"/>
              <a:pathLst>
                <a:path w="13459" h="5569" extrusionOk="0">
                  <a:moveTo>
                    <a:pt x="9290" y="0"/>
                  </a:moveTo>
                  <a:cubicBezTo>
                    <a:pt x="8789" y="171"/>
                    <a:pt x="8274" y="345"/>
                    <a:pt x="7773" y="550"/>
                  </a:cubicBezTo>
                  <a:lnTo>
                    <a:pt x="7773" y="550"/>
                  </a:lnTo>
                  <a:cubicBezTo>
                    <a:pt x="8548" y="394"/>
                    <a:pt x="9260" y="208"/>
                    <a:pt x="9290" y="0"/>
                  </a:cubicBezTo>
                  <a:close/>
                  <a:moveTo>
                    <a:pt x="13458" y="0"/>
                  </a:moveTo>
                  <a:cubicBezTo>
                    <a:pt x="13071" y="90"/>
                    <a:pt x="12624" y="149"/>
                    <a:pt x="12237" y="149"/>
                  </a:cubicBezTo>
                  <a:cubicBezTo>
                    <a:pt x="12505" y="626"/>
                    <a:pt x="10332" y="1310"/>
                    <a:pt x="9945" y="1459"/>
                  </a:cubicBezTo>
                  <a:cubicBezTo>
                    <a:pt x="8933" y="1757"/>
                    <a:pt x="7801" y="1936"/>
                    <a:pt x="6819" y="2204"/>
                  </a:cubicBezTo>
                  <a:cubicBezTo>
                    <a:pt x="6608" y="2266"/>
                    <a:pt x="6407" y="2297"/>
                    <a:pt x="6210" y="2297"/>
                  </a:cubicBezTo>
                  <a:cubicBezTo>
                    <a:pt x="5935" y="2297"/>
                    <a:pt x="5667" y="2236"/>
                    <a:pt x="5389" y="2114"/>
                  </a:cubicBezTo>
                  <a:cubicBezTo>
                    <a:pt x="6021" y="1388"/>
                    <a:pt x="6873" y="919"/>
                    <a:pt x="7773" y="550"/>
                  </a:cubicBezTo>
                  <a:lnTo>
                    <a:pt x="7773" y="550"/>
                  </a:lnTo>
                  <a:cubicBezTo>
                    <a:pt x="6993" y="707"/>
                    <a:pt x="6149" y="834"/>
                    <a:pt x="5866" y="923"/>
                  </a:cubicBezTo>
                  <a:cubicBezTo>
                    <a:pt x="4705" y="1251"/>
                    <a:pt x="0" y="2472"/>
                    <a:pt x="1578" y="4467"/>
                  </a:cubicBezTo>
                  <a:cubicBezTo>
                    <a:pt x="2174" y="5211"/>
                    <a:pt x="3246" y="5241"/>
                    <a:pt x="4050" y="5568"/>
                  </a:cubicBezTo>
                  <a:cubicBezTo>
                    <a:pt x="2442" y="4913"/>
                    <a:pt x="3305" y="3901"/>
                    <a:pt x="4437" y="3305"/>
                  </a:cubicBezTo>
                  <a:cubicBezTo>
                    <a:pt x="4913" y="3067"/>
                    <a:pt x="5360" y="2889"/>
                    <a:pt x="5836" y="2740"/>
                  </a:cubicBezTo>
                  <a:cubicBezTo>
                    <a:pt x="6997" y="2412"/>
                    <a:pt x="8188" y="2293"/>
                    <a:pt x="9468" y="2055"/>
                  </a:cubicBezTo>
                  <a:cubicBezTo>
                    <a:pt x="9950" y="1959"/>
                    <a:pt x="10928" y="1726"/>
                    <a:pt x="11737" y="1726"/>
                  </a:cubicBezTo>
                  <a:cubicBezTo>
                    <a:pt x="12180" y="1726"/>
                    <a:pt x="12572" y="1795"/>
                    <a:pt x="12803" y="1995"/>
                  </a:cubicBezTo>
                  <a:cubicBezTo>
                    <a:pt x="12952" y="1310"/>
                    <a:pt x="13369" y="685"/>
                    <a:pt x="1345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3173410" y="1623830"/>
              <a:ext cx="160220" cy="52720"/>
            </a:xfrm>
            <a:custGeom>
              <a:avLst/>
              <a:gdLst/>
              <a:ahLst/>
              <a:cxnLst/>
              <a:rect l="l" t="t" r="r" b="b"/>
              <a:pathLst>
                <a:path w="8011" h="2636" extrusionOk="0">
                  <a:moveTo>
                    <a:pt x="6761" y="0"/>
                  </a:moveTo>
                  <a:cubicBezTo>
                    <a:pt x="6451" y="0"/>
                    <a:pt x="6133" y="28"/>
                    <a:pt x="5807" y="28"/>
                  </a:cubicBezTo>
                  <a:cubicBezTo>
                    <a:pt x="5708" y="28"/>
                    <a:pt x="5609" y="26"/>
                    <a:pt x="5509" y="19"/>
                  </a:cubicBezTo>
                  <a:lnTo>
                    <a:pt x="5509" y="19"/>
                  </a:lnTo>
                  <a:cubicBezTo>
                    <a:pt x="5658" y="49"/>
                    <a:pt x="5747" y="138"/>
                    <a:pt x="5866" y="168"/>
                  </a:cubicBezTo>
                  <a:cubicBezTo>
                    <a:pt x="5638" y="625"/>
                    <a:pt x="4782" y="909"/>
                    <a:pt x="4184" y="909"/>
                  </a:cubicBezTo>
                  <a:cubicBezTo>
                    <a:pt x="4080" y="909"/>
                    <a:pt x="3985" y="900"/>
                    <a:pt x="3901" y="883"/>
                  </a:cubicBezTo>
                  <a:cubicBezTo>
                    <a:pt x="3068" y="734"/>
                    <a:pt x="3812" y="585"/>
                    <a:pt x="4169" y="317"/>
                  </a:cubicBezTo>
                  <a:lnTo>
                    <a:pt x="4169" y="317"/>
                  </a:lnTo>
                  <a:cubicBezTo>
                    <a:pt x="3365" y="615"/>
                    <a:pt x="2502" y="704"/>
                    <a:pt x="1728" y="1061"/>
                  </a:cubicBezTo>
                  <a:cubicBezTo>
                    <a:pt x="1013" y="1359"/>
                    <a:pt x="686" y="2074"/>
                    <a:pt x="1" y="2401"/>
                  </a:cubicBezTo>
                  <a:cubicBezTo>
                    <a:pt x="129" y="2572"/>
                    <a:pt x="581" y="2636"/>
                    <a:pt x="958" y="2636"/>
                  </a:cubicBezTo>
                  <a:cubicBezTo>
                    <a:pt x="1105" y="2636"/>
                    <a:pt x="1240" y="2626"/>
                    <a:pt x="1341" y="2609"/>
                  </a:cubicBezTo>
                  <a:lnTo>
                    <a:pt x="942" y="2467"/>
                  </a:lnTo>
                  <a:lnTo>
                    <a:pt x="942" y="2467"/>
                  </a:lnTo>
                  <a:cubicBezTo>
                    <a:pt x="1112" y="2526"/>
                    <a:pt x="1308" y="2551"/>
                    <a:pt x="1520" y="2551"/>
                  </a:cubicBezTo>
                  <a:cubicBezTo>
                    <a:pt x="2427" y="2551"/>
                    <a:pt x="3629" y="2098"/>
                    <a:pt x="4348" y="1954"/>
                  </a:cubicBezTo>
                  <a:cubicBezTo>
                    <a:pt x="4765" y="1865"/>
                    <a:pt x="6402" y="1716"/>
                    <a:pt x="6551" y="1299"/>
                  </a:cubicBezTo>
                  <a:cubicBezTo>
                    <a:pt x="7087" y="1061"/>
                    <a:pt x="7802" y="942"/>
                    <a:pt x="8010" y="317"/>
                  </a:cubicBezTo>
                  <a:cubicBezTo>
                    <a:pt x="7609" y="55"/>
                    <a:pt x="7193" y="0"/>
                    <a:pt x="676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3206770" y="1776050"/>
              <a:ext cx="80400" cy="32880"/>
            </a:xfrm>
            <a:custGeom>
              <a:avLst/>
              <a:gdLst/>
              <a:ahLst/>
              <a:cxnLst/>
              <a:rect l="l" t="t" r="r" b="b"/>
              <a:pathLst>
                <a:path w="4020" h="1644" extrusionOk="0">
                  <a:moveTo>
                    <a:pt x="1042" y="1072"/>
                  </a:moveTo>
                  <a:cubicBezTo>
                    <a:pt x="1064" y="1085"/>
                    <a:pt x="1087" y="1097"/>
                    <a:pt x="1112" y="1110"/>
                  </a:cubicBezTo>
                  <a:lnTo>
                    <a:pt x="1112" y="1110"/>
                  </a:lnTo>
                  <a:cubicBezTo>
                    <a:pt x="1210" y="1146"/>
                    <a:pt x="1306" y="1184"/>
                    <a:pt x="1400" y="1221"/>
                  </a:cubicBezTo>
                  <a:lnTo>
                    <a:pt x="1042" y="1072"/>
                  </a:lnTo>
                  <a:close/>
                  <a:moveTo>
                    <a:pt x="2471" y="0"/>
                  </a:moveTo>
                  <a:cubicBezTo>
                    <a:pt x="2769" y="120"/>
                    <a:pt x="3305" y="60"/>
                    <a:pt x="3543" y="209"/>
                  </a:cubicBezTo>
                  <a:cubicBezTo>
                    <a:pt x="3781" y="388"/>
                    <a:pt x="3901" y="239"/>
                    <a:pt x="3692" y="566"/>
                  </a:cubicBezTo>
                  <a:cubicBezTo>
                    <a:pt x="3573" y="745"/>
                    <a:pt x="3335" y="834"/>
                    <a:pt x="3186" y="834"/>
                  </a:cubicBezTo>
                  <a:cubicBezTo>
                    <a:pt x="3186" y="804"/>
                    <a:pt x="3186" y="804"/>
                    <a:pt x="3216" y="775"/>
                  </a:cubicBezTo>
                  <a:cubicBezTo>
                    <a:pt x="2948" y="775"/>
                    <a:pt x="2710" y="894"/>
                    <a:pt x="2471" y="953"/>
                  </a:cubicBezTo>
                  <a:cubicBezTo>
                    <a:pt x="2501" y="953"/>
                    <a:pt x="2561" y="983"/>
                    <a:pt x="2591" y="1013"/>
                  </a:cubicBezTo>
                  <a:cubicBezTo>
                    <a:pt x="2485" y="1236"/>
                    <a:pt x="2241" y="1315"/>
                    <a:pt x="1970" y="1315"/>
                  </a:cubicBezTo>
                  <a:cubicBezTo>
                    <a:pt x="1664" y="1315"/>
                    <a:pt x="1324" y="1214"/>
                    <a:pt x="1112" y="1110"/>
                  </a:cubicBezTo>
                  <a:lnTo>
                    <a:pt x="1112" y="1110"/>
                  </a:lnTo>
                  <a:cubicBezTo>
                    <a:pt x="744" y="972"/>
                    <a:pt x="353" y="845"/>
                    <a:pt x="0" y="775"/>
                  </a:cubicBezTo>
                  <a:lnTo>
                    <a:pt x="0" y="775"/>
                  </a:lnTo>
                  <a:cubicBezTo>
                    <a:pt x="298" y="953"/>
                    <a:pt x="625" y="983"/>
                    <a:pt x="953" y="1132"/>
                  </a:cubicBezTo>
                  <a:cubicBezTo>
                    <a:pt x="1370" y="1311"/>
                    <a:pt x="1668" y="1608"/>
                    <a:pt x="2174" y="1638"/>
                  </a:cubicBezTo>
                  <a:cubicBezTo>
                    <a:pt x="2217" y="1642"/>
                    <a:pt x="2259" y="1644"/>
                    <a:pt x="2300" y="1644"/>
                  </a:cubicBezTo>
                  <a:cubicBezTo>
                    <a:pt x="3188" y="1644"/>
                    <a:pt x="3536" y="744"/>
                    <a:pt x="4020" y="90"/>
                  </a:cubicBezTo>
                  <a:cubicBezTo>
                    <a:pt x="3935" y="85"/>
                    <a:pt x="3849" y="83"/>
                    <a:pt x="3762" y="83"/>
                  </a:cubicBezTo>
                  <a:cubicBezTo>
                    <a:pt x="3588" y="83"/>
                    <a:pt x="3411" y="90"/>
                    <a:pt x="3234" y="90"/>
                  </a:cubicBezTo>
                  <a:cubicBezTo>
                    <a:pt x="2970" y="90"/>
                    <a:pt x="2710" y="75"/>
                    <a:pt x="247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3068790" y="1714710"/>
              <a:ext cx="21280" cy="43500"/>
            </a:xfrm>
            <a:custGeom>
              <a:avLst/>
              <a:gdLst/>
              <a:ahLst/>
              <a:cxnLst/>
              <a:rect l="l" t="t" r="r" b="b"/>
              <a:pathLst>
                <a:path w="1064" h="2175" extrusionOk="0">
                  <a:moveTo>
                    <a:pt x="349" y="1"/>
                  </a:moveTo>
                  <a:lnTo>
                    <a:pt x="349" y="1"/>
                  </a:lnTo>
                  <a:cubicBezTo>
                    <a:pt x="1" y="511"/>
                    <a:pt x="394" y="1221"/>
                    <a:pt x="768" y="1763"/>
                  </a:cubicBezTo>
                  <a:lnTo>
                    <a:pt x="768" y="1763"/>
                  </a:lnTo>
                  <a:cubicBezTo>
                    <a:pt x="661" y="1540"/>
                    <a:pt x="626" y="1295"/>
                    <a:pt x="766" y="1102"/>
                  </a:cubicBezTo>
                  <a:lnTo>
                    <a:pt x="766" y="1102"/>
                  </a:lnTo>
                  <a:cubicBezTo>
                    <a:pt x="709" y="1123"/>
                    <a:pt x="659" y="1133"/>
                    <a:pt x="614" y="1133"/>
                  </a:cubicBezTo>
                  <a:cubicBezTo>
                    <a:pt x="207" y="1133"/>
                    <a:pt x="242" y="355"/>
                    <a:pt x="349" y="60"/>
                  </a:cubicBezTo>
                  <a:lnTo>
                    <a:pt x="349" y="1"/>
                  </a:lnTo>
                  <a:close/>
                  <a:moveTo>
                    <a:pt x="768" y="1763"/>
                  </a:moveTo>
                  <a:cubicBezTo>
                    <a:pt x="843" y="1918"/>
                    <a:pt x="953" y="2064"/>
                    <a:pt x="1063" y="2174"/>
                  </a:cubicBezTo>
                  <a:cubicBezTo>
                    <a:pt x="978" y="2056"/>
                    <a:pt x="874" y="1916"/>
                    <a:pt x="768" y="176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3093090" y="1681970"/>
              <a:ext cx="44620" cy="50620"/>
            </a:xfrm>
            <a:custGeom>
              <a:avLst/>
              <a:gdLst/>
              <a:ahLst/>
              <a:cxnLst/>
              <a:rect l="l" t="t" r="r" b="b"/>
              <a:pathLst>
                <a:path w="2231" h="2531" extrusionOk="0">
                  <a:moveTo>
                    <a:pt x="623" y="0"/>
                  </a:moveTo>
                  <a:lnTo>
                    <a:pt x="623" y="0"/>
                  </a:lnTo>
                  <a:cubicBezTo>
                    <a:pt x="50" y="365"/>
                    <a:pt x="1" y="1116"/>
                    <a:pt x="375" y="1597"/>
                  </a:cubicBezTo>
                  <a:lnTo>
                    <a:pt x="375" y="1597"/>
                  </a:lnTo>
                  <a:cubicBezTo>
                    <a:pt x="661" y="2067"/>
                    <a:pt x="1317" y="2191"/>
                    <a:pt x="1862" y="2378"/>
                  </a:cubicBezTo>
                  <a:lnTo>
                    <a:pt x="1862" y="2378"/>
                  </a:lnTo>
                  <a:cubicBezTo>
                    <a:pt x="1120" y="2022"/>
                    <a:pt x="245" y="1318"/>
                    <a:pt x="474" y="506"/>
                  </a:cubicBezTo>
                  <a:cubicBezTo>
                    <a:pt x="444" y="506"/>
                    <a:pt x="444" y="506"/>
                    <a:pt x="414" y="536"/>
                  </a:cubicBezTo>
                  <a:cubicBezTo>
                    <a:pt x="444" y="328"/>
                    <a:pt x="503" y="179"/>
                    <a:pt x="623" y="0"/>
                  </a:cubicBezTo>
                  <a:close/>
                  <a:moveTo>
                    <a:pt x="1862" y="2378"/>
                  </a:moveTo>
                  <a:cubicBezTo>
                    <a:pt x="1991" y="2440"/>
                    <a:pt x="2116" y="2491"/>
                    <a:pt x="2230" y="2531"/>
                  </a:cubicBezTo>
                  <a:cubicBezTo>
                    <a:pt x="2119" y="2472"/>
                    <a:pt x="1994" y="2423"/>
                    <a:pt x="1862" y="23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3103750" y="1661710"/>
              <a:ext cx="47660" cy="65540"/>
            </a:xfrm>
            <a:custGeom>
              <a:avLst/>
              <a:gdLst/>
              <a:ahLst/>
              <a:cxnLst/>
              <a:rect l="l" t="t" r="r" b="b"/>
              <a:pathLst>
                <a:path w="2383" h="3277" extrusionOk="0">
                  <a:moveTo>
                    <a:pt x="2382" y="1"/>
                  </a:moveTo>
                  <a:cubicBezTo>
                    <a:pt x="1668" y="477"/>
                    <a:pt x="477" y="686"/>
                    <a:pt x="238" y="1638"/>
                  </a:cubicBezTo>
                  <a:cubicBezTo>
                    <a:pt x="0" y="2532"/>
                    <a:pt x="893" y="3097"/>
                    <a:pt x="1668" y="3276"/>
                  </a:cubicBezTo>
                  <a:lnTo>
                    <a:pt x="2382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3510790" y="1624010"/>
              <a:ext cx="276580" cy="206460"/>
            </a:xfrm>
            <a:custGeom>
              <a:avLst/>
              <a:gdLst/>
              <a:ahLst/>
              <a:cxnLst/>
              <a:rect l="l" t="t" r="r" b="b"/>
              <a:pathLst>
                <a:path w="13829" h="10323" extrusionOk="0">
                  <a:moveTo>
                    <a:pt x="489" y="0"/>
                  </a:moveTo>
                  <a:cubicBezTo>
                    <a:pt x="171" y="0"/>
                    <a:pt x="1" y="61"/>
                    <a:pt x="43" y="486"/>
                  </a:cubicBezTo>
                  <a:cubicBezTo>
                    <a:pt x="103" y="1022"/>
                    <a:pt x="490" y="1707"/>
                    <a:pt x="728" y="2154"/>
                  </a:cubicBezTo>
                  <a:cubicBezTo>
                    <a:pt x="1026" y="2749"/>
                    <a:pt x="1562" y="2928"/>
                    <a:pt x="2157" y="3047"/>
                  </a:cubicBezTo>
                  <a:cubicBezTo>
                    <a:pt x="2527" y="3112"/>
                    <a:pt x="2897" y="3133"/>
                    <a:pt x="3267" y="3133"/>
                  </a:cubicBezTo>
                  <a:cubicBezTo>
                    <a:pt x="4016" y="3133"/>
                    <a:pt x="4765" y="3044"/>
                    <a:pt x="5514" y="3044"/>
                  </a:cubicBezTo>
                  <a:cubicBezTo>
                    <a:pt x="5586" y="3044"/>
                    <a:pt x="5658" y="3045"/>
                    <a:pt x="5730" y="3047"/>
                  </a:cubicBezTo>
                  <a:cubicBezTo>
                    <a:pt x="7011" y="3077"/>
                    <a:pt x="9720" y="3285"/>
                    <a:pt x="10226" y="4714"/>
                  </a:cubicBezTo>
                  <a:cubicBezTo>
                    <a:pt x="10703" y="5965"/>
                    <a:pt x="9125" y="6501"/>
                    <a:pt x="8202" y="6799"/>
                  </a:cubicBezTo>
                  <a:cubicBezTo>
                    <a:pt x="7934" y="6888"/>
                    <a:pt x="7666" y="6947"/>
                    <a:pt x="7398" y="7007"/>
                  </a:cubicBezTo>
                  <a:cubicBezTo>
                    <a:pt x="6564" y="7156"/>
                    <a:pt x="5730" y="7305"/>
                    <a:pt x="4867" y="7483"/>
                  </a:cubicBezTo>
                  <a:cubicBezTo>
                    <a:pt x="4242" y="7602"/>
                    <a:pt x="3259" y="7394"/>
                    <a:pt x="2723" y="7841"/>
                  </a:cubicBezTo>
                  <a:cubicBezTo>
                    <a:pt x="1413" y="8942"/>
                    <a:pt x="4063" y="9359"/>
                    <a:pt x="3646" y="10312"/>
                  </a:cubicBezTo>
                  <a:cubicBezTo>
                    <a:pt x="3694" y="10319"/>
                    <a:pt x="3739" y="10323"/>
                    <a:pt x="3781" y="10323"/>
                  </a:cubicBezTo>
                  <a:cubicBezTo>
                    <a:pt x="4079" y="10323"/>
                    <a:pt x="4249" y="10159"/>
                    <a:pt x="4510" y="10133"/>
                  </a:cubicBezTo>
                  <a:cubicBezTo>
                    <a:pt x="5046" y="10044"/>
                    <a:pt x="5522" y="10133"/>
                    <a:pt x="6058" y="9984"/>
                  </a:cubicBezTo>
                  <a:cubicBezTo>
                    <a:pt x="8053" y="9448"/>
                    <a:pt x="10494" y="9597"/>
                    <a:pt x="12162" y="8109"/>
                  </a:cubicBezTo>
                  <a:cubicBezTo>
                    <a:pt x="13233" y="7126"/>
                    <a:pt x="13829" y="5280"/>
                    <a:pt x="13055" y="4000"/>
                  </a:cubicBezTo>
                  <a:cubicBezTo>
                    <a:pt x="11864" y="2124"/>
                    <a:pt x="9273" y="1290"/>
                    <a:pt x="7219" y="874"/>
                  </a:cubicBezTo>
                  <a:cubicBezTo>
                    <a:pt x="5194" y="457"/>
                    <a:pt x="3021" y="40"/>
                    <a:pt x="937" y="10"/>
                  </a:cubicBezTo>
                  <a:cubicBezTo>
                    <a:pt x="767" y="10"/>
                    <a:pt x="616" y="0"/>
                    <a:pt x="48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3491410" y="1627770"/>
              <a:ext cx="257860" cy="124300"/>
            </a:xfrm>
            <a:custGeom>
              <a:avLst/>
              <a:gdLst/>
              <a:ahLst/>
              <a:cxnLst/>
              <a:rect l="l" t="t" r="r" b="b"/>
              <a:pathLst>
                <a:path w="12893" h="6215" extrusionOk="0">
                  <a:moveTo>
                    <a:pt x="4824" y="805"/>
                  </a:moveTo>
                  <a:cubicBezTo>
                    <a:pt x="4915" y="858"/>
                    <a:pt x="5032" y="894"/>
                    <a:pt x="5162" y="918"/>
                  </a:cubicBezTo>
                  <a:lnTo>
                    <a:pt x="5162" y="918"/>
                  </a:lnTo>
                  <a:cubicBezTo>
                    <a:pt x="5051" y="866"/>
                    <a:pt x="4935" y="826"/>
                    <a:pt x="4824" y="805"/>
                  </a:cubicBezTo>
                  <a:close/>
                  <a:moveTo>
                    <a:pt x="745" y="1"/>
                  </a:moveTo>
                  <a:cubicBezTo>
                    <a:pt x="685" y="537"/>
                    <a:pt x="0" y="1489"/>
                    <a:pt x="387" y="1966"/>
                  </a:cubicBezTo>
                  <a:cubicBezTo>
                    <a:pt x="566" y="2189"/>
                    <a:pt x="886" y="2241"/>
                    <a:pt x="1225" y="2241"/>
                  </a:cubicBezTo>
                  <a:cubicBezTo>
                    <a:pt x="1521" y="2241"/>
                    <a:pt x="1832" y="2201"/>
                    <a:pt x="2074" y="2201"/>
                  </a:cubicBezTo>
                  <a:cubicBezTo>
                    <a:pt x="2109" y="2201"/>
                    <a:pt x="2142" y="2202"/>
                    <a:pt x="2174" y="2204"/>
                  </a:cubicBezTo>
                  <a:cubicBezTo>
                    <a:pt x="2739" y="2234"/>
                    <a:pt x="3305" y="2293"/>
                    <a:pt x="3841" y="2353"/>
                  </a:cubicBezTo>
                  <a:cubicBezTo>
                    <a:pt x="5419" y="2532"/>
                    <a:pt x="7086" y="2353"/>
                    <a:pt x="8605" y="2740"/>
                  </a:cubicBezTo>
                  <a:cubicBezTo>
                    <a:pt x="9498" y="2978"/>
                    <a:pt x="10600" y="3157"/>
                    <a:pt x="11225" y="3931"/>
                  </a:cubicBezTo>
                  <a:cubicBezTo>
                    <a:pt x="11910" y="4824"/>
                    <a:pt x="11314" y="5449"/>
                    <a:pt x="10719" y="6134"/>
                  </a:cubicBezTo>
                  <a:cubicBezTo>
                    <a:pt x="10756" y="6190"/>
                    <a:pt x="10812" y="6215"/>
                    <a:pt x="10883" y="6215"/>
                  </a:cubicBezTo>
                  <a:cubicBezTo>
                    <a:pt x="11374" y="6215"/>
                    <a:pt x="12546" y="5010"/>
                    <a:pt x="12624" y="4854"/>
                  </a:cubicBezTo>
                  <a:cubicBezTo>
                    <a:pt x="12684" y="4735"/>
                    <a:pt x="12714" y="4616"/>
                    <a:pt x="12714" y="4497"/>
                  </a:cubicBezTo>
                  <a:cubicBezTo>
                    <a:pt x="12892" y="3514"/>
                    <a:pt x="12118" y="2472"/>
                    <a:pt x="11314" y="1966"/>
                  </a:cubicBezTo>
                  <a:cubicBezTo>
                    <a:pt x="10362" y="1370"/>
                    <a:pt x="9141" y="1370"/>
                    <a:pt x="8069" y="1192"/>
                  </a:cubicBezTo>
                  <a:cubicBezTo>
                    <a:pt x="7473" y="1102"/>
                    <a:pt x="6938" y="1013"/>
                    <a:pt x="6312" y="983"/>
                  </a:cubicBezTo>
                  <a:cubicBezTo>
                    <a:pt x="6025" y="961"/>
                    <a:pt x="5539" y="988"/>
                    <a:pt x="5162" y="918"/>
                  </a:cubicBezTo>
                  <a:lnTo>
                    <a:pt x="5162" y="918"/>
                  </a:lnTo>
                  <a:cubicBezTo>
                    <a:pt x="5678" y="1161"/>
                    <a:pt x="6078" y="1675"/>
                    <a:pt x="5270" y="1847"/>
                  </a:cubicBezTo>
                  <a:cubicBezTo>
                    <a:pt x="5135" y="1869"/>
                    <a:pt x="4995" y="1881"/>
                    <a:pt x="4856" y="1881"/>
                  </a:cubicBezTo>
                  <a:cubicBezTo>
                    <a:pt x="4258" y="1881"/>
                    <a:pt x="3660" y="1663"/>
                    <a:pt x="3394" y="1132"/>
                  </a:cubicBezTo>
                  <a:cubicBezTo>
                    <a:pt x="3275" y="864"/>
                    <a:pt x="3454" y="745"/>
                    <a:pt x="3186" y="507"/>
                  </a:cubicBezTo>
                  <a:cubicBezTo>
                    <a:pt x="3077" y="412"/>
                    <a:pt x="2993" y="391"/>
                    <a:pt x="2911" y="391"/>
                  </a:cubicBezTo>
                  <a:cubicBezTo>
                    <a:pt x="2849" y="391"/>
                    <a:pt x="2788" y="403"/>
                    <a:pt x="2717" y="403"/>
                  </a:cubicBezTo>
                  <a:cubicBezTo>
                    <a:pt x="2678" y="403"/>
                    <a:pt x="2637" y="399"/>
                    <a:pt x="2591" y="388"/>
                  </a:cubicBezTo>
                  <a:cubicBezTo>
                    <a:pt x="1965" y="298"/>
                    <a:pt x="1340" y="239"/>
                    <a:pt x="74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3520590" y="1628970"/>
              <a:ext cx="152460" cy="47220"/>
            </a:xfrm>
            <a:custGeom>
              <a:avLst/>
              <a:gdLst/>
              <a:ahLst/>
              <a:cxnLst/>
              <a:rect l="l" t="t" r="r" b="b"/>
              <a:pathLst>
                <a:path w="7623" h="2361" extrusionOk="0">
                  <a:moveTo>
                    <a:pt x="685" y="0"/>
                  </a:moveTo>
                  <a:lnTo>
                    <a:pt x="685" y="0"/>
                  </a:lnTo>
                  <a:cubicBezTo>
                    <a:pt x="715" y="30"/>
                    <a:pt x="715" y="90"/>
                    <a:pt x="715" y="119"/>
                  </a:cubicBezTo>
                  <a:cubicBezTo>
                    <a:pt x="596" y="134"/>
                    <a:pt x="476" y="134"/>
                    <a:pt x="357" y="134"/>
                  </a:cubicBezTo>
                  <a:cubicBezTo>
                    <a:pt x="238" y="134"/>
                    <a:pt x="119" y="134"/>
                    <a:pt x="0" y="149"/>
                  </a:cubicBezTo>
                  <a:cubicBezTo>
                    <a:pt x="149" y="685"/>
                    <a:pt x="804" y="774"/>
                    <a:pt x="1161" y="1102"/>
                  </a:cubicBezTo>
                  <a:cubicBezTo>
                    <a:pt x="1608" y="1489"/>
                    <a:pt x="2055" y="1846"/>
                    <a:pt x="2620" y="2025"/>
                  </a:cubicBezTo>
                  <a:cubicBezTo>
                    <a:pt x="3010" y="2140"/>
                    <a:pt x="3718" y="2360"/>
                    <a:pt x="4241" y="2360"/>
                  </a:cubicBezTo>
                  <a:cubicBezTo>
                    <a:pt x="4396" y="2360"/>
                    <a:pt x="4535" y="2341"/>
                    <a:pt x="4645" y="2293"/>
                  </a:cubicBezTo>
                  <a:cubicBezTo>
                    <a:pt x="5091" y="2114"/>
                    <a:pt x="5121" y="1787"/>
                    <a:pt x="4645" y="1578"/>
                  </a:cubicBezTo>
                  <a:cubicBezTo>
                    <a:pt x="4853" y="1519"/>
                    <a:pt x="5032" y="1489"/>
                    <a:pt x="5211" y="1429"/>
                  </a:cubicBezTo>
                  <a:cubicBezTo>
                    <a:pt x="5032" y="1310"/>
                    <a:pt x="4853" y="1221"/>
                    <a:pt x="4675" y="1161"/>
                  </a:cubicBezTo>
                  <a:cubicBezTo>
                    <a:pt x="4816" y="1139"/>
                    <a:pt x="4961" y="1130"/>
                    <a:pt x="5107" y="1130"/>
                  </a:cubicBezTo>
                  <a:cubicBezTo>
                    <a:pt x="5950" y="1130"/>
                    <a:pt x="6862" y="1447"/>
                    <a:pt x="7622" y="1549"/>
                  </a:cubicBezTo>
                  <a:cubicBezTo>
                    <a:pt x="6550" y="923"/>
                    <a:pt x="4764" y="715"/>
                    <a:pt x="3513" y="506"/>
                  </a:cubicBezTo>
                  <a:cubicBezTo>
                    <a:pt x="2531" y="328"/>
                    <a:pt x="1578" y="328"/>
                    <a:pt x="68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3662310" y="1692090"/>
              <a:ext cx="89940" cy="78100"/>
            </a:xfrm>
            <a:custGeom>
              <a:avLst/>
              <a:gdLst/>
              <a:ahLst/>
              <a:cxnLst/>
              <a:rect l="l" t="t" r="r" b="b"/>
              <a:pathLst>
                <a:path w="4497" h="3905" extrusionOk="0">
                  <a:moveTo>
                    <a:pt x="1787" y="60"/>
                  </a:moveTo>
                  <a:lnTo>
                    <a:pt x="2220" y="379"/>
                  </a:lnTo>
                  <a:lnTo>
                    <a:pt x="2220" y="379"/>
                  </a:lnTo>
                  <a:cubicBezTo>
                    <a:pt x="2079" y="267"/>
                    <a:pt x="1931" y="161"/>
                    <a:pt x="1787" y="60"/>
                  </a:cubicBezTo>
                  <a:close/>
                  <a:moveTo>
                    <a:pt x="3811" y="0"/>
                  </a:moveTo>
                  <a:cubicBezTo>
                    <a:pt x="4079" y="536"/>
                    <a:pt x="4198" y="1221"/>
                    <a:pt x="3960" y="1787"/>
                  </a:cubicBezTo>
                  <a:cubicBezTo>
                    <a:pt x="3692" y="2382"/>
                    <a:pt x="3067" y="2531"/>
                    <a:pt x="2591" y="2888"/>
                  </a:cubicBezTo>
                  <a:cubicBezTo>
                    <a:pt x="3350" y="1954"/>
                    <a:pt x="3307" y="991"/>
                    <a:pt x="2238" y="393"/>
                  </a:cubicBezTo>
                  <a:lnTo>
                    <a:pt x="2238" y="393"/>
                  </a:lnTo>
                  <a:lnTo>
                    <a:pt x="2220" y="379"/>
                  </a:lnTo>
                  <a:lnTo>
                    <a:pt x="2220" y="379"/>
                  </a:lnTo>
                  <a:cubicBezTo>
                    <a:pt x="2225" y="383"/>
                    <a:pt x="2229" y="387"/>
                    <a:pt x="2234" y="390"/>
                  </a:cubicBezTo>
                  <a:lnTo>
                    <a:pt x="2234" y="390"/>
                  </a:lnTo>
                  <a:cubicBezTo>
                    <a:pt x="2214" y="379"/>
                    <a:pt x="2194" y="368"/>
                    <a:pt x="2174" y="358"/>
                  </a:cubicBezTo>
                  <a:lnTo>
                    <a:pt x="2174" y="358"/>
                  </a:lnTo>
                  <a:cubicBezTo>
                    <a:pt x="2200" y="435"/>
                    <a:pt x="2270" y="445"/>
                    <a:pt x="2327" y="466"/>
                  </a:cubicBezTo>
                  <a:lnTo>
                    <a:pt x="2327" y="466"/>
                  </a:lnTo>
                  <a:cubicBezTo>
                    <a:pt x="2922" y="962"/>
                    <a:pt x="3346" y="1568"/>
                    <a:pt x="2769" y="2353"/>
                  </a:cubicBezTo>
                  <a:cubicBezTo>
                    <a:pt x="2055" y="3335"/>
                    <a:pt x="1013" y="3573"/>
                    <a:pt x="0" y="3901"/>
                  </a:cubicBezTo>
                  <a:cubicBezTo>
                    <a:pt x="38" y="3903"/>
                    <a:pt x="77" y="3904"/>
                    <a:pt x="115" y="3904"/>
                  </a:cubicBezTo>
                  <a:cubicBezTo>
                    <a:pt x="1014" y="3904"/>
                    <a:pt x="2059" y="3261"/>
                    <a:pt x="2859" y="2918"/>
                  </a:cubicBezTo>
                  <a:cubicBezTo>
                    <a:pt x="4347" y="2263"/>
                    <a:pt x="4496" y="1340"/>
                    <a:pt x="381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3565250" y="1790350"/>
              <a:ext cx="161980" cy="28960"/>
            </a:xfrm>
            <a:custGeom>
              <a:avLst/>
              <a:gdLst/>
              <a:ahLst/>
              <a:cxnLst/>
              <a:rect l="l" t="t" r="r" b="b"/>
              <a:pathLst>
                <a:path w="8099" h="1448" extrusionOk="0">
                  <a:moveTo>
                    <a:pt x="3335" y="1012"/>
                  </a:moveTo>
                  <a:lnTo>
                    <a:pt x="3335" y="1012"/>
                  </a:lnTo>
                  <a:cubicBezTo>
                    <a:pt x="3299" y="1030"/>
                    <a:pt x="3264" y="1048"/>
                    <a:pt x="3222" y="1066"/>
                  </a:cubicBezTo>
                  <a:lnTo>
                    <a:pt x="3222" y="1066"/>
                  </a:lnTo>
                  <a:cubicBezTo>
                    <a:pt x="3265" y="1050"/>
                    <a:pt x="3303" y="1032"/>
                    <a:pt x="3335" y="1012"/>
                  </a:cubicBezTo>
                  <a:close/>
                  <a:moveTo>
                    <a:pt x="8099" y="506"/>
                  </a:moveTo>
                  <a:cubicBezTo>
                    <a:pt x="7375" y="721"/>
                    <a:pt x="6647" y="923"/>
                    <a:pt x="5915" y="1084"/>
                  </a:cubicBezTo>
                  <a:lnTo>
                    <a:pt x="5915" y="1084"/>
                  </a:lnTo>
                  <a:cubicBezTo>
                    <a:pt x="6726" y="1012"/>
                    <a:pt x="7719" y="886"/>
                    <a:pt x="8099" y="506"/>
                  </a:cubicBezTo>
                  <a:close/>
                  <a:moveTo>
                    <a:pt x="745" y="0"/>
                  </a:moveTo>
                  <a:cubicBezTo>
                    <a:pt x="506" y="0"/>
                    <a:pt x="238" y="0"/>
                    <a:pt x="0" y="30"/>
                  </a:cubicBezTo>
                  <a:cubicBezTo>
                    <a:pt x="268" y="953"/>
                    <a:pt x="1459" y="1370"/>
                    <a:pt x="2293" y="1429"/>
                  </a:cubicBezTo>
                  <a:cubicBezTo>
                    <a:pt x="2498" y="1442"/>
                    <a:pt x="2704" y="1448"/>
                    <a:pt x="2909" y="1448"/>
                  </a:cubicBezTo>
                  <a:cubicBezTo>
                    <a:pt x="3919" y="1448"/>
                    <a:pt x="4921" y="1303"/>
                    <a:pt x="5915" y="1084"/>
                  </a:cubicBezTo>
                  <a:lnTo>
                    <a:pt x="5915" y="1084"/>
                  </a:lnTo>
                  <a:cubicBezTo>
                    <a:pt x="5581" y="1114"/>
                    <a:pt x="5279" y="1135"/>
                    <a:pt x="5062" y="1161"/>
                  </a:cubicBezTo>
                  <a:cubicBezTo>
                    <a:pt x="4748" y="1198"/>
                    <a:pt x="4207" y="1372"/>
                    <a:pt x="3762" y="1372"/>
                  </a:cubicBezTo>
                  <a:cubicBezTo>
                    <a:pt x="3488" y="1372"/>
                    <a:pt x="3251" y="1306"/>
                    <a:pt x="3126" y="1102"/>
                  </a:cubicBezTo>
                  <a:cubicBezTo>
                    <a:pt x="3162" y="1090"/>
                    <a:pt x="3194" y="1078"/>
                    <a:pt x="3222" y="1066"/>
                  </a:cubicBezTo>
                  <a:lnTo>
                    <a:pt x="3222" y="1066"/>
                  </a:lnTo>
                  <a:cubicBezTo>
                    <a:pt x="3016" y="1143"/>
                    <a:pt x="2693" y="1181"/>
                    <a:pt x="2375" y="1181"/>
                  </a:cubicBezTo>
                  <a:cubicBezTo>
                    <a:pt x="1641" y="1181"/>
                    <a:pt x="936" y="976"/>
                    <a:pt x="1757" y="566"/>
                  </a:cubicBezTo>
                  <a:cubicBezTo>
                    <a:pt x="1551" y="566"/>
                    <a:pt x="1345" y="537"/>
                    <a:pt x="1139" y="507"/>
                  </a:cubicBezTo>
                  <a:lnTo>
                    <a:pt x="1139" y="507"/>
                  </a:lnTo>
                  <a:cubicBezTo>
                    <a:pt x="1173" y="508"/>
                    <a:pt x="1207" y="508"/>
                    <a:pt x="1241" y="508"/>
                  </a:cubicBezTo>
                  <a:cubicBezTo>
                    <a:pt x="1342" y="508"/>
                    <a:pt x="1444" y="506"/>
                    <a:pt x="1548" y="506"/>
                  </a:cubicBezTo>
                  <a:lnTo>
                    <a:pt x="1132" y="506"/>
                  </a:lnTo>
                  <a:cubicBezTo>
                    <a:pt x="1134" y="507"/>
                    <a:pt x="1137" y="507"/>
                    <a:pt x="1139" y="507"/>
                  </a:cubicBezTo>
                  <a:lnTo>
                    <a:pt x="1139" y="507"/>
                  </a:lnTo>
                  <a:cubicBezTo>
                    <a:pt x="873" y="503"/>
                    <a:pt x="615" y="476"/>
                    <a:pt x="357" y="357"/>
                  </a:cubicBezTo>
                  <a:cubicBezTo>
                    <a:pt x="328" y="119"/>
                    <a:pt x="506" y="0"/>
                    <a:pt x="74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3702210" y="1662910"/>
              <a:ext cx="47060" cy="80400"/>
            </a:xfrm>
            <a:custGeom>
              <a:avLst/>
              <a:gdLst/>
              <a:ahLst/>
              <a:cxnLst/>
              <a:rect l="l" t="t" r="r" b="b"/>
              <a:pathLst>
                <a:path w="2353" h="4020" extrusionOk="0">
                  <a:moveTo>
                    <a:pt x="0" y="0"/>
                  </a:moveTo>
                  <a:lnTo>
                    <a:pt x="1013" y="4020"/>
                  </a:lnTo>
                  <a:cubicBezTo>
                    <a:pt x="1668" y="3603"/>
                    <a:pt x="2352" y="3156"/>
                    <a:pt x="2174" y="2323"/>
                  </a:cubicBezTo>
                  <a:cubicBezTo>
                    <a:pt x="1965" y="1310"/>
                    <a:pt x="953" y="32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3266310" y="1764650"/>
              <a:ext cx="104820" cy="71020"/>
            </a:xfrm>
            <a:custGeom>
              <a:avLst/>
              <a:gdLst/>
              <a:ahLst/>
              <a:cxnLst/>
              <a:rect l="l" t="t" r="r" b="b"/>
              <a:pathLst>
                <a:path w="5241" h="3551" extrusionOk="0">
                  <a:moveTo>
                    <a:pt x="1615" y="1"/>
                  </a:moveTo>
                  <a:cubicBezTo>
                    <a:pt x="1599" y="1"/>
                    <a:pt x="1587" y="2"/>
                    <a:pt x="1579" y="5"/>
                  </a:cubicBezTo>
                  <a:cubicBezTo>
                    <a:pt x="1043" y="154"/>
                    <a:pt x="1221" y="779"/>
                    <a:pt x="924" y="1136"/>
                  </a:cubicBezTo>
                  <a:cubicBezTo>
                    <a:pt x="626" y="1493"/>
                    <a:pt x="90" y="1642"/>
                    <a:pt x="1" y="2119"/>
                  </a:cubicBezTo>
                  <a:cubicBezTo>
                    <a:pt x="834" y="2506"/>
                    <a:pt x="1876" y="2446"/>
                    <a:pt x="2650" y="2982"/>
                  </a:cubicBezTo>
                  <a:cubicBezTo>
                    <a:pt x="3053" y="3266"/>
                    <a:pt x="3455" y="3550"/>
                    <a:pt x="3947" y="3550"/>
                  </a:cubicBezTo>
                  <a:cubicBezTo>
                    <a:pt x="4074" y="3550"/>
                    <a:pt x="4207" y="3531"/>
                    <a:pt x="4348" y="3488"/>
                  </a:cubicBezTo>
                  <a:cubicBezTo>
                    <a:pt x="5062" y="3280"/>
                    <a:pt x="5032" y="2268"/>
                    <a:pt x="5122" y="1642"/>
                  </a:cubicBezTo>
                  <a:cubicBezTo>
                    <a:pt x="5241" y="838"/>
                    <a:pt x="4228" y="422"/>
                    <a:pt x="3573" y="362"/>
                  </a:cubicBezTo>
                  <a:cubicBezTo>
                    <a:pt x="3186" y="332"/>
                    <a:pt x="2829" y="183"/>
                    <a:pt x="2442" y="154"/>
                  </a:cubicBezTo>
                  <a:cubicBezTo>
                    <a:pt x="2307" y="127"/>
                    <a:pt x="1777" y="1"/>
                    <a:pt x="161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3480090" y="1778810"/>
              <a:ext cx="111960" cy="66780"/>
            </a:xfrm>
            <a:custGeom>
              <a:avLst/>
              <a:gdLst/>
              <a:ahLst/>
              <a:cxnLst/>
              <a:rect l="l" t="t" r="r" b="b"/>
              <a:pathLst>
                <a:path w="5598" h="3339" extrusionOk="0">
                  <a:moveTo>
                    <a:pt x="3359" y="1"/>
                  </a:moveTo>
                  <a:cubicBezTo>
                    <a:pt x="2914" y="1"/>
                    <a:pt x="2470" y="171"/>
                    <a:pt x="2025" y="250"/>
                  </a:cubicBezTo>
                  <a:cubicBezTo>
                    <a:pt x="1578" y="339"/>
                    <a:pt x="1191" y="458"/>
                    <a:pt x="953" y="607"/>
                  </a:cubicBezTo>
                  <a:cubicBezTo>
                    <a:pt x="268" y="1083"/>
                    <a:pt x="0" y="2691"/>
                    <a:pt x="804" y="3197"/>
                  </a:cubicBezTo>
                  <a:cubicBezTo>
                    <a:pt x="961" y="3299"/>
                    <a:pt x="1111" y="3339"/>
                    <a:pt x="1257" y="3339"/>
                  </a:cubicBezTo>
                  <a:cubicBezTo>
                    <a:pt x="1666" y="3339"/>
                    <a:pt x="2039" y="3023"/>
                    <a:pt x="2412" y="2870"/>
                  </a:cubicBezTo>
                  <a:cubicBezTo>
                    <a:pt x="2701" y="2761"/>
                    <a:pt x="3015" y="2741"/>
                    <a:pt x="3335" y="2741"/>
                  </a:cubicBezTo>
                  <a:cubicBezTo>
                    <a:pt x="3532" y="2741"/>
                    <a:pt x="3732" y="2748"/>
                    <a:pt x="3931" y="2748"/>
                  </a:cubicBezTo>
                  <a:cubicBezTo>
                    <a:pt x="4205" y="2748"/>
                    <a:pt x="4477" y="2733"/>
                    <a:pt x="4735" y="2661"/>
                  </a:cubicBezTo>
                  <a:cubicBezTo>
                    <a:pt x="5598" y="2423"/>
                    <a:pt x="4764" y="1708"/>
                    <a:pt x="4437" y="1411"/>
                  </a:cubicBezTo>
                  <a:cubicBezTo>
                    <a:pt x="4288" y="1292"/>
                    <a:pt x="4050" y="1143"/>
                    <a:pt x="3960" y="934"/>
                  </a:cubicBezTo>
                  <a:cubicBezTo>
                    <a:pt x="3931" y="785"/>
                    <a:pt x="4109" y="577"/>
                    <a:pt x="4050" y="428"/>
                  </a:cubicBezTo>
                  <a:cubicBezTo>
                    <a:pt x="3931" y="130"/>
                    <a:pt x="3960" y="71"/>
                    <a:pt x="3544" y="11"/>
                  </a:cubicBezTo>
                  <a:cubicBezTo>
                    <a:pt x="3482" y="4"/>
                    <a:pt x="3420" y="1"/>
                    <a:pt x="335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3428290" y="2103490"/>
              <a:ext cx="398380" cy="617720"/>
            </a:xfrm>
            <a:custGeom>
              <a:avLst/>
              <a:gdLst/>
              <a:ahLst/>
              <a:cxnLst/>
              <a:rect l="l" t="t" r="r" b="b"/>
              <a:pathLst>
                <a:path w="19919" h="30886" extrusionOk="0">
                  <a:moveTo>
                    <a:pt x="2922" y="1"/>
                  </a:moveTo>
                  <a:cubicBezTo>
                    <a:pt x="2332" y="1"/>
                    <a:pt x="1836" y="215"/>
                    <a:pt x="2144" y="957"/>
                  </a:cubicBezTo>
                  <a:cubicBezTo>
                    <a:pt x="2352" y="1404"/>
                    <a:pt x="2858" y="1612"/>
                    <a:pt x="3186" y="1940"/>
                  </a:cubicBezTo>
                  <a:cubicBezTo>
                    <a:pt x="3692" y="2475"/>
                    <a:pt x="4198" y="3071"/>
                    <a:pt x="4675" y="3637"/>
                  </a:cubicBezTo>
                  <a:cubicBezTo>
                    <a:pt x="5121" y="4232"/>
                    <a:pt x="4853" y="4768"/>
                    <a:pt x="4883" y="5423"/>
                  </a:cubicBezTo>
                  <a:cubicBezTo>
                    <a:pt x="4913" y="5632"/>
                    <a:pt x="5419" y="6703"/>
                    <a:pt x="5121" y="6823"/>
                  </a:cubicBezTo>
                  <a:cubicBezTo>
                    <a:pt x="5093" y="6833"/>
                    <a:pt x="5063" y="6837"/>
                    <a:pt x="5032" y="6837"/>
                  </a:cubicBezTo>
                  <a:cubicBezTo>
                    <a:pt x="4507" y="6837"/>
                    <a:pt x="3619" y="5492"/>
                    <a:pt x="3394" y="5155"/>
                  </a:cubicBezTo>
                  <a:cubicBezTo>
                    <a:pt x="2932" y="4571"/>
                    <a:pt x="2310" y="3668"/>
                    <a:pt x="1512" y="3668"/>
                  </a:cubicBezTo>
                  <a:cubicBezTo>
                    <a:pt x="1334" y="3668"/>
                    <a:pt x="1148" y="3712"/>
                    <a:pt x="953" y="3815"/>
                  </a:cubicBezTo>
                  <a:cubicBezTo>
                    <a:pt x="0" y="4292"/>
                    <a:pt x="1072" y="5393"/>
                    <a:pt x="1489" y="5870"/>
                  </a:cubicBezTo>
                  <a:cubicBezTo>
                    <a:pt x="1727" y="6108"/>
                    <a:pt x="1697" y="6197"/>
                    <a:pt x="1816" y="6435"/>
                  </a:cubicBezTo>
                  <a:cubicBezTo>
                    <a:pt x="2174" y="7061"/>
                    <a:pt x="2710" y="7626"/>
                    <a:pt x="3126" y="8252"/>
                  </a:cubicBezTo>
                  <a:cubicBezTo>
                    <a:pt x="3633" y="9056"/>
                    <a:pt x="4109" y="9949"/>
                    <a:pt x="4466" y="10782"/>
                  </a:cubicBezTo>
                  <a:cubicBezTo>
                    <a:pt x="4675" y="11229"/>
                    <a:pt x="4764" y="11765"/>
                    <a:pt x="5062" y="12122"/>
                  </a:cubicBezTo>
                  <a:cubicBezTo>
                    <a:pt x="5598" y="12271"/>
                    <a:pt x="4972" y="12539"/>
                    <a:pt x="4943" y="12658"/>
                  </a:cubicBezTo>
                  <a:cubicBezTo>
                    <a:pt x="4853" y="13016"/>
                    <a:pt x="5002" y="13343"/>
                    <a:pt x="5091" y="13730"/>
                  </a:cubicBezTo>
                  <a:cubicBezTo>
                    <a:pt x="5359" y="14534"/>
                    <a:pt x="5806" y="15219"/>
                    <a:pt x="6342" y="15874"/>
                  </a:cubicBezTo>
                  <a:cubicBezTo>
                    <a:pt x="6937" y="16559"/>
                    <a:pt x="7354" y="17303"/>
                    <a:pt x="7980" y="17958"/>
                  </a:cubicBezTo>
                  <a:cubicBezTo>
                    <a:pt x="8694" y="18732"/>
                    <a:pt x="9677" y="19476"/>
                    <a:pt x="10004" y="20489"/>
                  </a:cubicBezTo>
                  <a:cubicBezTo>
                    <a:pt x="10391" y="21650"/>
                    <a:pt x="10927" y="22752"/>
                    <a:pt x="11612" y="23794"/>
                  </a:cubicBezTo>
                  <a:cubicBezTo>
                    <a:pt x="12237" y="24747"/>
                    <a:pt x="13041" y="25372"/>
                    <a:pt x="13786" y="26205"/>
                  </a:cubicBezTo>
                  <a:cubicBezTo>
                    <a:pt x="14947" y="27575"/>
                    <a:pt x="16108" y="29034"/>
                    <a:pt x="17477" y="30195"/>
                  </a:cubicBezTo>
                  <a:cubicBezTo>
                    <a:pt x="17786" y="30448"/>
                    <a:pt x="18253" y="30885"/>
                    <a:pt x="18680" y="30885"/>
                  </a:cubicBezTo>
                  <a:cubicBezTo>
                    <a:pt x="18706" y="30885"/>
                    <a:pt x="18732" y="30883"/>
                    <a:pt x="18758" y="30880"/>
                  </a:cubicBezTo>
                  <a:cubicBezTo>
                    <a:pt x="18788" y="30463"/>
                    <a:pt x="18371" y="29957"/>
                    <a:pt x="18281" y="29540"/>
                  </a:cubicBezTo>
                  <a:cubicBezTo>
                    <a:pt x="18222" y="29332"/>
                    <a:pt x="18192" y="29123"/>
                    <a:pt x="18222" y="28915"/>
                  </a:cubicBezTo>
                  <a:cubicBezTo>
                    <a:pt x="18252" y="28796"/>
                    <a:pt x="18549" y="28498"/>
                    <a:pt x="18549" y="28379"/>
                  </a:cubicBezTo>
                  <a:cubicBezTo>
                    <a:pt x="18520" y="27694"/>
                    <a:pt x="16555" y="26980"/>
                    <a:pt x="17061" y="26116"/>
                  </a:cubicBezTo>
                  <a:cubicBezTo>
                    <a:pt x="17064" y="26111"/>
                    <a:pt x="17073" y="26109"/>
                    <a:pt x="17088" y="26109"/>
                  </a:cubicBezTo>
                  <a:cubicBezTo>
                    <a:pt x="17275" y="26109"/>
                    <a:pt x="18324" y="26496"/>
                    <a:pt x="18979" y="26496"/>
                  </a:cubicBezTo>
                  <a:cubicBezTo>
                    <a:pt x="19165" y="26496"/>
                    <a:pt x="19319" y="26465"/>
                    <a:pt x="19413" y="26384"/>
                  </a:cubicBezTo>
                  <a:cubicBezTo>
                    <a:pt x="19919" y="25937"/>
                    <a:pt x="19264" y="25640"/>
                    <a:pt x="19056" y="25163"/>
                  </a:cubicBezTo>
                  <a:cubicBezTo>
                    <a:pt x="18817" y="24687"/>
                    <a:pt x="18877" y="24211"/>
                    <a:pt x="18817" y="23704"/>
                  </a:cubicBezTo>
                  <a:cubicBezTo>
                    <a:pt x="18595" y="23741"/>
                    <a:pt x="18378" y="23758"/>
                    <a:pt x="18164" y="23758"/>
                  </a:cubicBezTo>
                  <a:cubicBezTo>
                    <a:pt x="16288" y="23758"/>
                    <a:pt x="14738" y="22427"/>
                    <a:pt x="13428" y="21144"/>
                  </a:cubicBezTo>
                  <a:cubicBezTo>
                    <a:pt x="13506" y="21060"/>
                    <a:pt x="13715" y="21035"/>
                    <a:pt x="13980" y="21035"/>
                  </a:cubicBezTo>
                  <a:cubicBezTo>
                    <a:pt x="14374" y="21035"/>
                    <a:pt x="14890" y="21090"/>
                    <a:pt x="15278" y="21090"/>
                  </a:cubicBezTo>
                  <a:cubicBezTo>
                    <a:pt x="15831" y="21090"/>
                    <a:pt x="16122" y="20977"/>
                    <a:pt x="15423" y="20429"/>
                  </a:cubicBezTo>
                  <a:cubicBezTo>
                    <a:pt x="15036" y="20132"/>
                    <a:pt x="14589" y="19744"/>
                    <a:pt x="14351" y="19298"/>
                  </a:cubicBezTo>
                  <a:cubicBezTo>
                    <a:pt x="14262" y="19149"/>
                    <a:pt x="14083" y="18941"/>
                    <a:pt x="14143" y="18732"/>
                  </a:cubicBezTo>
                  <a:cubicBezTo>
                    <a:pt x="14143" y="18705"/>
                    <a:pt x="14343" y="18427"/>
                    <a:pt x="14399" y="18427"/>
                  </a:cubicBezTo>
                  <a:cubicBezTo>
                    <a:pt x="14404" y="18427"/>
                    <a:pt x="14408" y="18429"/>
                    <a:pt x="14411" y="18434"/>
                  </a:cubicBezTo>
                  <a:cubicBezTo>
                    <a:pt x="14292" y="18018"/>
                    <a:pt x="13726" y="18137"/>
                    <a:pt x="13369" y="18047"/>
                  </a:cubicBezTo>
                  <a:cubicBezTo>
                    <a:pt x="12237" y="17750"/>
                    <a:pt x="11761" y="17035"/>
                    <a:pt x="10897" y="16440"/>
                  </a:cubicBezTo>
                  <a:cubicBezTo>
                    <a:pt x="10034" y="15814"/>
                    <a:pt x="9260" y="15129"/>
                    <a:pt x="8903" y="14117"/>
                  </a:cubicBezTo>
                  <a:cubicBezTo>
                    <a:pt x="8781" y="13727"/>
                    <a:pt x="8699" y="13377"/>
                    <a:pt x="8999" y="13377"/>
                  </a:cubicBezTo>
                  <a:cubicBezTo>
                    <a:pt x="9066" y="13377"/>
                    <a:pt x="9152" y="13395"/>
                    <a:pt x="9260" y="13432"/>
                  </a:cubicBezTo>
                  <a:cubicBezTo>
                    <a:pt x="9737" y="13583"/>
                    <a:pt x="11421" y="14793"/>
                    <a:pt x="12259" y="14793"/>
                  </a:cubicBezTo>
                  <a:cubicBezTo>
                    <a:pt x="12414" y="14793"/>
                    <a:pt x="12540" y="14751"/>
                    <a:pt x="12624" y="14653"/>
                  </a:cubicBezTo>
                  <a:cubicBezTo>
                    <a:pt x="12565" y="14177"/>
                    <a:pt x="11850" y="13700"/>
                    <a:pt x="11642" y="13283"/>
                  </a:cubicBezTo>
                  <a:cubicBezTo>
                    <a:pt x="11255" y="12509"/>
                    <a:pt x="11612" y="12331"/>
                    <a:pt x="12207" y="11973"/>
                  </a:cubicBezTo>
                  <a:cubicBezTo>
                    <a:pt x="11880" y="11705"/>
                    <a:pt x="11374" y="11646"/>
                    <a:pt x="10987" y="11467"/>
                  </a:cubicBezTo>
                  <a:cubicBezTo>
                    <a:pt x="10272" y="11170"/>
                    <a:pt x="9528" y="10753"/>
                    <a:pt x="8992" y="10157"/>
                  </a:cubicBezTo>
                  <a:cubicBezTo>
                    <a:pt x="8694" y="9889"/>
                    <a:pt x="8128" y="9145"/>
                    <a:pt x="8545" y="8758"/>
                  </a:cubicBezTo>
                  <a:lnTo>
                    <a:pt x="8545" y="8758"/>
                  </a:lnTo>
                  <a:cubicBezTo>
                    <a:pt x="8835" y="8869"/>
                    <a:pt x="10430" y="9834"/>
                    <a:pt x="11198" y="9834"/>
                  </a:cubicBezTo>
                  <a:cubicBezTo>
                    <a:pt x="11455" y="9834"/>
                    <a:pt x="11619" y="9726"/>
                    <a:pt x="11612" y="9443"/>
                  </a:cubicBezTo>
                  <a:cubicBezTo>
                    <a:pt x="11582" y="9085"/>
                    <a:pt x="10391" y="7567"/>
                    <a:pt x="11344" y="7567"/>
                  </a:cubicBezTo>
                  <a:cubicBezTo>
                    <a:pt x="11165" y="7567"/>
                    <a:pt x="10659" y="7210"/>
                    <a:pt x="10451" y="7120"/>
                  </a:cubicBezTo>
                  <a:cubicBezTo>
                    <a:pt x="10242" y="7001"/>
                    <a:pt x="10094" y="6912"/>
                    <a:pt x="9885" y="6763"/>
                  </a:cubicBezTo>
                  <a:cubicBezTo>
                    <a:pt x="9528" y="6495"/>
                    <a:pt x="9141" y="6227"/>
                    <a:pt x="8754" y="5929"/>
                  </a:cubicBezTo>
                  <a:cubicBezTo>
                    <a:pt x="8396" y="5632"/>
                    <a:pt x="7682" y="5155"/>
                    <a:pt x="7712" y="4619"/>
                  </a:cubicBezTo>
                  <a:cubicBezTo>
                    <a:pt x="7712" y="3905"/>
                    <a:pt x="8873" y="4054"/>
                    <a:pt x="9349" y="3845"/>
                  </a:cubicBezTo>
                  <a:cubicBezTo>
                    <a:pt x="9974" y="3547"/>
                    <a:pt x="9379" y="3160"/>
                    <a:pt x="9111" y="2743"/>
                  </a:cubicBezTo>
                  <a:cubicBezTo>
                    <a:pt x="8903" y="2416"/>
                    <a:pt x="9051" y="2237"/>
                    <a:pt x="9081" y="1880"/>
                  </a:cubicBezTo>
                  <a:cubicBezTo>
                    <a:pt x="9081" y="1165"/>
                    <a:pt x="8605" y="1285"/>
                    <a:pt x="8069" y="1225"/>
                  </a:cubicBezTo>
                  <a:cubicBezTo>
                    <a:pt x="7503" y="1195"/>
                    <a:pt x="6908" y="1046"/>
                    <a:pt x="6342" y="957"/>
                  </a:cubicBezTo>
                  <a:cubicBezTo>
                    <a:pt x="5479" y="838"/>
                    <a:pt x="4764" y="451"/>
                    <a:pt x="3990" y="183"/>
                  </a:cubicBezTo>
                  <a:cubicBezTo>
                    <a:pt x="3722" y="90"/>
                    <a:pt x="3302" y="1"/>
                    <a:pt x="292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2988110" y="2095130"/>
              <a:ext cx="422320" cy="607560"/>
            </a:xfrm>
            <a:custGeom>
              <a:avLst/>
              <a:gdLst/>
              <a:ahLst/>
              <a:cxnLst/>
              <a:rect l="l" t="t" r="r" b="b"/>
              <a:pathLst>
                <a:path w="21116" h="30378" extrusionOk="0">
                  <a:moveTo>
                    <a:pt x="19922" y="0"/>
                  </a:moveTo>
                  <a:cubicBezTo>
                    <a:pt x="19432" y="0"/>
                    <a:pt x="18826" y="566"/>
                    <a:pt x="18436" y="839"/>
                  </a:cubicBezTo>
                  <a:cubicBezTo>
                    <a:pt x="17900" y="1196"/>
                    <a:pt x="17215" y="1405"/>
                    <a:pt x="16620" y="1583"/>
                  </a:cubicBezTo>
                  <a:cubicBezTo>
                    <a:pt x="15995" y="1792"/>
                    <a:pt x="15310" y="1941"/>
                    <a:pt x="14685" y="2030"/>
                  </a:cubicBezTo>
                  <a:cubicBezTo>
                    <a:pt x="14298" y="2090"/>
                    <a:pt x="13643" y="2000"/>
                    <a:pt x="13315" y="2268"/>
                  </a:cubicBezTo>
                  <a:cubicBezTo>
                    <a:pt x="12928" y="2626"/>
                    <a:pt x="13375" y="3191"/>
                    <a:pt x="13166" y="3668"/>
                  </a:cubicBezTo>
                  <a:cubicBezTo>
                    <a:pt x="13047" y="3995"/>
                    <a:pt x="12184" y="4352"/>
                    <a:pt x="12273" y="4710"/>
                  </a:cubicBezTo>
                  <a:cubicBezTo>
                    <a:pt x="12300" y="4834"/>
                    <a:pt x="12433" y="4879"/>
                    <a:pt x="12613" y="4879"/>
                  </a:cubicBezTo>
                  <a:cubicBezTo>
                    <a:pt x="13034" y="4879"/>
                    <a:pt x="13714" y="4632"/>
                    <a:pt x="13881" y="4591"/>
                  </a:cubicBezTo>
                  <a:cubicBezTo>
                    <a:pt x="13966" y="4576"/>
                    <a:pt x="14042" y="4570"/>
                    <a:pt x="14108" y="4570"/>
                  </a:cubicBezTo>
                  <a:cubicBezTo>
                    <a:pt x="14743" y="4570"/>
                    <a:pt x="14585" y="5166"/>
                    <a:pt x="14208" y="5543"/>
                  </a:cubicBezTo>
                  <a:cubicBezTo>
                    <a:pt x="14179" y="5573"/>
                    <a:pt x="14149" y="5633"/>
                    <a:pt x="14089" y="5662"/>
                  </a:cubicBezTo>
                  <a:cubicBezTo>
                    <a:pt x="13464" y="6169"/>
                    <a:pt x="12660" y="6496"/>
                    <a:pt x="11945" y="6824"/>
                  </a:cubicBezTo>
                  <a:cubicBezTo>
                    <a:pt x="11737" y="6913"/>
                    <a:pt x="11231" y="7092"/>
                    <a:pt x="11112" y="7241"/>
                  </a:cubicBezTo>
                  <a:cubicBezTo>
                    <a:pt x="10963" y="7419"/>
                    <a:pt x="11052" y="7806"/>
                    <a:pt x="10993" y="8044"/>
                  </a:cubicBezTo>
                  <a:cubicBezTo>
                    <a:pt x="10963" y="8283"/>
                    <a:pt x="10844" y="8521"/>
                    <a:pt x="10755" y="8729"/>
                  </a:cubicBezTo>
                  <a:cubicBezTo>
                    <a:pt x="10665" y="8908"/>
                    <a:pt x="10129" y="9533"/>
                    <a:pt x="10516" y="9652"/>
                  </a:cubicBezTo>
                  <a:cubicBezTo>
                    <a:pt x="10562" y="9669"/>
                    <a:pt x="10611" y="9677"/>
                    <a:pt x="10661" y="9677"/>
                  </a:cubicBezTo>
                  <a:cubicBezTo>
                    <a:pt x="10876" y="9677"/>
                    <a:pt x="11128" y="9546"/>
                    <a:pt x="11320" y="9474"/>
                  </a:cubicBezTo>
                  <a:cubicBezTo>
                    <a:pt x="11609" y="9358"/>
                    <a:pt x="12716" y="8784"/>
                    <a:pt x="13345" y="8784"/>
                  </a:cubicBezTo>
                  <a:cubicBezTo>
                    <a:pt x="13690" y="8784"/>
                    <a:pt x="13890" y="8957"/>
                    <a:pt x="13732" y="9474"/>
                  </a:cubicBezTo>
                  <a:cubicBezTo>
                    <a:pt x="13464" y="10367"/>
                    <a:pt x="12481" y="11022"/>
                    <a:pt x="11826" y="11588"/>
                  </a:cubicBezTo>
                  <a:cubicBezTo>
                    <a:pt x="11201" y="12153"/>
                    <a:pt x="10219" y="12243"/>
                    <a:pt x="9415" y="12391"/>
                  </a:cubicBezTo>
                  <a:cubicBezTo>
                    <a:pt x="8462" y="12570"/>
                    <a:pt x="9117" y="13076"/>
                    <a:pt x="9206" y="13731"/>
                  </a:cubicBezTo>
                  <a:cubicBezTo>
                    <a:pt x="9266" y="14089"/>
                    <a:pt x="8581" y="14654"/>
                    <a:pt x="8760" y="14922"/>
                  </a:cubicBezTo>
                  <a:cubicBezTo>
                    <a:pt x="8794" y="14965"/>
                    <a:pt x="8875" y="14981"/>
                    <a:pt x="8977" y="14981"/>
                  </a:cubicBezTo>
                  <a:cubicBezTo>
                    <a:pt x="9230" y="14981"/>
                    <a:pt x="9615" y="14884"/>
                    <a:pt x="9742" y="14863"/>
                  </a:cubicBezTo>
                  <a:cubicBezTo>
                    <a:pt x="9896" y="14863"/>
                    <a:pt x="10156" y="14836"/>
                    <a:pt x="10416" y="14836"/>
                  </a:cubicBezTo>
                  <a:cubicBezTo>
                    <a:pt x="10708" y="14836"/>
                    <a:pt x="11000" y="14870"/>
                    <a:pt x="11142" y="15012"/>
                  </a:cubicBezTo>
                  <a:cubicBezTo>
                    <a:pt x="11142" y="15012"/>
                    <a:pt x="11171" y="15041"/>
                    <a:pt x="11171" y="15041"/>
                  </a:cubicBezTo>
                  <a:cubicBezTo>
                    <a:pt x="11350" y="15280"/>
                    <a:pt x="11052" y="15696"/>
                    <a:pt x="10903" y="15964"/>
                  </a:cubicBezTo>
                  <a:cubicBezTo>
                    <a:pt x="10487" y="16679"/>
                    <a:pt x="9712" y="17274"/>
                    <a:pt x="8938" y="17602"/>
                  </a:cubicBezTo>
                  <a:cubicBezTo>
                    <a:pt x="8164" y="17929"/>
                    <a:pt x="7063" y="18049"/>
                    <a:pt x="6884" y="19031"/>
                  </a:cubicBezTo>
                  <a:cubicBezTo>
                    <a:pt x="6854" y="19180"/>
                    <a:pt x="6675" y="20311"/>
                    <a:pt x="6824" y="20371"/>
                  </a:cubicBezTo>
                  <a:cubicBezTo>
                    <a:pt x="6908" y="20410"/>
                    <a:pt x="7026" y="20425"/>
                    <a:pt x="7167" y="20425"/>
                  </a:cubicBezTo>
                  <a:cubicBezTo>
                    <a:pt x="7630" y="20425"/>
                    <a:pt x="8331" y="20263"/>
                    <a:pt x="8795" y="20263"/>
                  </a:cubicBezTo>
                  <a:cubicBezTo>
                    <a:pt x="9048" y="20263"/>
                    <a:pt x="9231" y="20311"/>
                    <a:pt x="9266" y="20460"/>
                  </a:cubicBezTo>
                  <a:cubicBezTo>
                    <a:pt x="9415" y="21234"/>
                    <a:pt x="7450" y="22068"/>
                    <a:pt x="6914" y="22306"/>
                  </a:cubicBezTo>
                  <a:cubicBezTo>
                    <a:pt x="6020" y="22753"/>
                    <a:pt x="4294" y="22842"/>
                    <a:pt x="4085" y="23944"/>
                  </a:cubicBezTo>
                  <a:cubicBezTo>
                    <a:pt x="4026" y="24480"/>
                    <a:pt x="3817" y="25016"/>
                    <a:pt x="3519" y="25462"/>
                  </a:cubicBezTo>
                  <a:cubicBezTo>
                    <a:pt x="3371" y="25671"/>
                    <a:pt x="2656" y="26177"/>
                    <a:pt x="2686" y="26415"/>
                  </a:cubicBezTo>
                  <a:cubicBezTo>
                    <a:pt x="2693" y="26574"/>
                    <a:pt x="2791" y="26629"/>
                    <a:pt x="2936" y="26629"/>
                  </a:cubicBezTo>
                  <a:cubicBezTo>
                    <a:pt x="3261" y="26629"/>
                    <a:pt x="3820" y="26351"/>
                    <a:pt x="4113" y="26351"/>
                  </a:cubicBezTo>
                  <a:cubicBezTo>
                    <a:pt x="4203" y="26351"/>
                    <a:pt x="4268" y="26377"/>
                    <a:pt x="4294" y="26445"/>
                  </a:cubicBezTo>
                  <a:cubicBezTo>
                    <a:pt x="4442" y="26772"/>
                    <a:pt x="3192" y="27398"/>
                    <a:pt x="3013" y="27487"/>
                  </a:cubicBezTo>
                  <a:cubicBezTo>
                    <a:pt x="2448" y="27814"/>
                    <a:pt x="1644" y="27636"/>
                    <a:pt x="1167" y="28172"/>
                  </a:cubicBezTo>
                  <a:cubicBezTo>
                    <a:pt x="899" y="28469"/>
                    <a:pt x="1435" y="28797"/>
                    <a:pt x="1078" y="29303"/>
                  </a:cubicBezTo>
                  <a:cubicBezTo>
                    <a:pt x="840" y="29631"/>
                    <a:pt x="274" y="29750"/>
                    <a:pt x="95" y="30107"/>
                  </a:cubicBezTo>
                  <a:cubicBezTo>
                    <a:pt x="1" y="30304"/>
                    <a:pt x="167" y="30378"/>
                    <a:pt x="468" y="30378"/>
                  </a:cubicBezTo>
                  <a:cubicBezTo>
                    <a:pt x="1302" y="30378"/>
                    <a:pt x="3174" y="29808"/>
                    <a:pt x="3371" y="29720"/>
                  </a:cubicBezTo>
                  <a:cubicBezTo>
                    <a:pt x="4353" y="29244"/>
                    <a:pt x="5157" y="28201"/>
                    <a:pt x="5961" y="27487"/>
                  </a:cubicBezTo>
                  <a:cubicBezTo>
                    <a:pt x="7598" y="25998"/>
                    <a:pt x="9147" y="24271"/>
                    <a:pt x="10457" y="22515"/>
                  </a:cubicBezTo>
                  <a:cubicBezTo>
                    <a:pt x="11469" y="21175"/>
                    <a:pt x="12273" y="19716"/>
                    <a:pt x="13166" y="18316"/>
                  </a:cubicBezTo>
                  <a:cubicBezTo>
                    <a:pt x="13583" y="17661"/>
                    <a:pt x="13970" y="16947"/>
                    <a:pt x="14566" y="16411"/>
                  </a:cubicBezTo>
                  <a:cubicBezTo>
                    <a:pt x="14893" y="16113"/>
                    <a:pt x="15340" y="15935"/>
                    <a:pt x="15697" y="15637"/>
                  </a:cubicBezTo>
                  <a:cubicBezTo>
                    <a:pt x="16047" y="15316"/>
                    <a:pt x="16510" y="12685"/>
                    <a:pt x="15720" y="12685"/>
                  </a:cubicBezTo>
                  <a:cubicBezTo>
                    <a:pt x="15703" y="12685"/>
                    <a:pt x="15686" y="12687"/>
                    <a:pt x="15667" y="12689"/>
                  </a:cubicBezTo>
                  <a:cubicBezTo>
                    <a:pt x="15608" y="12213"/>
                    <a:pt x="16144" y="11468"/>
                    <a:pt x="16412" y="11111"/>
                  </a:cubicBezTo>
                  <a:cubicBezTo>
                    <a:pt x="17275" y="9831"/>
                    <a:pt x="18168" y="8521"/>
                    <a:pt x="19300" y="7449"/>
                  </a:cubicBezTo>
                  <a:cubicBezTo>
                    <a:pt x="19627" y="7151"/>
                    <a:pt x="19895" y="6853"/>
                    <a:pt x="20163" y="6556"/>
                  </a:cubicBezTo>
                  <a:cubicBezTo>
                    <a:pt x="20640" y="6050"/>
                    <a:pt x="21027" y="5811"/>
                    <a:pt x="21086" y="5067"/>
                  </a:cubicBezTo>
                  <a:cubicBezTo>
                    <a:pt x="21115" y="4633"/>
                    <a:pt x="21032" y="4143"/>
                    <a:pt x="20535" y="4143"/>
                  </a:cubicBezTo>
                  <a:cubicBezTo>
                    <a:pt x="20521" y="4143"/>
                    <a:pt x="20506" y="4143"/>
                    <a:pt x="20491" y="4144"/>
                  </a:cubicBezTo>
                  <a:cubicBezTo>
                    <a:pt x="19925" y="4144"/>
                    <a:pt x="19389" y="4859"/>
                    <a:pt x="18913" y="5156"/>
                  </a:cubicBezTo>
                  <a:cubicBezTo>
                    <a:pt x="18624" y="5324"/>
                    <a:pt x="17367" y="6190"/>
                    <a:pt x="16720" y="6190"/>
                  </a:cubicBezTo>
                  <a:cubicBezTo>
                    <a:pt x="16565" y="6190"/>
                    <a:pt x="16445" y="6141"/>
                    <a:pt x="16382" y="6020"/>
                  </a:cubicBezTo>
                  <a:cubicBezTo>
                    <a:pt x="15876" y="5007"/>
                    <a:pt x="18079" y="3608"/>
                    <a:pt x="18645" y="3281"/>
                  </a:cubicBezTo>
                  <a:cubicBezTo>
                    <a:pt x="19091" y="3042"/>
                    <a:pt x="19508" y="2804"/>
                    <a:pt x="19895" y="2477"/>
                  </a:cubicBezTo>
                  <a:cubicBezTo>
                    <a:pt x="20342" y="2060"/>
                    <a:pt x="20759" y="1226"/>
                    <a:pt x="20550" y="601"/>
                  </a:cubicBezTo>
                  <a:cubicBezTo>
                    <a:pt x="20406" y="158"/>
                    <a:pt x="20180" y="0"/>
                    <a:pt x="1992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3266310" y="1894450"/>
              <a:ext cx="113160" cy="63280"/>
            </a:xfrm>
            <a:custGeom>
              <a:avLst/>
              <a:gdLst/>
              <a:ahLst/>
              <a:cxnLst/>
              <a:rect l="l" t="t" r="r" b="b"/>
              <a:pathLst>
                <a:path w="5658" h="3164" extrusionOk="0">
                  <a:moveTo>
                    <a:pt x="1281" y="0"/>
                  </a:moveTo>
                  <a:cubicBezTo>
                    <a:pt x="780" y="0"/>
                    <a:pt x="117" y="1035"/>
                    <a:pt x="60" y="1464"/>
                  </a:cubicBezTo>
                  <a:cubicBezTo>
                    <a:pt x="1" y="1822"/>
                    <a:pt x="298" y="2298"/>
                    <a:pt x="358" y="2655"/>
                  </a:cubicBezTo>
                  <a:cubicBezTo>
                    <a:pt x="589" y="2639"/>
                    <a:pt x="823" y="2632"/>
                    <a:pt x="1057" y="2632"/>
                  </a:cubicBezTo>
                  <a:cubicBezTo>
                    <a:pt x="1698" y="2632"/>
                    <a:pt x="2346" y="2687"/>
                    <a:pt x="2978" y="2775"/>
                  </a:cubicBezTo>
                  <a:cubicBezTo>
                    <a:pt x="3405" y="2842"/>
                    <a:pt x="3934" y="3164"/>
                    <a:pt x="4411" y="3164"/>
                  </a:cubicBezTo>
                  <a:cubicBezTo>
                    <a:pt x="4566" y="3164"/>
                    <a:pt x="4715" y="3130"/>
                    <a:pt x="4854" y="3042"/>
                  </a:cubicBezTo>
                  <a:cubicBezTo>
                    <a:pt x="4884" y="3013"/>
                    <a:pt x="4943" y="2953"/>
                    <a:pt x="5003" y="2923"/>
                  </a:cubicBezTo>
                  <a:cubicBezTo>
                    <a:pt x="5658" y="2239"/>
                    <a:pt x="5241" y="869"/>
                    <a:pt x="4437" y="452"/>
                  </a:cubicBezTo>
                  <a:cubicBezTo>
                    <a:pt x="4214" y="348"/>
                    <a:pt x="3990" y="326"/>
                    <a:pt x="3767" y="326"/>
                  </a:cubicBezTo>
                  <a:cubicBezTo>
                    <a:pt x="3600" y="326"/>
                    <a:pt x="3432" y="338"/>
                    <a:pt x="3265" y="338"/>
                  </a:cubicBezTo>
                  <a:cubicBezTo>
                    <a:pt x="3209" y="338"/>
                    <a:pt x="3153" y="337"/>
                    <a:pt x="3097" y="333"/>
                  </a:cubicBezTo>
                  <a:cubicBezTo>
                    <a:pt x="2502" y="303"/>
                    <a:pt x="1936" y="125"/>
                    <a:pt x="1340" y="6"/>
                  </a:cubicBezTo>
                  <a:cubicBezTo>
                    <a:pt x="1321" y="2"/>
                    <a:pt x="1301" y="0"/>
                    <a:pt x="128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3469970" y="1910970"/>
              <a:ext cx="110180" cy="54980"/>
            </a:xfrm>
            <a:custGeom>
              <a:avLst/>
              <a:gdLst/>
              <a:ahLst/>
              <a:cxnLst/>
              <a:rect l="l" t="t" r="r" b="b"/>
              <a:pathLst>
                <a:path w="5509" h="2749" extrusionOk="0">
                  <a:moveTo>
                    <a:pt x="2217" y="0"/>
                  </a:moveTo>
                  <a:cubicBezTo>
                    <a:pt x="1890" y="0"/>
                    <a:pt x="1587" y="43"/>
                    <a:pt x="1340" y="162"/>
                  </a:cubicBezTo>
                  <a:cubicBezTo>
                    <a:pt x="566" y="519"/>
                    <a:pt x="0" y="1561"/>
                    <a:pt x="506" y="2336"/>
                  </a:cubicBezTo>
                  <a:cubicBezTo>
                    <a:pt x="719" y="2655"/>
                    <a:pt x="963" y="2749"/>
                    <a:pt x="1229" y="2749"/>
                  </a:cubicBezTo>
                  <a:cubicBezTo>
                    <a:pt x="1486" y="2749"/>
                    <a:pt x="1763" y="2662"/>
                    <a:pt x="2055" y="2604"/>
                  </a:cubicBezTo>
                  <a:cubicBezTo>
                    <a:pt x="2223" y="2583"/>
                    <a:pt x="2392" y="2561"/>
                    <a:pt x="2571" y="2561"/>
                  </a:cubicBezTo>
                  <a:cubicBezTo>
                    <a:pt x="2645" y="2561"/>
                    <a:pt x="2721" y="2565"/>
                    <a:pt x="2799" y="2574"/>
                  </a:cubicBezTo>
                  <a:cubicBezTo>
                    <a:pt x="3117" y="2574"/>
                    <a:pt x="3451" y="2608"/>
                    <a:pt x="3780" y="2608"/>
                  </a:cubicBezTo>
                  <a:cubicBezTo>
                    <a:pt x="4068" y="2608"/>
                    <a:pt x="4351" y="2582"/>
                    <a:pt x="4615" y="2484"/>
                  </a:cubicBezTo>
                  <a:cubicBezTo>
                    <a:pt x="5509" y="2157"/>
                    <a:pt x="5360" y="341"/>
                    <a:pt x="4407" y="281"/>
                  </a:cubicBezTo>
                  <a:cubicBezTo>
                    <a:pt x="3809" y="219"/>
                    <a:pt x="2953" y="0"/>
                    <a:pt x="221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3271530" y="2012270"/>
              <a:ext cx="129980" cy="59140"/>
            </a:xfrm>
            <a:custGeom>
              <a:avLst/>
              <a:gdLst/>
              <a:ahLst/>
              <a:cxnLst/>
              <a:rect l="l" t="t" r="r" b="b"/>
              <a:pathLst>
                <a:path w="6499" h="2957" extrusionOk="0">
                  <a:moveTo>
                    <a:pt x="643" y="0"/>
                  </a:moveTo>
                  <a:cubicBezTo>
                    <a:pt x="1" y="0"/>
                    <a:pt x="524" y="518"/>
                    <a:pt x="663" y="933"/>
                  </a:cubicBezTo>
                  <a:cubicBezTo>
                    <a:pt x="752" y="1231"/>
                    <a:pt x="722" y="1499"/>
                    <a:pt x="633" y="1737"/>
                  </a:cubicBezTo>
                  <a:cubicBezTo>
                    <a:pt x="514" y="2064"/>
                    <a:pt x="305" y="2392"/>
                    <a:pt x="156" y="2749"/>
                  </a:cubicBezTo>
                  <a:cubicBezTo>
                    <a:pt x="364" y="2908"/>
                    <a:pt x="662" y="2956"/>
                    <a:pt x="980" y="2956"/>
                  </a:cubicBezTo>
                  <a:cubicBezTo>
                    <a:pt x="1437" y="2956"/>
                    <a:pt x="1937" y="2856"/>
                    <a:pt x="2270" y="2838"/>
                  </a:cubicBezTo>
                  <a:cubicBezTo>
                    <a:pt x="3342" y="2809"/>
                    <a:pt x="6498" y="2600"/>
                    <a:pt x="5486" y="754"/>
                  </a:cubicBezTo>
                  <a:cubicBezTo>
                    <a:pt x="5275" y="355"/>
                    <a:pt x="4823" y="141"/>
                    <a:pt x="4379" y="141"/>
                  </a:cubicBezTo>
                  <a:cubicBezTo>
                    <a:pt x="4260" y="141"/>
                    <a:pt x="4141" y="157"/>
                    <a:pt x="4027" y="188"/>
                  </a:cubicBezTo>
                  <a:cubicBezTo>
                    <a:pt x="3713" y="275"/>
                    <a:pt x="3420" y="307"/>
                    <a:pt x="3137" y="307"/>
                  </a:cubicBezTo>
                  <a:cubicBezTo>
                    <a:pt x="2348" y="307"/>
                    <a:pt x="1645" y="54"/>
                    <a:pt x="811" y="10"/>
                  </a:cubicBezTo>
                  <a:cubicBezTo>
                    <a:pt x="748" y="3"/>
                    <a:pt x="692" y="0"/>
                    <a:pt x="64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3480090" y="2013250"/>
              <a:ext cx="105420" cy="52220"/>
            </a:xfrm>
            <a:custGeom>
              <a:avLst/>
              <a:gdLst/>
              <a:ahLst/>
              <a:cxnLst/>
              <a:rect l="l" t="t" r="r" b="b"/>
              <a:pathLst>
                <a:path w="5271" h="2611" extrusionOk="0">
                  <a:moveTo>
                    <a:pt x="1814" y="0"/>
                  </a:moveTo>
                  <a:cubicBezTo>
                    <a:pt x="996" y="0"/>
                    <a:pt x="349" y="266"/>
                    <a:pt x="120" y="1211"/>
                  </a:cubicBezTo>
                  <a:cubicBezTo>
                    <a:pt x="0" y="1807"/>
                    <a:pt x="268" y="2581"/>
                    <a:pt x="983" y="2611"/>
                  </a:cubicBezTo>
                  <a:cubicBezTo>
                    <a:pt x="1496" y="2611"/>
                    <a:pt x="1927" y="2311"/>
                    <a:pt x="2458" y="2311"/>
                  </a:cubicBezTo>
                  <a:cubicBezTo>
                    <a:pt x="2482" y="2311"/>
                    <a:pt x="2507" y="2312"/>
                    <a:pt x="2531" y="2313"/>
                  </a:cubicBezTo>
                  <a:cubicBezTo>
                    <a:pt x="2934" y="2334"/>
                    <a:pt x="3338" y="2431"/>
                    <a:pt x="3752" y="2431"/>
                  </a:cubicBezTo>
                  <a:cubicBezTo>
                    <a:pt x="3918" y="2431"/>
                    <a:pt x="4087" y="2415"/>
                    <a:pt x="4258" y="2373"/>
                  </a:cubicBezTo>
                  <a:cubicBezTo>
                    <a:pt x="5122" y="2164"/>
                    <a:pt x="5270" y="1003"/>
                    <a:pt x="4794" y="407"/>
                  </a:cubicBezTo>
                  <a:cubicBezTo>
                    <a:pt x="4542" y="116"/>
                    <a:pt x="4289" y="65"/>
                    <a:pt x="3995" y="65"/>
                  </a:cubicBezTo>
                  <a:cubicBezTo>
                    <a:pt x="3839" y="65"/>
                    <a:pt x="3670" y="80"/>
                    <a:pt x="3484" y="80"/>
                  </a:cubicBezTo>
                  <a:cubicBezTo>
                    <a:pt x="3097" y="80"/>
                    <a:pt x="2680" y="80"/>
                    <a:pt x="2234" y="20"/>
                  </a:cubicBezTo>
                  <a:cubicBezTo>
                    <a:pt x="2090" y="8"/>
                    <a:pt x="1950" y="0"/>
                    <a:pt x="181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3350870" y="1580850"/>
              <a:ext cx="151860" cy="102340"/>
            </a:xfrm>
            <a:custGeom>
              <a:avLst/>
              <a:gdLst/>
              <a:ahLst/>
              <a:cxnLst/>
              <a:rect l="l" t="t" r="r" b="b"/>
              <a:pathLst>
                <a:path w="7593" h="5117" extrusionOk="0">
                  <a:moveTo>
                    <a:pt x="2007" y="0"/>
                  </a:moveTo>
                  <a:cubicBezTo>
                    <a:pt x="1666" y="0"/>
                    <a:pt x="1333" y="39"/>
                    <a:pt x="1013" y="143"/>
                  </a:cubicBezTo>
                  <a:cubicBezTo>
                    <a:pt x="0" y="471"/>
                    <a:pt x="268" y="1811"/>
                    <a:pt x="209" y="2644"/>
                  </a:cubicBezTo>
                  <a:cubicBezTo>
                    <a:pt x="209" y="2823"/>
                    <a:pt x="209" y="3002"/>
                    <a:pt x="268" y="3151"/>
                  </a:cubicBezTo>
                  <a:cubicBezTo>
                    <a:pt x="587" y="4572"/>
                    <a:pt x="2657" y="5117"/>
                    <a:pt x="4140" y="5117"/>
                  </a:cubicBezTo>
                  <a:cubicBezTo>
                    <a:pt x="4180" y="5117"/>
                    <a:pt x="4219" y="5117"/>
                    <a:pt x="4258" y="5116"/>
                  </a:cubicBezTo>
                  <a:cubicBezTo>
                    <a:pt x="5360" y="5086"/>
                    <a:pt x="7474" y="4758"/>
                    <a:pt x="7563" y="3508"/>
                  </a:cubicBezTo>
                  <a:cubicBezTo>
                    <a:pt x="7593" y="3091"/>
                    <a:pt x="7563" y="1960"/>
                    <a:pt x="7474" y="1573"/>
                  </a:cubicBezTo>
                  <a:cubicBezTo>
                    <a:pt x="7287" y="505"/>
                    <a:pt x="6287" y="347"/>
                    <a:pt x="5417" y="347"/>
                  </a:cubicBezTo>
                  <a:cubicBezTo>
                    <a:pt x="5316" y="347"/>
                    <a:pt x="5217" y="349"/>
                    <a:pt x="5122" y="352"/>
                  </a:cubicBezTo>
                  <a:cubicBezTo>
                    <a:pt x="4117" y="352"/>
                    <a:pt x="3028" y="0"/>
                    <a:pt x="200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3357650" y="1583250"/>
              <a:ext cx="131980" cy="37100"/>
            </a:xfrm>
            <a:custGeom>
              <a:avLst/>
              <a:gdLst/>
              <a:ahLst/>
              <a:cxnLst/>
              <a:rect l="l" t="t" r="r" b="b"/>
              <a:pathLst>
                <a:path w="6599" h="1855" extrusionOk="0">
                  <a:moveTo>
                    <a:pt x="1988" y="1"/>
                  </a:moveTo>
                  <a:cubicBezTo>
                    <a:pt x="918" y="1"/>
                    <a:pt x="0" y="209"/>
                    <a:pt x="733" y="1125"/>
                  </a:cubicBezTo>
                  <a:cubicBezTo>
                    <a:pt x="1031" y="1482"/>
                    <a:pt x="1537" y="1601"/>
                    <a:pt x="1954" y="1721"/>
                  </a:cubicBezTo>
                  <a:cubicBezTo>
                    <a:pt x="2416" y="1825"/>
                    <a:pt x="2899" y="1855"/>
                    <a:pt x="3387" y="1855"/>
                  </a:cubicBezTo>
                  <a:cubicBezTo>
                    <a:pt x="3875" y="1855"/>
                    <a:pt x="4366" y="1825"/>
                    <a:pt x="4842" y="1810"/>
                  </a:cubicBezTo>
                  <a:cubicBezTo>
                    <a:pt x="5467" y="1780"/>
                    <a:pt x="6599" y="1453"/>
                    <a:pt x="6420" y="649"/>
                  </a:cubicBezTo>
                  <a:cubicBezTo>
                    <a:pt x="6320" y="182"/>
                    <a:pt x="5800" y="79"/>
                    <a:pt x="5246" y="79"/>
                  </a:cubicBezTo>
                  <a:cubicBezTo>
                    <a:pt x="4812" y="79"/>
                    <a:pt x="4356" y="143"/>
                    <a:pt x="4068" y="143"/>
                  </a:cubicBezTo>
                  <a:cubicBezTo>
                    <a:pt x="3767" y="129"/>
                    <a:pt x="2830" y="1"/>
                    <a:pt x="198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7"/>
            <p:cNvSpPr/>
            <p:nvPr/>
          </p:nvSpPr>
          <p:spPr>
            <a:xfrm>
              <a:off x="3342530" y="1507430"/>
              <a:ext cx="160800" cy="102940"/>
            </a:xfrm>
            <a:custGeom>
              <a:avLst/>
              <a:gdLst/>
              <a:ahLst/>
              <a:cxnLst/>
              <a:rect l="l" t="t" r="r" b="b"/>
              <a:pathLst>
                <a:path w="8040" h="5147" extrusionOk="0">
                  <a:moveTo>
                    <a:pt x="626" y="3784"/>
                  </a:moveTo>
                  <a:cubicBezTo>
                    <a:pt x="626" y="3784"/>
                    <a:pt x="626" y="3784"/>
                    <a:pt x="626" y="3785"/>
                  </a:cubicBezTo>
                  <a:cubicBezTo>
                    <a:pt x="626" y="3784"/>
                    <a:pt x="626" y="3784"/>
                    <a:pt x="626" y="3784"/>
                  </a:cubicBezTo>
                  <a:close/>
                  <a:moveTo>
                    <a:pt x="5142" y="0"/>
                  </a:moveTo>
                  <a:cubicBezTo>
                    <a:pt x="4821" y="0"/>
                    <a:pt x="4497" y="23"/>
                    <a:pt x="4169" y="63"/>
                  </a:cubicBezTo>
                  <a:cubicBezTo>
                    <a:pt x="3574" y="122"/>
                    <a:pt x="3038" y="420"/>
                    <a:pt x="2442" y="420"/>
                  </a:cubicBezTo>
                  <a:cubicBezTo>
                    <a:pt x="2406" y="423"/>
                    <a:pt x="2370" y="424"/>
                    <a:pt x="2334" y="424"/>
                  </a:cubicBezTo>
                  <a:cubicBezTo>
                    <a:pt x="2114" y="424"/>
                    <a:pt x="1907" y="384"/>
                    <a:pt x="1701" y="384"/>
                  </a:cubicBezTo>
                  <a:cubicBezTo>
                    <a:pt x="1532" y="384"/>
                    <a:pt x="1364" y="411"/>
                    <a:pt x="1192" y="510"/>
                  </a:cubicBezTo>
                  <a:cubicBezTo>
                    <a:pt x="1" y="1254"/>
                    <a:pt x="1191" y="2831"/>
                    <a:pt x="626" y="3784"/>
                  </a:cubicBezTo>
                  <a:lnTo>
                    <a:pt x="626" y="3784"/>
                  </a:lnTo>
                  <a:cubicBezTo>
                    <a:pt x="627" y="3782"/>
                    <a:pt x="630" y="3782"/>
                    <a:pt x="633" y="3782"/>
                  </a:cubicBezTo>
                  <a:cubicBezTo>
                    <a:pt x="726" y="3782"/>
                    <a:pt x="1701" y="4561"/>
                    <a:pt x="1787" y="4618"/>
                  </a:cubicBezTo>
                  <a:cubicBezTo>
                    <a:pt x="2412" y="5005"/>
                    <a:pt x="3097" y="5065"/>
                    <a:pt x="3842" y="5125"/>
                  </a:cubicBezTo>
                  <a:cubicBezTo>
                    <a:pt x="4000" y="5139"/>
                    <a:pt x="4157" y="5146"/>
                    <a:pt x="4313" y="5146"/>
                  </a:cubicBezTo>
                  <a:cubicBezTo>
                    <a:pt x="5093" y="5146"/>
                    <a:pt x="5841" y="4981"/>
                    <a:pt x="6610" y="4857"/>
                  </a:cubicBezTo>
                  <a:cubicBezTo>
                    <a:pt x="7444" y="4737"/>
                    <a:pt x="7653" y="4380"/>
                    <a:pt x="7682" y="3457"/>
                  </a:cubicBezTo>
                  <a:cubicBezTo>
                    <a:pt x="7682" y="2921"/>
                    <a:pt x="7831" y="2445"/>
                    <a:pt x="7921" y="1939"/>
                  </a:cubicBezTo>
                  <a:cubicBezTo>
                    <a:pt x="7921" y="1820"/>
                    <a:pt x="7950" y="1671"/>
                    <a:pt x="7950" y="1552"/>
                  </a:cubicBezTo>
                  <a:cubicBezTo>
                    <a:pt x="8040" y="778"/>
                    <a:pt x="7742" y="629"/>
                    <a:pt x="7027" y="331"/>
                  </a:cubicBezTo>
                  <a:cubicBezTo>
                    <a:pt x="6412" y="93"/>
                    <a:pt x="5783" y="0"/>
                    <a:pt x="514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7"/>
            <p:cNvSpPr/>
            <p:nvPr/>
          </p:nvSpPr>
          <p:spPr>
            <a:xfrm>
              <a:off x="3370530" y="1573590"/>
              <a:ext cx="18480" cy="23840"/>
            </a:xfrm>
            <a:custGeom>
              <a:avLst/>
              <a:gdLst/>
              <a:ahLst/>
              <a:cxnLst/>
              <a:rect l="l" t="t" r="r" b="b"/>
              <a:pathLst>
                <a:path w="924" h="1192" extrusionOk="0">
                  <a:moveTo>
                    <a:pt x="208" y="0"/>
                  </a:moveTo>
                  <a:cubicBezTo>
                    <a:pt x="186" y="181"/>
                    <a:pt x="198" y="482"/>
                    <a:pt x="113" y="591"/>
                  </a:cubicBezTo>
                  <a:lnTo>
                    <a:pt x="113" y="591"/>
                  </a:lnTo>
                  <a:cubicBezTo>
                    <a:pt x="95" y="572"/>
                    <a:pt x="77" y="554"/>
                    <a:pt x="60" y="536"/>
                  </a:cubicBezTo>
                  <a:lnTo>
                    <a:pt x="0" y="626"/>
                  </a:lnTo>
                  <a:cubicBezTo>
                    <a:pt x="13" y="629"/>
                    <a:pt x="25" y="631"/>
                    <a:pt x="36" y="631"/>
                  </a:cubicBezTo>
                  <a:cubicBezTo>
                    <a:pt x="68" y="631"/>
                    <a:pt x="93" y="616"/>
                    <a:pt x="113" y="591"/>
                  </a:cubicBezTo>
                  <a:lnTo>
                    <a:pt x="113" y="591"/>
                  </a:lnTo>
                  <a:cubicBezTo>
                    <a:pt x="342" y="825"/>
                    <a:pt x="620" y="1136"/>
                    <a:pt x="923" y="1191"/>
                  </a:cubicBezTo>
                  <a:cubicBezTo>
                    <a:pt x="774" y="1013"/>
                    <a:pt x="655" y="745"/>
                    <a:pt x="715" y="506"/>
                  </a:cubicBezTo>
                  <a:lnTo>
                    <a:pt x="715" y="506"/>
                  </a:lnTo>
                  <a:cubicBezTo>
                    <a:pt x="652" y="679"/>
                    <a:pt x="587" y="746"/>
                    <a:pt x="526" y="746"/>
                  </a:cubicBezTo>
                  <a:cubicBezTo>
                    <a:pt x="354" y="746"/>
                    <a:pt x="208" y="220"/>
                    <a:pt x="20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3417570" y="1564650"/>
              <a:ext cx="72060" cy="38140"/>
            </a:xfrm>
            <a:custGeom>
              <a:avLst/>
              <a:gdLst/>
              <a:ahLst/>
              <a:cxnLst/>
              <a:rect l="l" t="t" r="r" b="b"/>
              <a:pathLst>
                <a:path w="3603" h="1907" extrusionOk="0">
                  <a:moveTo>
                    <a:pt x="1696" y="1847"/>
                  </a:moveTo>
                  <a:cubicBezTo>
                    <a:pt x="1696" y="1847"/>
                    <a:pt x="1695" y="1847"/>
                    <a:pt x="1695" y="1847"/>
                  </a:cubicBezTo>
                  <a:lnTo>
                    <a:pt x="1727" y="1847"/>
                  </a:lnTo>
                  <a:cubicBezTo>
                    <a:pt x="1717" y="1847"/>
                    <a:pt x="1707" y="1847"/>
                    <a:pt x="1696" y="1847"/>
                  </a:cubicBezTo>
                  <a:close/>
                  <a:moveTo>
                    <a:pt x="1429" y="1847"/>
                  </a:moveTo>
                  <a:cubicBezTo>
                    <a:pt x="1457" y="1849"/>
                    <a:pt x="1495" y="1851"/>
                    <a:pt x="1541" y="1851"/>
                  </a:cubicBezTo>
                  <a:cubicBezTo>
                    <a:pt x="1586" y="1851"/>
                    <a:pt x="1637" y="1850"/>
                    <a:pt x="1695" y="1847"/>
                  </a:cubicBezTo>
                  <a:close/>
                  <a:moveTo>
                    <a:pt x="3216" y="1"/>
                  </a:moveTo>
                  <a:cubicBezTo>
                    <a:pt x="3037" y="358"/>
                    <a:pt x="3216" y="834"/>
                    <a:pt x="3126" y="1192"/>
                  </a:cubicBezTo>
                  <a:cubicBezTo>
                    <a:pt x="2858" y="1043"/>
                    <a:pt x="2978" y="656"/>
                    <a:pt x="2858" y="358"/>
                  </a:cubicBezTo>
                  <a:lnTo>
                    <a:pt x="2858" y="358"/>
                  </a:lnTo>
                  <a:cubicBezTo>
                    <a:pt x="2799" y="745"/>
                    <a:pt x="2888" y="1221"/>
                    <a:pt x="2591" y="1489"/>
                  </a:cubicBezTo>
                  <a:cubicBezTo>
                    <a:pt x="2461" y="1619"/>
                    <a:pt x="1970" y="1704"/>
                    <a:pt x="1688" y="1704"/>
                  </a:cubicBezTo>
                  <a:cubicBezTo>
                    <a:pt x="1646" y="1704"/>
                    <a:pt x="1609" y="1702"/>
                    <a:pt x="1578" y="1698"/>
                  </a:cubicBezTo>
                  <a:cubicBezTo>
                    <a:pt x="1578" y="1608"/>
                    <a:pt x="1519" y="1519"/>
                    <a:pt x="1519" y="1430"/>
                  </a:cubicBezTo>
                  <a:cubicBezTo>
                    <a:pt x="1489" y="1579"/>
                    <a:pt x="1400" y="1638"/>
                    <a:pt x="1370" y="1757"/>
                  </a:cubicBezTo>
                  <a:cubicBezTo>
                    <a:pt x="1311" y="1744"/>
                    <a:pt x="1224" y="1738"/>
                    <a:pt x="1121" y="1738"/>
                  </a:cubicBezTo>
                  <a:cubicBezTo>
                    <a:pt x="753" y="1738"/>
                    <a:pt x="186" y="1813"/>
                    <a:pt x="0" y="1906"/>
                  </a:cubicBezTo>
                  <a:cubicBezTo>
                    <a:pt x="244" y="1839"/>
                    <a:pt x="506" y="1820"/>
                    <a:pt x="772" y="1820"/>
                  </a:cubicBezTo>
                  <a:cubicBezTo>
                    <a:pt x="1082" y="1820"/>
                    <a:pt x="1397" y="1845"/>
                    <a:pt x="1696" y="1847"/>
                  </a:cubicBezTo>
                  <a:lnTo>
                    <a:pt x="1696" y="1847"/>
                  </a:lnTo>
                  <a:cubicBezTo>
                    <a:pt x="2229" y="1820"/>
                    <a:pt x="3227" y="1660"/>
                    <a:pt x="3007" y="1221"/>
                  </a:cubicBezTo>
                  <a:lnTo>
                    <a:pt x="3007" y="1221"/>
                  </a:lnTo>
                  <a:cubicBezTo>
                    <a:pt x="3067" y="1341"/>
                    <a:pt x="3186" y="1400"/>
                    <a:pt x="3246" y="1489"/>
                  </a:cubicBezTo>
                  <a:cubicBezTo>
                    <a:pt x="3305" y="1460"/>
                    <a:pt x="3543" y="1281"/>
                    <a:pt x="3573" y="1251"/>
                  </a:cubicBezTo>
                  <a:cubicBezTo>
                    <a:pt x="3573" y="983"/>
                    <a:pt x="3603" y="686"/>
                    <a:pt x="3573" y="418"/>
                  </a:cubicBezTo>
                  <a:cubicBezTo>
                    <a:pt x="3484" y="477"/>
                    <a:pt x="3394" y="447"/>
                    <a:pt x="3305" y="477"/>
                  </a:cubicBezTo>
                  <a:cubicBezTo>
                    <a:pt x="3275" y="298"/>
                    <a:pt x="3186" y="209"/>
                    <a:pt x="321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3350270" y="1501490"/>
              <a:ext cx="145860" cy="64660"/>
            </a:xfrm>
            <a:custGeom>
              <a:avLst/>
              <a:gdLst/>
              <a:ahLst/>
              <a:cxnLst/>
              <a:rect l="l" t="t" r="r" b="b"/>
              <a:pathLst>
                <a:path w="7293" h="3233" extrusionOk="0">
                  <a:moveTo>
                    <a:pt x="2440" y="0"/>
                  </a:moveTo>
                  <a:cubicBezTo>
                    <a:pt x="1822" y="0"/>
                    <a:pt x="1239" y="129"/>
                    <a:pt x="805" y="539"/>
                  </a:cubicBezTo>
                  <a:cubicBezTo>
                    <a:pt x="60" y="1223"/>
                    <a:pt x="1" y="2563"/>
                    <a:pt x="1013" y="2980"/>
                  </a:cubicBezTo>
                  <a:cubicBezTo>
                    <a:pt x="1443" y="3164"/>
                    <a:pt x="1870" y="3218"/>
                    <a:pt x="2294" y="3218"/>
                  </a:cubicBezTo>
                  <a:cubicBezTo>
                    <a:pt x="2894" y="3218"/>
                    <a:pt x="3490" y="3110"/>
                    <a:pt x="4085" y="3110"/>
                  </a:cubicBezTo>
                  <a:cubicBezTo>
                    <a:pt x="4292" y="3110"/>
                    <a:pt x="4498" y="3123"/>
                    <a:pt x="4705" y="3159"/>
                  </a:cubicBezTo>
                  <a:cubicBezTo>
                    <a:pt x="4966" y="3204"/>
                    <a:pt x="5239" y="3233"/>
                    <a:pt x="5504" y="3233"/>
                  </a:cubicBezTo>
                  <a:cubicBezTo>
                    <a:pt x="6447" y="3233"/>
                    <a:pt x="7292" y="2872"/>
                    <a:pt x="7176" y="1640"/>
                  </a:cubicBezTo>
                  <a:cubicBezTo>
                    <a:pt x="7027" y="509"/>
                    <a:pt x="5777" y="509"/>
                    <a:pt x="4824" y="330"/>
                  </a:cubicBezTo>
                  <a:cubicBezTo>
                    <a:pt x="4145" y="228"/>
                    <a:pt x="3262" y="0"/>
                    <a:pt x="244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3265130" y="1433530"/>
              <a:ext cx="325740" cy="127220"/>
            </a:xfrm>
            <a:custGeom>
              <a:avLst/>
              <a:gdLst/>
              <a:ahLst/>
              <a:cxnLst/>
              <a:rect l="l" t="t" r="r" b="b"/>
              <a:pathLst>
                <a:path w="16287" h="6361" extrusionOk="0">
                  <a:moveTo>
                    <a:pt x="11710" y="1399"/>
                  </a:moveTo>
                  <a:cubicBezTo>
                    <a:pt x="11775" y="1519"/>
                    <a:pt x="11847" y="1625"/>
                    <a:pt x="11910" y="1704"/>
                  </a:cubicBezTo>
                  <a:cubicBezTo>
                    <a:pt x="12059" y="1912"/>
                    <a:pt x="12237" y="2091"/>
                    <a:pt x="12416" y="2269"/>
                  </a:cubicBezTo>
                  <a:cubicBezTo>
                    <a:pt x="12555" y="2428"/>
                    <a:pt x="12654" y="2454"/>
                    <a:pt x="12793" y="2454"/>
                  </a:cubicBezTo>
                  <a:cubicBezTo>
                    <a:pt x="12862" y="2454"/>
                    <a:pt x="12942" y="2448"/>
                    <a:pt x="13041" y="2448"/>
                  </a:cubicBezTo>
                  <a:cubicBezTo>
                    <a:pt x="13130" y="2448"/>
                    <a:pt x="13845" y="2478"/>
                    <a:pt x="13815" y="2656"/>
                  </a:cubicBezTo>
                  <a:cubicBezTo>
                    <a:pt x="13785" y="2821"/>
                    <a:pt x="13682" y="2884"/>
                    <a:pt x="13541" y="2884"/>
                  </a:cubicBezTo>
                  <a:cubicBezTo>
                    <a:pt x="13121" y="2884"/>
                    <a:pt x="12364" y="2321"/>
                    <a:pt x="12207" y="2210"/>
                  </a:cubicBezTo>
                  <a:cubicBezTo>
                    <a:pt x="11941" y="1970"/>
                    <a:pt x="11818" y="1707"/>
                    <a:pt x="11710" y="1399"/>
                  </a:cubicBezTo>
                  <a:close/>
                  <a:moveTo>
                    <a:pt x="4719" y="1425"/>
                  </a:moveTo>
                  <a:lnTo>
                    <a:pt x="4719" y="1425"/>
                  </a:lnTo>
                  <a:cubicBezTo>
                    <a:pt x="4573" y="1915"/>
                    <a:pt x="4392" y="2398"/>
                    <a:pt x="3960" y="2686"/>
                  </a:cubicBezTo>
                  <a:cubicBezTo>
                    <a:pt x="3686" y="2885"/>
                    <a:pt x="3205" y="3271"/>
                    <a:pt x="2828" y="3271"/>
                  </a:cubicBezTo>
                  <a:cubicBezTo>
                    <a:pt x="2754" y="3271"/>
                    <a:pt x="2684" y="3256"/>
                    <a:pt x="2620" y="3222"/>
                  </a:cubicBezTo>
                  <a:cubicBezTo>
                    <a:pt x="2412" y="3133"/>
                    <a:pt x="2799" y="2894"/>
                    <a:pt x="2858" y="2865"/>
                  </a:cubicBezTo>
                  <a:cubicBezTo>
                    <a:pt x="2908" y="2848"/>
                    <a:pt x="2962" y="2843"/>
                    <a:pt x="3018" y="2843"/>
                  </a:cubicBezTo>
                  <a:cubicBezTo>
                    <a:pt x="3108" y="2843"/>
                    <a:pt x="3204" y="2856"/>
                    <a:pt x="3295" y="2856"/>
                  </a:cubicBezTo>
                  <a:cubicBezTo>
                    <a:pt x="3351" y="2856"/>
                    <a:pt x="3404" y="2851"/>
                    <a:pt x="3454" y="2835"/>
                  </a:cubicBezTo>
                  <a:cubicBezTo>
                    <a:pt x="3930" y="2746"/>
                    <a:pt x="4228" y="2359"/>
                    <a:pt x="4436" y="1912"/>
                  </a:cubicBezTo>
                  <a:cubicBezTo>
                    <a:pt x="4503" y="1764"/>
                    <a:pt x="4611" y="1597"/>
                    <a:pt x="4719" y="1425"/>
                  </a:cubicBezTo>
                  <a:close/>
                  <a:moveTo>
                    <a:pt x="9651" y="1"/>
                  </a:moveTo>
                  <a:cubicBezTo>
                    <a:pt x="9005" y="1"/>
                    <a:pt x="8362" y="82"/>
                    <a:pt x="7741" y="185"/>
                  </a:cubicBezTo>
                  <a:cubicBezTo>
                    <a:pt x="6959" y="307"/>
                    <a:pt x="5635" y="249"/>
                    <a:pt x="5021" y="867"/>
                  </a:cubicBezTo>
                  <a:lnTo>
                    <a:pt x="5021" y="867"/>
                  </a:lnTo>
                  <a:cubicBezTo>
                    <a:pt x="5131" y="557"/>
                    <a:pt x="5068" y="300"/>
                    <a:pt x="4526" y="215"/>
                  </a:cubicBezTo>
                  <a:cubicBezTo>
                    <a:pt x="4361" y="193"/>
                    <a:pt x="4192" y="187"/>
                    <a:pt x="4022" y="187"/>
                  </a:cubicBezTo>
                  <a:cubicBezTo>
                    <a:pt x="3836" y="187"/>
                    <a:pt x="3648" y="194"/>
                    <a:pt x="3463" y="194"/>
                  </a:cubicBezTo>
                  <a:cubicBezTo>
                    <a:pt x="3360" y="194"/>
                    <a:pt x="3257" y="192"/>
                    <a:pt x="3156" y="185"/>
                  </a:cubicBezTo>
                  <a:cubicBezTo>
                    <a:pt x="2918" y="155"/>
                    <a:pt x="2680" y="125"/>
                    <a:pt x="2445" y="125"/>
                  </a:cubicBezTo>
                  <a:cubicBezTo>
                    <a:pt x="2211" y="125"/>
                    <a:pt x="1980" y="155"/>
                    <a:pt x="1757" y="245"/>
                  </a:cubicBezTo>
                  <a:cubicBezTo>
                    <a:pt x="1280" y="483"/>
                    <a:pt x="1459" y="840"/>
                    <a:pt x="1161" y="1197"/>
                  </a:cubicBezTo>
                  <a:cubicBezTo>
                    <a:pt x="744" y="1674"/>
                    <a:pt x="149" y="1733"/>
                    <a:pt x="60" y="2478"/>
                  </a:cubicBezTo>
                  <a:cubicBezTo>
                    <a:pt x="0" y="3014"/>
                    <a:pt x="30" y="3669"/>
                    <a:pt x="476" y="4056"/>
                  </a:cubicBezTo>
                  <a:cubicBezTo>
                    <a:pt x="625" y="4175"/>
                    <a:pt x="774" y="4353"/>
                    <a:pt x="953" y="4473"/>
                  </a:cubicBezTo>
                  <a:cubicBezTo>
                    <a:pt x="1131" y="4592"/>
                    <a:pt x="1221" y="4562"/>
                    <a:pt x="1429" y="4621"/>
                  </a:cubicBezTo>
                  <a:cubicBezTo>
                    <a:pt x="1727" y="4681"/>
                    <a:pt x="2025" y="4681"/>
                    <a:pt x="2322" y="4681"/>
                  </a:cubicBezTo>
                  <a:cubicBezTo>
                    <a:pt x="2650" y="4681"/>
                    <a:pt x="2948" y="4532"/>
                    <a:pt x="3245" y="4532"/>
                  </a:cubicBezTo>
                  <a:lnTo>
                    <a:pt x="3275" y="4532"/>
                  </a:lnTo>
                  <a:cubicBezTo>
                    <a:pt x="3381" y="4532"/>
                    <a:pt x="3463" y="4626"/>
                    <a:pt x="3585" y="4626"/>
                  </a:cubicBezTo>
                  <a:cubicBezTo>
                    <a:pt x="3600" y="4626"/>
                    <a:pt x="3616" y="4625"/>
                    <a:pt x="3632" y="4621"/>
                  </a:cubicBezTo>
                  <a:cubicBezTo>
                    <a:pt x="3914" y="4621"/>
                    <a:pt x="4195" y="4381"/>
                    <a:pt x="4448" y="4381"/>
                  </a:cubicBezTo>
                  <a:cubicBezTo>
                    <a:pt x="4516" y="4381"/>
                    <a:pt x="4582" y="4399"/>
                    <a:pt x="4645" y="4443"/>
                  </a:cubicBezTo>
                  <a:cubicBezTo>
                    <a:pt x="5062" y="4770"/>
                    <a:pt x="4645" y="5366"/>
                    <a:pt x="4913" y="5723"/>
                  </a:cubicBezTo>
                  <a:cubicBezTo>
                    <a:pt x="5091" y="5931"/>
                    <a:pt x="5627" y="6021"/>
                    <a:pt x="5866" y="6110"/>
                  </a:cubicBezTo>
                  <a:cubicBezTo>
                    <a:pt x="6174" y="6213"/>
                    <a:pt x="6482" y="6360"/>
                    <a:pt x="6810" y="6360"/>
                  </a:cubicBezTo>
                  <a:cubicBezTo>
                    <a:pt x="6862" y="6360"/>
                    <a:pt x="6914" y="6356"/>
                    <a:pt x="6967" y="6348"/>
                  </a:cubicBezTo>
                  <a:cubicBezTo>
                    <a:pt x="7444" y="6289"/>
                    <a:pt x="7831" y="6021"/>
                    <a:pt x="8277" y="6021"/>
                  </a:cubicBezTo>
                  <a:cubicBezTo>
                    <a:pt x="8694" y="6021"/>
                    <a:pt x="9081" y="6259"/>
                    <a:pt x="9498" y="6289"/>
                  </a:cubicBezTo>
                  <a:cubicBezTo>
                    <a:pt x="9593" y="6294"/>
                    <a:pt x="9690" y="6298"/>
                    <a:pt x="9788" y="6298"/>
                  </a:cubicBezTo>
                  <a:cubicBezTo>
                    <a:pt x="10212" y="6298"/>
                    <a:pt x="10648" y="6233"/>
                    <a:pt x="10987" y="5991"/>
                  </a:cubicBezTo>
                  <a:cubicBezTo>
                    <a:pt x="11493" y="5634"/>
                    <a:pt x="11195" y="5247"/>
                    <a:pt x="11433" y="4770"/>
                  </a:cubicBezTo>
                  <a:cubicBezTo>
                    <a:pt x="11630" y="4377"/>
                    <a:pt x="11979" y="4273"/>
                    <a:pt x="12353" y="4273"/>
                  </a:cubicBezTo>
                  <a:cubicBezTo>
                    <a:pt x="12659" y="4273"/>
                    <a:pt x="12981" y="4343"/>
                    <a:pt x="13249" y="4383"/>
                  </a:cubicBezTo>
                  <a:cubicBezTo>
                    <a:pt x="13346" y="4403"/>
                    <a:pt x="13435" y="4411"/>
                    <a:pt x="13519" y="4411"/>
                  </a:cubicBezTo>
                  <a:cubicBezTo>
                    <a:pt x="13821" y="4411"/>
                    <a:pt x="14061" y="4304"/>
                    <a:pt x="14411" y="4234"/>
                  </a:cubicBezTo>
                  <a:cubicBezTo>
                    <a:pt x="14798" y="4115"/>
                    <a:pt x="15155" y="4175"/>
                    <a:pt x="15453" y="3817"/>
                  </a:cubicBezTo>
                  <a:cubicBezTo>
                    <a:pt x="15721" y="3520"/>
                    <a:pt x="16078" y="2984"/>
                    <a:pt x="16167" y="2537"/>
                  </a:cubicBezTo>
                  <a:cubicBezTo>
                    <a:pt x="16286" y="1823"/>
                    <a:pt x="15810" y="751"/>
                    <a:pt x="15125" y="513"/>
                  </a:cubicBezTo>
                  <a:cubicBezTo>
                    <a:pt x="14976" y="453"/>
                    <a:pt x="14887" y="453"/>
                    <a:pt x="14708" y="364"/>
                  </a:cubicBezTo>
                  <a:cubicBezTo>
                    <a:pt x="14500" y="215"/>
                    <a:pt x="14470" y="215"/>
                    <a:pt x="14232" y="185"/>
                  </a:cubicBezTo>
                  <a:cubicBezTo>
                    <a:pt x="14113" y="170"/>
                    <a:pt x="14016" y="170"/>
                    <a:pt x="13919" y="170"/>
                  </a:cubicBezTo>
                  <a:cubicBezTo>
                    <a:pt x="13823" y="170"/>
                    <a:pt x="13726" y="170"/>
                    <a:pt x="13607" y="155"/>
                  </a:cubicBezTo>
                  <a:cubicBezTo>
                    <a:pt x="13438" y="131"/>
                    <a:pt x="13270" y="88"/>
                    <a:pt x="13085" y="88"/>
                  </a:cubicBezTo>
                  <a:cubicBezTo>
                    <a:pt x="13042" y="88"/>
                    <a:pt x="12997" y="90"/>
                    <a:pt x="12952" y="96"/>
                  </a:cubicBezTo>
                  <a:cubicBezTo>
                    <a:pt x="12892" y="96"/>
                    <a:pt x="12823" y="95"/>
                    <a:pt x="12747" y="95"/>
                  </a:cubicBezTo>
                  <a:cubicBezTo>
                    <a:pt x="12369" y="95"/>
                    <a:pt x="11835" y="116"/>
                    <a:pt x="11612" y="364"/>
                  </a:cubicBezTo>
                  <a:cubicBezTo>
                    <a:pt x="11561" y="425"/>
                    <a:pt x="11529" y="495"/>
                    <a:pt x="11513" y="572"/>
                  </a:cubicBezTo>
                  <a:lnTo>
                    <a:pt x="11513" y="572"/>
                  </a:lnTo>
                  <a:cubicBezTo>
                    <a:pt x="11412" y="529"/>
                    <a:pt x="11309" y="491"/>
                    <a:pt x="11225" y="423"/>
                  </a:cubicBezTo>
                  <a:cubicBezTo>
                    <a:pt x="11165" y="364"/>
                    <a:pt x="11165" y="245"/>
                    <a:pt x="11076" y="155"/>
                  </a:cubicBezTo>
                  <a:cubicBezTo>
                    <a:pt x="10875" y="21"/>
                    <a:pt x="10523" y="5"/>
                    <a:pt x="10222" y="5"/>
                  </a:cubicBezTo>
                  <a:cubicBezTo>
                    <a:pt x="10121" y="5"/>
                    <a:pt x="10026" y="6"/>
                    <a:pt x="9945" y="6"/>
                  </a:cubicBezTo>
                  <a:cubicBezTo>
                    <a:pt x="9847" y="2"/>
                    <a:pt x="9749" y="1"/>
                    <a:pt x="965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3298470" y="1443050"/>
              <a:ext cx="58960" cy="47780"/>
            </a:xfrm>
            <a:custGeom>
              <a:avLst/>
              <a:gdLst/>
              <a:ahLst/>
              <a:cxnLst/>
              <a:rect l="l" t="t" r="r" b="b"/>
              <a:pathLst>
                <a:path w="2948" h="2389" extrusionOk="0">
                  <a:moveTo>
                    <a:pt x="392" y="0"/>
                  </a:moveTo>
                  <a:cubicBezTo>
                    <a:pt x="341" y="0"/>
                    <a:pt x="290" y="11"/>
                    <a:pt x="239" y="37"/>
                  </a:cubicBezTo>
                  <a:cubicBezTo>
                    <a:pt x="90" y="126"/>
                    <a:pt x="0" y="513"/>
                    <a:pt x="60" y="692"/>
                  </a:cubicBezTo>
                  <a:cubicBezTo>
                    <a:pt x="84" y="764"/>
                    <a:pt x="359" y="971"/>
                    <a:pt x="496" y="971"/>
                  </a:cubicBezTo>
                  <a:cubicBezTo>
                    <a:pt x="529" y="971"/>
                    <a:pt x="555" y="959"/>
                    <a:pt x="566" y="930"/>
                  </a:cubicBezTo>
                  <a:lnTo>
                    <a:pt x="566" y="930"/>
                  </a:lnTo>
                  <a:cubicBezTo>
                    <a:pt x="477" y="1228"/>
                    <a:pt x="119" y="930"/>
                    <a:pt x="60" y="1317"/>
                  </a:cubicBezTo>
                  <a:cubicBezTo>
                    <a:pt x="78" y="1319"/>
                    <a:pt x="96" y="1321"/>
                    <a:pt x="114" y="1321"/>
                  </a:cubicBezTo>
                  <a:cubicBezTo>
                    <a:pt x="299" y="1321"/>
                    <a:pt x="460" y="1187"/>
                    <a:pt x="596" y="1079"/>
                  </a:cubicBezTo>
                  <a:cubicBezTo>
                    <a:pt x="596" y="1228"/>
                    <a:pt x="655" y="1228"/>
                    <a:pt x="715" y="1347"/>
                  </a:cubicBezTo>
                  <a:cubicBezTo>
                    <a:pt x="804" y="1228"/>
                    <a:pt x="774" y="1049"/>
                    <a:pt x="715" y="930"/>
                  </a:cubicBezTo>
                  <a:cubicBezTo>
                    <a:pt x="785" y="897"/>
                    <a:pt x="845" y="882"/>
                    <a:pt x="897" y="882"/>
                  </a:cubicBezTo>
                  <a:cubicBezTo>
                    <a:pt x="1221" y="882"/>
                    <a:pt x="1221" y="1452"/>
                    <a:pt x="1221" y="1734"/>
                  </a:cubicBezTo>
                  <a:cubicBezTo>
                    <a:pt x="1251" y="1615"/>
                    <a:pt x="1281" y="1466"/>
                    <a:pt x="1400" y="1347"/>
                  </a:cubicBezTo>
                  <a:cubicBezTo>
                    <a:pt x="1668" y="1555"/>
                    <a:pt x="2174" y="1853"/>
                    <a:pt x="1995" y="2270"/>
                  </a:cubicBezTo>
                  <a:cubicBezTo>
                    <a:pt x="2025" y="2299"/>
                    <a:pt x="2055" y="2359"/>
                    <a:pt x="2114" y="2389"/>
                  </a:cubicBezTo>
                  <a:cubicBezTo>
                    <a:pt x="2472" y="2151"/>
                    <a:pt x="2918" y="1555"/>
                    <a:pt x="2888" y="1049"/>
                  </a:cubicBezTo>
                  <a:lnTo>
                    <a:pt x="2888" y="1049"/>
                  </a:lnTo>
                  <a:cubicBezTo>
                    <a:pt x="2888" y="1228"/>
                    <a:pt x="2769" y="1317"/>
                    <a:pt x="2620" y="1347"/>
                  </a:cubicBezTo>
                  <a:cubicBezTo>
                    <a:pt x="2353" y="1108"/>
                    <a:pt x="2382" y="692"/>
                    <a:pt x="2650" y="483"/>
                  </a:cubicBezTo>
                  <a:cubicBezTo>
                    <a:pt x="2680" y="632"/>
                    <a:pt x="2740" y="781"/>
                    <a:pt x="2888" y="811"/>
                  </a:cubicBezTo>
                  <a:cubicBezTo>
                    <a:pt x="2948" y="721"/>
                    <a:pt x="2948" y="572"/>
                    <a:pt x="2918" y="483"/>
                  </a:cubicBezTo>
                  <a:cubicBezTo>
                    <a:pt x="2650" y="453"/>
                    <a:pt x="2382" y="364"/>
                    <a:pt x="2114" y="305"/>
                  </a:cubicBezTo>
                  <a:cubicBezTo>
                    <a:pt x="1697" y="215"/>
                    <a:pt x="1340" y="305"/>
                    <a:pt x="923" y="185"/>
                  </a:cubicBezTo>
                  <a:cubicBezTo>
                    <a:pt x="760" y="139"/>
                    <a:pt x="578" y="0"/>
                    <a:pt x="39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3495570" y="1438630"/>
              <a:ext cx="92320" cy="82140"/>
            </a:xfrm>
            <a:custGeom>
              <a:avLst/>
              <a:gdLst/>
              <a:ahLst/>
              <a:cxnLst/>
              <a:rect l="l" t="t" r="r" b="b"/>
              <a:pathLst>
                <a:path w="4616" h="4107" extrusionOk="0">
                  <a:moveTo>
                    <a:pt x="2680" y="2759"/>
                  </a:moveTo>
                  <a:cubicBezTo>
                    <a:pt x="2691" y="2777"/>
                    <a:pt x="2702" y="2796"/>
                    <a:pt x="2714" y="2815"/>
                  </a:cubicBezTo>
                  <a:lnTo>
                    <a:pt x="2714" y="2815"/>
                  </a:lnTo>
                  <a:cubicBezTo>
                    <a:pt x="2704" y="2797"/>
                    <a:pt x="2693" y="2778"/>
                    <a:pt x="2680" y="2759"/>
                  </a:cubicBezTo>
                  <a:close/>
                  <a:moveTo>
                    <a:pt x="2637" y="0"/>
                  </a:moveTo>
                  <a:cubicBezTo>
                    <a:pt x="2213" y="0"/>
                    <a:pt x="1880" y="386"/>
                    <a:pt x="1430" y="466"/>
                  </a:cubicBezTo>
                  <a:cubicBezTo>
                    <a:pt x="1362" y="475"/>
                    <a:pt x="1293" y="479"/>
                    <a:pt x="1225" y="479"/>
                  </a:cubicBezTo>
                  <a:cubicBezTo>
                    <a:pt x="986" y="479"/>
                    <a:pt x="748" y="435"/>
                    <a:pt x="516" y="435"/>
                  </a:cubicBezTo>
                  <a:cubicBezTo>
                    <a:pt x="381" y="435"/>
                    <a:pt x="249" y="450"/>
                    <a:pt x="120" y="496"/>
                  </a:cubicBezTo>
                  <a:lnTo>
                    <a:pt x="328" y="287"/>
                  </a:lnTo>
                  <a:lnTo>
                    <a:pt x="328" y="287"/>
                  </a:lnTo>
                  <a:cubicBezTo>
                    <a:pt x="90" y="466"/>
                    <a:pt x="1" y="466"/>
                    <a:pt x="1" y="764"/>
                  </a:cubicBezTo>
                  <a:cubicBezTo>
                    <a:pt x="1" y="1032"/>
                    <a:pt x="149" y="1389"/>
                    <a:pt x="298" y="1568"/>
                  </a:cubicBezTo>
                  <a:cubicBezTo>
                    <a:pt x="417" y="1776"/>
                    <a:pt x="656" y="2074"/>
                    <a:pt x="834" y="2223"/>
                  </a:cubicBezTo>
                  <a:cubicBezTo>
                    <a:pt x="931" y="2300"/>
                    <a:pt x="1000" y="2324"/>
                    <a:pt x="1060" y="2324"/>
                  </a:cubicBezTo>
                  <a:cubicBezTo>
                    <a:pt x="1155" y="2324"/>
                    <a:pt x="1228" y="2263"/>
                    <a:pt x="1358" y="2263"/>
                  </a:cubicBezTo>
                  <a:cubicBezTo>
                    <a:pt x="1396" y="2263"/>
                    <a:pt x="1439" y="2268"/>
                    <a:pt x="1489" y="2282"/>
                  </a:cubicBezTo>
                  <a:cubicBezTo>
                    <a:pt x="1519" y="2223"/>
                    <a:pt x="1549" y="2163"/>
                    <a:pt x="1549" y="2104"/>
                  </a:cubicBezTo>
                  <a:cubicBezTo>
                    <a:pt x="1370" y="2104"/>
                    <a:pt x="1311" y="1925"/>
                    <a:pt x="1370" y="1806"/>
                  </a:cubicBezTo>
                  <a:lnTo>
                    <a:pt x="1370" y="1806"/>
                  </a:lnTo>
                  <a:cubicBezTo>
                    <a:pt x="1400" y="1836"/>
                    <a:pt x="1400" y="1865"/>
                    <a:pt x="1430" y="1925"/>
                  </a:cubicBezTo>
                  <a:cubicBezTo>
                    <a:pt x="1430" y="1925"/>
                    <a:pt x="1519" y="1895"/>
                    <a:pt x="1549" y="1895"/>
                  </a:cubicBezTo>
                  <a:cubicBezTo>
                    <a:pt x="1549" y="2024"/>
                    <a:pt x="1571" y="2175"/>
                    <a:pt x="1673" y="2175"/>
                  </a:cubicBezTo>
                  <a:cubicBezTo>
                    <a:pt x="1689" y="2175"/>
                    <a:pt x="1707" y="2171"/>
                    <a:pt x="1727" y="2163"/>
                  </a:cubicBezTo>
                  <a:cubicBezTo>
                    <a:pt x="1817" y="2133"/>
                    <a:pt x="1698" y="1955"/>
                    <a:pt x="1757" y="1925"/>
                  </a:cubicBezTo>
                  <a:cubicBezTo>
                    <a:pt x="1847" y="1865"/>
                    <a:pt x="1847" y="1865"/>
                    <a:pt x="1966" y="1836"/>
                  </a:cubicBezTo>
                  <a:cubicBezTo>
                    <a:pt x="2002" y="1827"/>
                    <a:pt x="2045" y="1822"/>
                    <a:pt x="2094" y="1822"/>
                  </a:cubicBezTo>
                  <a:cubicBezTo>
                    <a:pt x="2366" y="1822"/>
                    <a:pt x="2797" y="1956"/>
                    <a:pt x="2948" y="2133"/>
                  </a:cubicBezTo>
                  <a:cubicBezTo>
                    <a:pt x="2948" y="2104"/>
                    <a:pt x="3008" y="2044"/>
                    <a:pt x="3008" y="1984"/>
                  </a:cubicBezTo>
                  <a:cubicBezTo>
                    <a:pt x="3073" y="2034"/>
                    <a:pt x="3148" y="2056"/>
                    <a:pt x="3227" y="2056"/>
                  </a:cubicBezTo>
                  <a:cubicBezTo>
                    <a:pt x="3291" y="2056"/>
                    <a:pt x="3358" y="2041"/>
                    <a:pt x="3425" y="2014"/>
                  </a:cubicBezTo>
                  <a:cubicBezTo>
                    <a:pt x="3425" y="1984"/>
                    <a:pt x="3425" y="1955"/>
                    <a:pt x="3425" y="1925"/>
                  </a:cubicBezTo>
                  <a:cubicBezTo>
                    <a:pt x="3544" y="1925"/>
                    <a:pt x="3603" y="1925"/>
                    <a:pt x="3663" y="2014"/>
                  </a:cubicBezTo>
                  <a:cubicBezTo>
                    <a:pt x="3633" y="2014"/>
                    <a:pt x="3603" y="2014"/>
                    <a:pt x="3603" y="2044"/>
                  </a:cubicBezTo>
                  <a:cubicBezTo>
                    <a:pt x="3812" y="2193"/>
                    <a:pt x="4169" y="2461"/>
                    <a:pt x="3931" y="2729"/>
                  </a:cubicBezTo>
                  <a:cubicBezTo>
                    <a:pt x="4320" y="2729"/>
                    <a:pt x="4112" y="3092"/>
                    <a:pt x="3817" y="3092"/>
                  </a:cubicBezTo>
                  <a:cubicBezTo>
                    <a:pt x="3796" y="3092"/>
                    <a:pt x="3774" y="3090"/>
                    <a:pt x="3752" y="3086"/>
                  </a:cubicBezTo>
                  <a:lnTo>
                    <a:pt x="3752" y="3086"/>
                  </a:lnTo>
                  <a:cubicBezTo>
                    <a:pt x="3805" y="3376"/>
                    <a:pt x="3554" y="3573"/>
                    <a:pt x="3310" y="3573"/>
                  </a:cubicBezTo>
                  <a:cubicBezTo>
                    <a:pt x="3278" y="3573"/>
                    <a:pt x="3247" y="3569"/>
                    <a:pt x="3216" y="3562"/>
                  </a:cubicBezTo>
                  <a:cubicBezTo>
                    <a:pt x="3216" y="3443"/>
                    <a:pt x="3216" y="3324"/>
                    <a:pt x="3157" y="3235"/>
                  </a:cubicBezTo>
                  <a:cubicBezTo>
                    <a:pt x="3097" y="3265"/>
                    <a:pt x="2978" y="3265"/>
                    <a:pt x="2918" y="3295"/>
                  </a:cubicBezTo>
                  <a:cubicBezTo>
                    <a:pt x="2892" y="3138"/>
                    <a:pt x="2797" y="2958"/>
                    <a:pt x="2714" y="2815"/>
                  </a:cubicBezTo>
                  <a:lnTo>
                    <a:pt x="2714" y="2815"/>
                  </a:lnTo>
                  <a:cubicBezTo>
                    <a:pt x="2887" y="3147"/>
                    <a:pt x="2603" y="3420"/>
                    <a:pt x="2293" y="3533"/>
                  </a:cubicBezTo>
                  <a:cubicBezTo>
                    <a:pt x="2174" y="3580"/>
                    <a:pt x="2060" y="3599"/>
                    <a:pt x="1946" y="3599"/>
                  </a:cubicBezTo>
                  <a:cubicBezTo>
                    <a:pt x="1776" y="3599"/>
                    <a:pt x="1608" y="3557"/>
                    <a:pt x="1430" y="3503"/>
                  </a:cubicBezTo>
                  <a:lnTo>
                    <a:pt x="1430" y="3503"/>
                  </a:lnTo>
                  <a:cubicBezTo>
                    <a:pt x="1638" y="3711"/>
                    <a:pt x="1995" y="3801"/>
                    <a:pt x="2293" y="3801"/>
                  </a:cubicBezTo>
                  <a:cubicBezTo>
                    <a:pt x="2263" y="3890"/>
                    <a:pt x="2234" y="4009"/>
                    <a:pt x="2234" y="4098"/>
                  </a:cubicBezTo>
                  <a:cubicBezTo>
                    <a:pt x="2260" y="4104"/>
                    <a:pt x="2287" y="4106"/>
                    <a:pt x="2312" y="4106"/>
                  </a:cubicBezTo>
                  <a:cubicBezTo>
                    <a:pt x="2574" y="4106"/>
                    <a:pt x="2794" y="3852"/>
                    <a:pt x="3038" y="3771"/>
                  </a:cubicBezTo>
                  <a:lnTo>
                    <a:pt x="3038" y="3771"/>
                  </a:lnTo>
                  <a:cubicBezTo>
                    <a:pt x="3008" y="3830"/>
                    <a:pt x="2978" y="3920"/>
                    <a:pt x="2978" y="3979"/>
                  </a:cubicBezTo>
                  <a:cubicBezTo>
                    <a:pt x="3544" y="3920"/>
                    <a:pt x="4199" y="3414"/>
                    <a:pt x="4377" y="2818"/>
                  </a:cubicBezTo>
                  <a:cubicBezTo>
                    <a:pt x="4556" y="2312"/>
                    <a:pt x="4616" y="1359"/>
                    <a:pt x="4020" y="1240"/>
                  </a:cubicBezTo>
                  <a:cubicBezTo>
                    <a:pt x="4377" y="853"/>
                    <a:pt x="3097" y="79"/>
                    <a:pt x="2799" y="19"/>
                  </a:cubicBezTo>
                  <a:cubicBezTo>
                    <a:pt x="2744" y="6"/>
                    <a:pt x="2690" y="0"/>
                    <a:pt x="263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3277630" y="1474730"/>
              <a:ext cx="26820" cy="25640"/>
            </a:xfrm>
            <a:custGeom>
              <a:avLst/>
              <a:gdLst/>
              <a:ahLst/>
              <a:cxnLst/>
              <a:rect l="l" t="t" r="r" b="b"/>
              <a:pathLst>
                <a:path w="1341" h="1282" extrusionOk="0">
                  <a:moveTo>
                    <a:pt x="1191" y="1"/>
                  </a:moveTo>
                  <a:cubicBezTo>
                    <a:pt x="983" y="120"/>
                    <a:pt x="715" y="209"/>
                    <a:pt x="536" y="358"/>
                  </a:cubicBezTo>
                  <a:cubicBezTo>
                    <a:pt x="358" y="507"/>
                    <a:pt x="268" y="715"/>
                    <a:pt x="149" y="894"/>
                  </a:cubicBezTo>
                  <a:lnTo>
                    <a:pt x="149" y="834"/>
                  </a:lnTo>
                  <a:cubicBezTo>
                    <a:pt x="60" y="983"/>
                    <a:pt x="0" y="1132"/>
                    <a:pt x="60" y="1281"/>
                  </a:cubicBezTo>
                  <a:cubicBezTo>
                    <a:pt x="60" y="1222"/>
                    <a:pt x="149" y="1132"/>
                    <a:pt x="179" y="1073"/>
                  </a:cubicBezTo>
                  <a:cubicBezTo>
                    <a:pt x="250" y="1144"/>
                    <a:pt x="302" y="1172"/>
                    <a:pt x="342" y="1172"/>
                  </a:cubicBezTo>
                  <a:cubicBezTo>
                    <a:pt x="469" y="1172"/>
                    <a:pt x="468" y="881"/>
                    <a:pt x="536" y="745"/>
                  </a:cubicBezTo>
                  <a:cubicBezTo>
                    <a:pt x="626" y="805"/>
                    <a:pt x="745" y="834"/>
                    <a:pt x="834" y="894"/>
                  </a:cubicBezTo>
                  <a:cubicBezTo>
                    <a:pt x="804" y="745"/>
                    <a:pt x="626" y="477"/>
                    <a:pt x="774" y="358"/>
                  </a:cubicBezTo>
                  <a:cubicBezTo>
                    <a:pt x="803" y="329"/>
                    <a:pt x="840" y="318"/>
                    <a:pt x="881" y="318"/>
                  </a:cubicBezTo>
                  <a:cubicBezTo>
                    <a:pt x="1010" y="318"/>
                    <a:pt x="1176" y="432"/>
                    <a:pt x="1221" y="477"/>
                  </a:cubicBezTo>
                  <a:cubicBezTo>
                    <a:pt x="1191" y="299"/>
                    <a:pt x="1340" y="150"/>
                    <a:pt x="119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3290810" y="1506290"/>
              <a:ext cx="48760" cy="21580"/>
            </a:xfrm>
            <a:custGeom>
              <a:avLst/>
              <a:gdLst/>
              <a:ahLst/>
              <a:cxnLst/>
              <a:rect l="l" t="t" r="r" b="b"/>
              <a:pathLst>
                <a:path w="2438" h="1079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64" y="150"/>
                    <a:pt x="1574" y="358"/>
                    <a:pt x="1366" y="418"/>
                  </a:cubicBezTo>
                  <a:cubicBezTo>
                    <a:pt x="1723" y="418"/>
                    <a:pt x="1396" y="686"/>
                    <a:pt x="1277" y="715"/>
                  </a:cubicBezTo>
                  <a:cubicBezTo>
                    <a:pt x="1187" y="760"/>
                    <a:pt x="1094" y="775"/>
                    <a:pt x="999" y="775"/>
                  </a:cubicBezTo>
                  <a:cubicBezTo>
                    <a:pt x="821" y="775"/>
                    <a:pt x="638" y="724"/>
                    <a:pt x="468" y="724"/>
                  </a:cubicBezTo>
                  <a:cubicBezTo>
                    <a:pt x="304" y="724"/>
                    <a:pt x="152" y="771"/>
                    <a:pt x="26" y="954"/>
                  </a:cubicBezTo>
                  <a:cubicBezTo>
                    <a:pt x="0" y="1005"/>
                    <a:pt x="396" y="1079"/>
                    <a:pt x="524" y="1079"/>
                  </a:cubicBezTo>
                  <a:cubicBezTo>
                    <a:pt x="544" y="1079"/>
                    <a:pt x="558" y="1077"/>
                    <a:pt x="562" y="1073"/>
                  </a:cubicBezTo>
                  <a:cubicBezTo>
                    <a:pt x="800" y="1073"/>
                    <a:pt x="1009" y="1073"/>
                    <a:pt x="1247" y="1043"/>
                  </a:cubicBezTo>
                  <a:cubicBezTo>
                    <a:pt x="1574" y="983"/>
                    <a:pt x="2229" y="1013"/>
                    <a:pt x="2438" y="686"/>
                  </a:cubicBezTo>
                  <a:lnTo>
                    <a:pt x="2438" y="686"/>
                  </a:lnTo>
                  <a:cubicBezTo>
                    <a:pt x="2361" y="724"/>
                    <a:pt x="2285" y="735"/>
                    <a:pt x="2206" y="735"/>
                  </a:cubicBezTo>
                  <a:cubicBezTo>
                    <a:pt x="2101" y="735"/>
                    <a:pt x="1991" y="715"/>
                    <a:pt x="1872" y="715"/>
                  </a:cubicBezTo>
                  <a:cubicBezTo>
                    <a:pt x="1961" y="567"/>
                    <a:pt x="2080" y="447"/>
                    <a:pt x="2170" y="269"/>
                  </a:cubicBezTo>
                  <a:lnTo>
                    <a:pt x="2170" y="269"/>
                  </a:lnTo>
                  <a:cubicBezTo>
                    <a:pt x="2067" y="346"/>
                    <a:pt x="1941" y="424"/>
                    <a:pt x="1813" y="424"/>
                  </a:cubicBezTo>
                  <a:cubicBezTo>
                    <a:pt x="1793" y="424"/>
                    <a:pt x="1773" y="422"/>
                    <a:pt x="1753" y="418"/>
                  </a:cubicBezTo>
                  <a:cubicBezTo>
                    <a:pt x="1723" y="269"/>
                    <a:pt x="1723" y="120"/>
                    <a:pt x="181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3342530" y="1468790"/>
              <a:ext cx="41120" cy="53000"/>
            </a:xfrm>
            <a:custGeom>
              <a:avLst/>
              <a:gdLst/>
              <a:ahLst/>
              <a:cxnLst/>
              <a:rect l="l" t="t" r="r" b="b"/>
              <a:pathLst>
                <a:path w="2056" h="2650" extrusionOk="0">
                  <a:moveTo>
                    <a:pt x="1192" y="0"/>
                  </a:moveTo>
                  <a:cubicBezTo>
                    <a:pt x="1132" y="149"/>
                    <a:pt x="1162" y="298"/>
                    <a:pt x="1132" y="476"/>
                  </a:cubicBezTo>
                  <a:cubicBezTo>
                    <a:pt x="1043" y="357"/>
                    <a:pt x="983" y="208"/>
                    <a:pt x="983" y="208"/>
                  </a:cubicBezTo>
                  <a:lnTo>
                    <a:pt x="894" y="298"/>
                  </a:lnTo>
                  <a:cubicBezTo>
                    <a:pt x="894" y="834"/>
                    <a:pt x="388" y="1280"/>
                    <a:pt x="1" y="1489"/>
                  </a:cubicBezTo>
                  <a:cubicBezTo>
                    <a:pt x="269" y="1489"/>
                    <a:pt x="477" y="1251"/>
                    <a:pt x="715" y="1131"/>
                  </a:cubicBezTo>
                  <a:cubicBezTo>
                    <a:pt x="745" y="1161"/>
                    <a:pt x="745" y="1191"/>
                    <a:pt x="745" y="1221"/>
                  </a:cubicBezTo>
                  <a:cubicBezTo>
                    <a:pt x="775" y="1191"/>
                    <a:pt x="864" y="1161"/>
                    <a:pt x="894" y="1131"/>
                  </a:cubicBezTo>
                  <a:lnTo>
                    <a:pt x="894" y="1131"/>
                  </a:lnTo>
                  <a:cubicBezTo>
                    <a:pt x="953" y="1370"/>
                    <a:pt x="745" y="1459"/>
                    <a:pt x="566" y="1548"/>
                  </a:cubicBezTo>
                  <a:cubicBezTo>
                    <a:pt x="775" y="1548"/>
                    <a:pt x="983" y="1519"/>
                    <a:pt x="1102" y="1340"/>
                  </a:cubicBezTo>
                  <a:cubicBezTo>
                    <a:pt x="1132" y="1370"/>
                    <a:pt x="1132" y="1399"/>
                    <a:pt x="1162" y="1429"/>
                  </a:cubicBezTo>
                  <a:cubicBezTo>
                    <a:pt x="1251" y="1370"/>
                    <a:pt x="1340" y="1399"/>
                    <a:pt x="1430" y="1370"/>
                  </a:cubicBezTo>
                  <a:lnTo>
                    <a:pt x="1430" y="1370"/>
                  </a:lnTo>
                  <a:cubicBezTo>
                    <a:pt x="1400" y="1429"/>
                    <a:pt x="1340" y="1548"/>
                    <a:pt x="1281" y="1608"/>
                  </a:cubicBezTo>
                  <a:cubicBezTo>
                    <a:pt x="1340" y="1578"/>
                    <a:pt x="1460" y="1548"/>
                    <a:pt x="1519" y="1489"/>
                  </a:cubicBezTo>
                  <a:cubicBezTo>
                    <a:pt x="1519" y="1607"/>
                    <a:pt x="1567" y="1659"/>
                    <a:pt x="1636" y="1659"/>
                  </a:cubicBezTo>
                  <a:cubicBezTo>
                    <a:pt x="1689" y="1659"/>
                    <a:pt x="1753" y="1629"/>
                    <a:pt x="1817" y="1578"/>
                  </a:cubicBezTo>
                  <a:lnTo>
                    <a:pt x="1817" y="1578"/>
                  </a:lnTo>
                  <a:cubicBezTo>
                    <a:pt x="1847" y="1935"/>
                    <a:pt x="1698" y="2293"/>
                    <a:pt x="1698" y="2650"/>
                  </a:cubicBezTo>
                  <a:cubicBezTo>
                    <a:pt x="1966" y="2471"/>
                    <a:pt x="2055" y="1757"/>
                    <a:pt x="2055" y="1399"/>
                  </a:cubicBezTo>
                  <a:cubicBezTo>
                    <a:pt x="1787" y="1280"/>
                    <a:pt x="1519" y="1161"/>
                    <a:pt x="1400" y="864"/>
                  </a:cubicBezTo>
                  <a:cubicBezTo>
                    <a:pt x="1281" y="596"/>
                    <a:pt x="1251" y="268"/>
                    <a:pt x="119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7"/>
            <p:cNvSpPr/>
            <p:nvPr/>
          </p:nvSpPr>
          <p:spPr>
            <a:xfrm>
              <a:off x="3393150" y="1472950"/>
              <a:ext cx="110780" cy="69700"/>
            </a:xfrm>
            <a:custGeom>
              <a:avLst/>
              <a:gdLst/>
              <a:ahLst/>
              <a:cxnLst/>
              <a:rect l="l" t="t" r="r" b="b"/>
              <a:pathLst>
                <a:path w="5539" h="3485" extrusionOk="0">
                  <a:moveTo>
                    <a:pt x="169" y="1906"/>
                  </a:moveTo>
                  <a:cubicBezTo>
                    <a:pt x="164" y="1935"/>
                    <a:pt x="158" y="1965"/>
                    <a:pt x="149" y="1995"/>
                  </a:cubicBezTo>
                  <a:cubicBezTo>
                    <a:pt x="160" y="1966"/>
                    <a:pt x="166" y="1936"/>
                    <a:pt x="169" y="1906"/>
                  </a:cubicBezTo>
                  <a:close/>
                  <a:moveTo>
                    <a:pt x="5092" y="0"/>
                  </a:moveTo>
                  <a:cubicBezTo>
                    <a:pt x="4824" y="209"/>
                    <a:pt x="4794" y="566"/>
                    <a:pt x="4467" y="745"/>
                  </a:cubicBezTo>
                  <a:cubicBezTo>
                    <a:pt x="4199" y="894"/>
                    <a:pt x="3931" y="834"/>
                    <a:pt x="3663" y="923"/>
                  </a:cubicBezTo>
                  <a:cubicBezTo>
                    <a:pt x="3931" y="983"/>
                    <a:pt x="3901" y="1221"/>
                    <a:pt x="3663" y="1281"/>
                  </a:cubicBezTo>
                  <a:cubicBezTo>
                    <a:pt x="3652" y="1283"/>
                    <a:pt x="3642" y="1285"/>
                    <a:pt x="3633" y="1285"/>
                  </a:cubicBezTo>
                  <a:cubicBezTo>
                    <a:pt x="3538" y="1285"/>
                    <a:pt x="3506" y="1159"/>
                    <a:pt x="3424" y="1132"/>
                  </a:cubicBezTo>
                  <a:cubicBezTo>
                    <a:pt x="3390" y="1123"/>
                    <a:pt x="3347" y="1120"/>
                    <a:pt x="3301" y="1120"/>
                  </a:cubicBezTo>
                  <a:cubicBezTo>
                    <a:pt x="3188" y="1120"/>
                    <a:pt x="3053" y="1141"/>
                    <a:pt x="2948" y="1162"/>
                  </a:cubicBezTo>
                  <a:cubicBezTo>
                    <a:pt x="2630" y="1162"/>
                    <a:pt x="2313" y="1135"/>
                    <a:pt x="2004" y="1135"/>
                  </a:cubicBezTo>
                  <a:cubicBezTo>
                    <a:pt x="1850" y="1135"/>
                    <a:pt x="1698" y="1142"/>
                    <a:pt x="1549" y="1162"/>
                  </a:cubicBezTo>
                  <a:cubicBezTo>
                    <a:pt x="1578" y="1340"/>
                    <a:pt x="1549" y="1519"/>
                    <a:pt x="1340" y="1579"/>
                  </a:cubicBezTo>
                  <a:cubicBezTo>
                    <a:pt x="1230" y="1265"/>
                    <a:pt x="891" y="1169"/>
                    <a:pt x="558" y="1169"/>
                  </a:cubicBezTo>
                  <a:cubicBezTo>
                    <a:pt x="352" y="1169"/>
                    <a:pt x="148" y="1206"/>
                    <a:pt x="0" y="1251"/>
                  </a:cubicBezTo>
                  <a:cubicBezTo>
                    <a:pt x="0" y="1460"/>
                    <a:pt x="183" y="1691"/>
                    <a:pt x="169" y="1906"/>
                  </a:cubicBezTo>
                  <a:lnTo>
                    <a:pt x="169" y="1906"/>
                  </a:lnTo>
                  <a:cubicBezTo>
                    <a:pt x="195" y="1728"/>
                    <a:pt x="166" y="1557"/>
                    <a:pt x="268" y="1430"/>
                  </a:cubicBezTo>
                  <a:cubicBezTo>
                    <a:pt x="319" y="1471"/>
                    <a:pt x="369" y="1485"/>
                    <a:pt x="419" y="1485"/>
                  </a:cubicBezTo>
                  <a:cubicBezTo>
                    <a:pt x="513" y="1485"/>
                    <a:pt x="608" y="1436"/>
                    <a:pt x="703" y="1436"/>
                  </a:cubicBezTo>
                  <a:cubicBezTo>
                    <a:pt x="737" y="1436"/>
                    <a:pt x="770" y="1442"/>
                    <a:pt x="804" y="1459"/>
                  </a:cubicBezTo>
                  <a:cubicBezTo>
                    <a:pt x="1013" y="1549"/>
                    <a:pt x="953" y="1727"/>
                    <a:pt x="983" y="1936"/>
                  </a:cubicBezTo>
                  <a:cubicBezTo>
                    <a:pt x="1013" y="1876"/>
                    <a:pt x="1072" y="1817"/>
                    <a:pt x="1072" y="1787"/>
                  </a:cubicBezTo>
                  <a:cubicBezTo>
                    <a:pt x="1519" y="1995"/>
                    <a:pt x="1549" y="3067"/>
                    <a:pt x="1489" y="3484"/>
                  </a:cubicBezTo>
                  <a:cubicBezTo>
                    <a:pt x="1727" y="3037"/>
                    <a:pt x="1281" y="2353"/>
                    <a:pt x="1668" y="1876"/>
                  </a:cubicBezTo>
                  <a:lnTo>
                    <a:pt x="1668" y="1876"/>
                  </a:lnTo>
                  <a:cubicBezTo>
                    <a:pt x="1731" y="1939"/>
                    <a:pt x="1802" y="1977"/>
                    <a:pt x="1872" y="1977"/>
                  </a:cubicBezTo>
                  <a:cubicBezTo>
                    <a:pt x="1936" y="1977"/>
                    <a:pt x="1999" y="1947"/>
                    <a:pt x="2055" y="1876"/>
                  </a:cubicBezTo>
                  <a:cubicBezTo>
                    <a:pt x="2412" y="2085"/>
                    <a:pt x="2263" y="2859"/>
                    <a:pt x="2591" y="3067"/>
                  </a:cubicBezTo>
                  <a:cubicBezTo>
                    <a:pt x="2695" y="2832"/>
                    <a:pt x="2570" y="1495"/>
                    <a:pt x="2901" y="1495"/>
                  </a:cubicBezTo>
                  <a:cubicBezTo>
                    <a:pt x="2947" y="1495"/>
                    <a:pt x="3002" y="1520"/>
                    <a:pt x="3067" y="1579"/>
                  </a:cubicBezTo>
                  <a:cubicBezTo>
                    <a:pt x="3115" y="1420"/>
                    <a:pt x="3255" y="1355"/>
                    <a:pt x="3393" y="1355"/>
                  </a:cubicBezTo>
                  <a:cubicBezTo>
                    <a:pt x="3516" y="1355"/>
                    <a:pt x="3637" y="1406"/>
                    <a:pt x="3692" y="1489"/>
                  </a:cubicBezTo>
                  <a:cubicBezTo>
                    <a:pt x="3841" y="1668"/>
                    <a:pt x="3841" y="2382"/>
                    <a:pt x="3901" y="2531"/>
                  </a:cubicBezTo>
                  <a:cubicBezTo>
                    <a:pt x="3960" y="2293"/>
                    <a:pt x="3782" y="1727"/>
                    <a:pt x="3990" y="1608"/>
                  </a:cubicBezTo>
                  <a:cubicBezTo>
                    <a:pt x="4139" y="1876"/>
                    <a:pt x="4467" y="2114"/>
                    <a:pt x="4735" y="2114"/>
                  </a:cubicBezTo>
                  <a:cubicBezTo>
                    <a:pt x="4764" y="2025"/>
                    <a:pt x="4824" y="1936"/>
                    <a:pt x="4794" y="1817"/>
                  </a:cubicBezTo>
                  <a:lnTo>
                    <a:pt x="4794" y="1817"/>
                  </a:lnTo>
                  <a:cubicBezTo>
                    <a:pt x="4883" y="1884"/>
                    <a:pt x="4989" y="1917"/>
                    <a:pt x="5100" y="1917"/>
                  </a:cubicBezTo>
                  <a:cubicBezTo>
                    <a:pt x="5136" y="1917"/>
                    <a:pt x="5174" y="1913"/>
                    <a:pt x="5211" y="1906"/>
                  </a:cubicBezTo>
                  <a:cubicBezTo>
                    <a:pt x="5181" y="1787"/>
                    <a:pt x="5122" y="1638"/>
                    <a:pt x="5122" y="1519"/>
                  </a:cubicBezTo>
                  <a:lnTo>
                    <a:pt x="5122" y="1519"/>
                  </a:lnTo>
                  <a:cubicBezTo>
                    <a:pt x="5151" y="1534"/>
                    <a:pt x="5196" y="1534"/>
                    <a:pt x="5241" y="1534"/>
                  </a:cubicBezTo>
                  <a:cubicBezTo>
                    <a:pt x="5285" y="1534"/>
                    <a:pt x="5330" y="1534"/>
                    <a:pt x="5360" y="1549"/>
                  </a:cubicBezTo>
                  <a:cubicBezTo>
                    <a:pt x="5330" y="1459"/>
                    <a:pt x="5300" y="1311"/>
                    <a:pt x="5241" y="1221"/>
                  </a:cubicBezTo>
                  <a:cubicBezTo>
                    <a:pt x="5390" y="1191"/>
                    <a:pt x="5360" y="1132"/>
                    <a:pt x="5419" y="1072"/>
                  </a:cubicBezTo>
                  <a:cubicBezTo>
                    <a:pt x="5270" y="1072"/>
                    <a:pt x="5211" y="953"/>
                    <a:pt x="5211" y="804"/>
                  </a:cubicBezTo>
                  <a:cubicBezTo>
                    <a:pt x="5284" y="731"/>
                    <a:pt x="5378" y="678"/>
                    <a:pt x="5475" y="678"/>
                  </a:cubicBezTo>
                  <a:cubicBezTo>
                    <a:pt x="5496" y="678"/>
                    <a:pt x="5517" y="680"/>
                    <a:pt x="5538" y="685"/>
                  </a:cubicBezTo>
                  <a:cubicBezTo>
                    <a:pt x="5538" y="536"/>
                    <a:pt x="5181" y="149"/>
                    <a:pt x="509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7"/>
            <p:cNvSpPr/>
            <p:nvPr/>
          </p:nvSpPr>
          <p:spPr>
            <a:xfrm>
              <a:off x="3414590" y="1547730"/>
              <a:ext cx="19080" cy="9800"/>
            </a:xfrm>
            <a:custGeom>
              <a:avLst/>
              <a:gdLst/>
              <a:ahLst/>
              <a:cxnLst/>
              <a:rect l="l" t="t" r="r" b="b"/>
              <a:pathLst>
                <a:path w="954" h="490" extrusionOk="0">
                  <a:moveTo>
                    <a:pt x="700" y="1"/>
                  </a:moveTo>
                  <a:cubicBezTo>
                    <a:pt x="528" y="1"/>
                    <a:pt x="368" y="22"/>
                    <a:pt x="179" y="43"/>
                  </a:cubicBezTo>
                  <a:cubicBezTo>
                    <a:pt x="357" y="102"/>
                    <a:pt x="351" y="227"/>
                    <a:pt x="267" y="321"/>
                  </a:cubicBezTo>
                  <a:lnTo>
                    <a:pt x="267" y="321"/>
                  </a:lnTo>
                  <a:cubicBezTo>
                    <a:pt x="358" y="293"/>
                    <a:pt x="456" y="284"/>
                    <a:pt x="554" y="284"/>
                  </a:cubicBezTo>
                  <a:cubicBezTo>
                    <a:pt x="682" y="284"/>
                    <a:pt x="809" y="299"/>
                    <a:pt x="923" y="311"/>
                  </a:cubicBezTo>
                  <a:cubicBezTo>
                    <a:pt x="953" y="221"/>
                    <a:pt x="953" y="73"/>
                    <a:pt x="923" y="13"/>
                  </a:cubicBezTo>
                  <a:cubicBezTo>
                    <a:pt x="845" y="4"/>
                    <a:pt x="771" y="1"/>
                    <a:pt x="700" y="1"/>
                  </a:cubicBezTo>
                  <a:close/>
                  <a:moveTo>
                    <a:pt x="267" y="321"/>
                  </a:moveTo>
                  <a:cubicBezTo>
                    <a:pt x="168" y="352"/>
                    <a:pt x="76" y="404"/>
                    <a:pt x="0" y="489"/>
                  </a:cubicBezTo>
                  <a:lnTo>
                    <a:pt x="90" y="430"/>
                  </a:lnTo>
                  <a:cubicBezTo>
                    <a:pt x="160" y="410"/>
                    <a:pt x="223" y="369"/>
                    <a:pt x="267" y="3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7"/>
            <p:cNvSpPr/>
            <p:nvPr/>
          </p:nvSpPr>
          <p:spPr>
            <a:xfrm>
              <a:off x="3464010" y="1528930"/>
              <a:ext cx="25960" cy="28460"/>
            </a:xfrm>
            <a:custGeom>
              <a:avLst/>
              <a:gdLst/>
              <a:ahLst/>
              <a:cxnLst/>
              <a:rect l="l" t="t" r="r" b="b"/>
              <a:pathLst>
                <a:path w="1298" h="1423" extrusionOk="0">
                  <a:moveTo>
                    <a:pt x="1072" y="0"/>
                  </a:moveTo>
                  <a:cubicBezTo>
                    <a:pt x="1074" y="5"/>
                    <a:pt x="1075" y="10"/>
                    <a:pt x="1076" y="15"/>
                  </a:cubicBezTo>
                  <a:lnTo>
                    <a:pt x="1076" y="15"/>
                  </a:lnTo>
                  <a:cubicBezTo>
                    <a:pt x="1075" y="10"/>
                    <a:pt x="1074" y="5"/>
                    <a:pt x="1072" y="0"/>
                  </a:cubicBezTo>
                  <a:close/>
                  <a:moveTo>
                    <a:pt x="1076" y="15"/>
                  </a:moveTo>
                  <a:lnTo>
                    <a:pt x="1076" y="15"/>
                  </a:lnTo>
                  <a:cubicBezTo>
                    <a:pt x="1113" y="167"/>
                    <a:pt x="1061" y="369"/>
                    <a:pt x="963" y="369"/>
                  </a:cubicBezTo>
                  <a:cubicBezTo>
                    <a:pt x="926" y="369"/>
                    <a:pt x="882" y="340"/>
                    <a:pt x="834" y="268"/>
                  </a:cubicBezTo>
                  <a:lnTo>
                    <a:pt x="834" y="268"/>
                  </a:lnTo>
                  <a:cubicBezTo>
                    <a:pt x="953" y="626"/>
                    <a:pt x="894" y="1281"/>
                    <a:pt x="507" y="1370"/>
                  </a:cubicBezTo>
                  <a:lnTo>
                    <a:pt x="656" y="1072"/>
                  </a:lnTo>
                  <a:lnTo>
                    <a:pt x="656" y="1072"/>
                  </a:lnTo>
                  <a:cubicBezTo>
                    <a:pt x="465" y="1235"/>
                    <a:pt x="349" y="1374"/>
                    <a:pt x="81" y="1374"/>
                  </a:cubicBezTo>
                  <a:cubicBezTo>
                    <a:pt x="56" y="1374"/>
                    <a:pt x="29" y="1372"/>
                    <a:pt x="1" y="1370"/>
                  </a:cubicBezTo>
                  <a:lnTo>
                    <a:pt x="1" y="1370"/>
                  </a:lnTo>
                  <a:cubicBezTo>
                    <a:pt x="146" y="1405"/>
                    <a:pt x="278" y="1422"/>
                    <a:pt x="397" y="1422"/>
                  </a:cubicBezTo>
                  <a:cubicBezTo>
                    <a:pt x="1071" y="1422"/>
                    <a:pt x="1298" y="869"/>
                    <a:pt x="1076" y="1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7"/>
            <p:cNvSpPr/>
            <p:nvPr/>
          </p:nvSpPr>
          <p:spPr>
            <a:xfrm>
              <a:off x="3364570" y="1424690"/>
              <a:ext cx="128640" cy="67240"/>
            </a:xfrm>
            <a:custGeom>
              <a:avLst/>
              <a:gdLst/>
              <a:ahLst/>
              <a:cxnLst/>
              <a:rect l="l" t="t" r="r" b="b"/>
              <a:pathLst>
                <a:path w="6432" h="3362" extrusionOk="0">
                  <a:moveTo>
                    <a:pt x="3348" y="1"/>
                  </a:moveTo>
                  <a:cubicBezTo>
                    <a:pt x="2453" y="1"/>
                    <a:pt x="1527" y="152"/>
                    <a:pt x="745" y="478"/>
                  </a:cubicBezTo>
                  <a:cubicBezTo>
                    <a:pt x="0" y="746"/>
                    <a:pt x="30" y="1133"/>
                    <a:pt x="268" y="1878"/>
                  </a:cubicBezTo>
                  <a:cubicBezTo>
                    <a:pt x="447" y="2562"/>
                    <a:pt x="298" y="3247"/>
                    <a:pt x="1161" y="3336"/>
                  </a:cubicBezTo>
                  <a:cubicBezTo>
                    <a:pt x="1328" y="3354"/>
                    <a:pt x="1495" y="3361"/>
                    <a:pt x="1662" y="3361"/>
                  </a:cubicBezTo>
                  <a:cubicBezTo>
                    <a:pt x="2330" y="3361"/>
                    <a:pt x="3002" y="3247"/>
                    <a:pt x="3692" y="3247"/>
                  </a:cubicBezTo>
                  <a:cubicBezTo>
                    <a:pt x="3890" y="3247"/>
                    <a:pt x="4108" y="3256"/>
                    <a:pt x="4333" y="3256"/>
                  </a:cubicBezTo>
                  <a:cubicBezTo>
                    <a:pt x="4820" y="3256"/>
                    <a:pt x="5339" y="3214"/>
                    <a:pt x="5747" y="2949"/>
                  </a:cubicBezTo>
                  <a:cubicBezTo>
                    <a:pt x="6402" y="2533"/>
                    <a:pt x="6431" y="1074"/>
                    <a:pt x="5925" y="538"/>
                  </a:cubicBezTo>
                  <a:cubicBezTo>
                    <a:pt x="5538" y="121"/>
                    <a:pt x="4794" y="121"/>
                    <a:pt x="4318" y="61"/>
                  </a:cubicBezTo>
                  <a:cubicBezTo>
                    <a:pt x="4004" y="21"/>
                    <a:pt x="3678" y="1"/>
                    <a:pt x="334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3301450" y="1440570"/>
              <a:ext cx="55400" cy="51460"/>
            </a:xfrm>
            <a:custGeom>
              <a:avLst/>
              <a:gdLst/>
              <a:ahLst/>
              <a:cxnLst/>
              <a:rect l="l" t="t" r="r" b="b"/>
              <a:pathLst>
                <a:path w="2770" h="2573" extrusionOk="0">
                  <a:moveTo>
                    <a:pt x="21" y="635"/>
                  </a:moveTo>
                  <a:cubicBezTo>
                    <a:pt x="13" y="644"/>
                    <a:pt x="6" y="655"/>
                    <a:pt x="0" y="667"/>
                  </a:cubicBezTo>
                  <a:cubicBezTo>
                    <a:pt x="8" y="656"/>
                    <a:pt x="15" y="646"/>
                    <a:pt x="21" y="635"/>
                  </a:cubicBezTo>
                  <a:close/>
                  <a:moveTo>
                    <a:pt x="2650" y="1441"/>
                  </a:moveTo>
                  <a:cubicBezTo>
                    <a:pt x="2632" y="1466"/>
                    <a:pt x="2614" y="1491"/>
                    <a:pt x="2597" y="1518"/>
                  </a:cubicBezTo>
                  <a:lnTo>
                    <a:pt x="2597" y="1518"/>
                  </a:lnTo>
                  <a:cubicBezTo>
                    <a:pt x="2614" y="1503"/>
                    <a:pt x="2630" y="1480"/>
                    <a:pt x="2650" y="1441"/>
                  </a:cubicBezTo>
                  <a:close/>
                  <a:moveTo>
                    <a:pt x="460" y="0"/>
                  </a:moveTo>
                  <a:cubicBezTo>
                    <a:pt x="404" y="0"/>
                    <a:pt x="350" y="13"/>
                    <a:pt x="298" y="41"/>
                  </a:cubicBezTo>
                  <a:cubicBezTo>
                    <a:pt x="72" y="155"/>
                    <a:pt x="141" y="429"/>
                    <a:pt x="21" y="635"/>
                  </a:cubicBezTo>
                  <a:lnTo>
                    <a:pt x="21" y="635"/>
                  </a:lnTo>
                  <a:cubicBezTo>
                    <a:pt x="52" y="595"/>
                    <a:pt x="95" y="571"/>
                    <a:pt x="119" y="548"/>
                  </a:cubicBezTo>
                  <a:cubicBezTo>
                    <a:pt x="328" y="786"/>
                    <a:pt x="1191" y="756"/>
                    <a:pt x="1548" y="875"/>
                  </a:cubicBezTo>
                  <a:cubicBezTo>
                    <a:pt x="1519" y="875"/>
                    <a:pt x="1459" y="935"/>
                    <a:pt x="1429" y="935"/>
                  </a:cubicBezTo>
                  <a:cubicBezTo>
                    <a:pt x="1489" y="1024"/>
                    <a:pt x="1489" y="1084"/>
                    <a:pt x="1548" y="1173"/>
                  </a:cubicBezTo>
                  <a:cubicBezTo>
                    <a:pt x="1578" y="1169"/>
                    <a:pt x="1606" y="1168"/>
                    <a:pt x="1633" y="1168"/>
                  </a:cubicBezTo>
                  <a:cubicBezTo>
                    <a:pt x="2285" y="1168"/>
                    <a:pt x="2193" y="2172"/>
                    <a:pt x="1936" y="2572"/>
                  </a:cubicBezTo>
                  <a:cubicBezTo>
                    <a:pt x="2323" y="2351"/>
                    <a:pt x="2376" y="1871"/>
                    <a:pt x="2597" y="1518"/>
                  </a:cubicBezTo>
                  <a:lnTo>
                    <a:pt x="2597" y="1518"/>
                  </a:lnTo>
                  <a:cubicBezTo>
                    <a:pt x="2564" y="1547"/>
                    <a:pt x="2531" y="1540"/>
                    <a:pt x="2471" y="1560"/>
                  </a:cubicBezTo>
                  <a:cubicBezTo>
                    <a:pt x="2352" y="1352"/>
                    <a:pt x="2144" y="1024"/>
                    <a:pt x="2323" y="816"/>
                  </a:cubicBezTo>
                  <a:lnTo>
                    <a:pt x="2323" y="816"/>
                  </a:lnTo>
                  <a:cubicBezTo>
                    <a:pt x="2323" y="875"/>
                    <a:pt x="2323" y="964"/>
                    <a:pt x="2323" y="1024"/>
                  </a:cubicBezTo>
                  <a:cubicBezTo>
                    <a:pt x="2382" y="964"/>
                    <a:pt x="2471" y="935"/>
                    <a:pt x="2501" y="875"/>
                  </a:cubicBezTo>
                  <a:cubicBezTo>
                    <a:pt x="2531" y="875"/>
                    <a:pt x="2561" y="875"/>
                    <a:pt x="2620" y="905"/>
                  </a:cubicBezTo>
                  <a:cubicBezTo>
                    <a:pt x="2769" y="607"/>
                    <a:pt x="2710" y="488"/>
                    <a:pt x="2382" y="458"/>
                  </a:cubicBezTo>
                  <a:cubicBezTo>
                    <a:pt x="1965" y="399"/>
                    <a:pt x="1578" y="399"/>
                    <a:pt x="1161" y="280"/>
                  </a:cubicBezTo>
                  <a:cubicBezTo>
                    <a:pt x="946" y="208"/>
                    <a:pt x="691" y="0"/>
                    <a:pt x="46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3493790" y="1431590"/>
              <a:ext cx="85160" cy="45540"/>
            </a:xfrm>
            <a:custGeom>
              <a:avLst/>
              <a:gdLst/>
              <a:ahLst/>
              <a:cxnLst/>
              <a:rect l="l" t="t" r="r" b="b"/>
              <a:pathLst>
                <a:path w="4258" h="2277" extrusionOk="0">
                  <a:moveTo>
                    <a:pt x="2235" y="0"/>
                  </a:moveTo>
                  <a:cubicBezTo>
                    <a:pt x="2155" y="0"/>
                    <a:pt x="2066" y="5"/>
                    <a:pt x="1965" y="14"/>
                  </a:cubicBezTo>
                  <a:cubicBezTo>
                    <a:pt x="1400" y="74"/>
                    <a:pt x="328" y="133"/>
                    <a:pt x="149" y="848"/>
                  </a:cubicBezTo>
                  <a:cubicBezTo>
                    <a:pt x="0" y="1384"/>
                    <a:pt x="447" y="2217"/>
                    <a:pt x="983" y="2277"/>
                  </a:cubicBezTo>
                  <a:cubicBezTo>
                    <a:pt x="923" y="2188"/>
                    <a:pt x="893" y="2068"/>
                    <a:pt x="893" y="1920"/>
                  </a:cubicBezTo>
                  <a:lnTo>
                    <a:pt x="893" y="1920"/>
                  </a:lnTo>
                  <a:cubicBezTo>
                    <a:pt x="923" y="1949"/>
                    <a:pt x="1042" y="1949"/>
                    <a:pt x="1102" y="1979"/>
                  </a:cubicBezTo>
                  <a:cubicBezTo>
                    <a:pt x="1072" y="1949"/>
                    <a:pt x="1072" y="1890"/>
                    <a:pt x="1072" y="1830"/>
                  </a:cubicBezTo>
                  <a:cubicBezTo>
                    <a:pt x="1117" y="1830"/>
                    <a:pt x="1154" y="1838"/>
                    <a:pt x="1191" y="1838"/>
                  </a:cubicBezTo>
                  <a:cubicBezTo>
                    <a:pt x="1228" y="1838"/>
                    <a:pt x="1266" y="1830"/>
                    <a:pt x="1310" y="1801"/>
                  </a:cubicBezTo>
                  <a:cubicBezTo>
                    <a:pt x="1310" y="1773"/>
                    <a:pt x="1518" y="1589"/>
                    <a:pt x="1521" y="1589"/>
                  </a:cubicBezTo>
                  <a:lnTo>
                    <a:pt x="1521" y="1589"/>
                  </a:lnTo>
                  <a:cubicBezTo>
                    <a:pt x="1522" y="1589"/>
                    <a:pt x="1521" y="1590"/>
                    <a:pt x="1519" y="1592"/>
                  </a:cubicBezTo>
                  <a:cubicBezTo>
                    <a:pt x="1678" y="1513"/>
                    <a:pt x="1843" y="1486"/>
                    <a:pt x="2011" y="1486"/>
                  </a:cubicBezTo>
                  <a:cubicBezTo>
                    <a:pt x="2346" y="1486"/>
                    <a:pt x="2690" y="1592"/>
                    <a:pt x="3007" y="1592"/>
                  </a:cubicBezTo>
                  <a:cubicBezTo>
                    <a:pt x="2888" y="1533"/>
                    <a:pt x="2829" y="1443"/>
                    <a:pt x="2799" y="1324"/>
                  </a:cubicBezTo>
                  <a:cubicBezTo>
                    <a:pt x="2843" y="1317"/>
                    <a:pt x="2888" y="1313"/>
                    <a:pt x="2934" y="1313"/>
                  </a:cubicBezTo>
                  <a:cubicBezTo>
                    <a:pt x="3440" y="1313"/>
                    <a:pt x="4012" y="1748"/>
                    <a:pt x="4258" y="2158"/>
                  </a:cubicBezTo>
                  <a:cubicBezTo>
                    <a:pt x="3990" y="1592"/>
                    <a:pt x="3186" y="1294"/>
                    <a:pt x="3007" y="729"/>
                  </a:cubicBezTo>
                  <a:cubicBezTo>
                    <a:pt x="3127" y="729"/>
                    <a:pt x="3156" y="639"/>
                    <a:pt x="3216" y="580"/>
                  </a:cubicBezTo>
                  <a:cubicBezTo>
                    <a:pt x="2863" y="151"/>
                    <a:pt x="2681" y="0"/>
                    <a:pt x="223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7"/>
            <p:cNvSpPr/>
            <p:nvPr/>
          </p:nvSpPr>
          <p:spPr>
            <a:xfrm>
              <a:off x="3280010" y="1370530"/>
              <a:ext cx="298940" cy="112640"/>
            </a:xfrm>
            <a:custGeom>
              <a:avLst/>
              <a:gdLst/>
              <a:ahLst/>
              <a:cxnLst/>
              <a:rect l="l" t="t" r="r" b="b"/>
              <a:pathLst>
                <a:path w="14947" h="5632" extrusionOk="0">
                  <a:moveTo>
                    <a:pt x="12061" y="1788"/>
                  </a:moveTo>
                  <a:cubicBezTo>
                    <a:pt x="12174" y="1788"/>
                    <a:pt x="12295" y="1815"/>
                    <a:pt x="12410" y="1862"/>
                  </a:cubicBezTo>
                  <a:lnTo>
                    <a:pt x="12410" y="1862"/>
                  </a:lnTo>
                  <a:cubicBezTo>
                    <a:pt x="12384" y="1858"/>
                    <a:pt x="12359" y="1856"/>
                    <a:pt x="12333" y="1856"/>
                  </a:cubicBezTo>
                  <a:cubicBezTo>
                    <a:pt x="12088" y="1856"/>
                    <a:pt x="11836" y="2003"/>
                    <a:pt x="11595" y="2003"/>
                  </a:cubicBezTo>
                  <a:cubicBezTo>
                    <a:pt x="11510" y="2003"/>
                    <a:pt x="11426" y="1985"/>
                    <a:pt x="11344" y="1936"/>
                  </a:cubicBezTo>
                  <a:cubicBezTo>
                    <a:pt x="11322" y="1922"/>
                    <a:pt x="11300" y="1909"/>
                    <a:pt x="11279" y="1896"/>
                  </a:cubicBezTo>
                  <a:lnTo>
                    <a:pt x="11279" y="1896"/>
                  </a:lnTo>
                  <a:cubicBezTo>
                    <a:pt x="11414" y="1918"/>
                    <a:pt x="11556" y="1932"/>
                    <a:pt x="11672" y="1965"/>
                  </a:cubicBezTo>
                  <a:cubicBezTo>
                    <a:pt x="11761" y="1841"/>
                    <a:pt x="11903" y="1788"/>
                    <a:pt x="12061" y="1788"/>
                  </a:cubicBezTo>
                  <a:close/>
                  <a:moveTo>
                    <a:pt x="2403" y="1973"/>
                  </a:moveTo>
                  <a:cubicBezTo>
                    <a:pt x="2566" y="1973"/>
                    <a:pt x="2748" y="2011"/>
                    <a:pt x="2929" y="2045"/>
                  </a:cubicBezTo>
                  <a:lnTo>
                    <a:pt x="2929" y="2045"/>
                  </a:lnTo>
                  <a:cubicBezTo>
                    <a:pt x="2894" y="2048"/>
                    <a:pt x="2861" y="2052"/>
                    <a:pt x="2829" y="2055"/>
                  </a:cubicBezTo>
                  <a:cubicBezTo>
                    <a:pt x="2710" y="2055"/>
                    <a:pt x="2577" y="2028"/>
                    <a:pt x="2450" y="2028"/>
                  </a:cubicBezTo>
                  <a:cubicBezTo>
                    <a:pt x="2386" y="2028"/>
                    <a:pt x="2323" y="2035"/>
                    <a:pt x="2263" y="2055"/>
                  </a:cubicBezTo>
                  <a:cubicBezTo>
                    <a:pt x="2114" y="2085"/>
                    <a:pt x="1995" y="2233"/>
                    <a:pt x="1876" y="2353"/>
                  </a:cubicBezTo>
                  <a:cubicBezTo>
                    <a:pt x="1968" y="2055"/>
                    <a:pt x="2165" y="1973"/>
                    <a:pt x="2403" y="1973"/>
                  </a:cubicBezTo>
                  <a:close/>
                  <a:moveTo>
                    <a:pt x="12765" y="2091"/>
                  </a:moveTo>
                  <a:cubicBezTo>
                    <a:pt x="12861" y="2186"/>
                    <a:pt x="12930" y="2296"/>
                    <a:pt x="12952" y="2412"/>
                  </a:cubicBezTo>
                  <a:lnTo>
                    <a:pt x="12765" y="2091"/>
                  </a:lnTo>
                  <a:close/>
                  <a:moveTo>
                    <a:pt x="1727" y="2769"/>
                  </a:moveTo>
                  <a:cubicBezTo>
                    <a:pt x="1697" y="3012"/>
                    <a:pt x="1667" y="3255"/>
                    <a:pt x="1699" y="3478"/>
                  </a:cubicBezTo>
                  <a:lnTo>
                    <a:pt x="1699" y="3478"/>
                  </a:lnTo>
                  <a:cubicBezTo>
                    <a:pt x="1618" y="3254"/>
                    <a:pt x="1575" y="3036"/>
                    <a:pt x="1727" y="2769"/>
                  </a:cubicBezTo>
                  <a:close/>
                  <a:moveTo>
                    <a:pt x="11463" y="0"/>
                  </a:moveTo>
                  <a:cubicBezTo>
                    <a:pt x="11047" y="0"/>
                    <a:pt x="10362" y="90"/>
                    <a:pt x="10451" y="655"/>
                  </a:cubicBezTo>
                  <a:cubicBezTo>
                    <a:pt x="10469" y="754"/>
                    <a:pt x="10498" y="885"/>
                    <a:pt x="10537" y="1023"/>
                  </a:cubicBezTo>
                  <a:lnTo>
                    <a:pt x="10537" y="1023"/>
                  </a:lnTo>
                  <a:cubicBezTo>
                    <a:pt x="10337" y="537"/>
                    <a:pt x="10216" y="335"/>
                    <a:pt x="9617" y="179"/>
                  </a:cubicBezTo>
                  <a:cubicBezTo>
                    <a:pt x="9262" y="96"/>
                    <a:pt x="8884" y="60"/>
                    <a:pt x="8503" y="60"/>
                  </a:cubicBezTo>
                  <a:cubicBezTo>
                    <a:pt x="7924" y="60"/>
                    <a:pt x="7339" y="143"/>
                    <a:pt x="6819" y="268"/>
                  </a:cubicBezTo>
                  <a:cubicBezTo>
                    <a:pt x="6566" y="328"/>
                    <a:pt x="6327" y="335"/>
                    <a:pt x="6089" y="335"/>
                  </a:cubicBezTo>
                  <a:cubicBezTo>
                    <a:pt x="6010" y="335"/>
                    <a:pt x="5930" y="334"/>
                    <a:pt x="5850" y="334"/>
                  </a:cubicBezTo>
                  <a:cubicBezTo>
                    <a:pt x="5691" y="334"/>
                    <a:pt x="5528" y="338"/>
                    <a:pt x="5360" y="358"/>
                  </a:cubicBezTo>
                  <a:cubicBezTo>
                    <a:pt x="4973" y="417"/>
                    <a:pt x="4526" y="507"/>
                    <a:pt x="4318" y="894"/>
                  </a:cubicBezTo>
                  <a:cubicBezTo>
                    <a:pt x="4255" y="987"/>
                    <a:pt x="4207" y="1092"/>
                    <a:pt x="4160" y="1198"/>
                  </a:cubicBezTo>
                  <a:lnTo>
                    <a:pt x="4160" y="1198"/>
                  </a:lnTo>
                  <a:cubicBezTo>
                    <a:pt x="4238" y="940"/>
                    <a:pt x="4322" y="689"/>
                    <a:pt x="4526" y="536"/>
                  </a:cubicBezTo>
                  <a:cubicBezTo>
                    <a:pt x="4407" y="358"/>
                    <a:pt x="4169" y="298"/>
                    <a:pt x="3990" y="268"/>
                  </a:cubicBezTo>
                  <a:cubicBezTo>
                    <a:pt x="3952" y="263"/>
                    <a:pt x="3914" y="260"/>
                    <a:pt x="3876" y="260"/>
                  </a:cubicBezTo>
                  <a:cubicBezTo>
                    <a:pt x="3706" y="260"/>
                    <a:pt x="3540" y="309"/>
                    <a:pt x="3395" y="358"/>
                  </a:cubicBezTo>
                  <a:cubicBezTo>
                    <a:pt x="2829" y="536"/>
                    <a:pt x="2472" y="655"/>
                    <a:pt x="1995" y="1072"/>
                  </a:cubicBezTo>
                  <a:cubicBezTo>
                    <a:pt x="1727" y="1281"/>
                    <a:pt x="1430" y="1519"/>
                    <a:pt x="1221" y="1817"/>
                  </a:cubicBezTo>
                  <a:cubicBezTo>
                    <a:pt x="1102" y="1995"/>
                    <a:pt x="1102" y="2085"/>
                    <a:pt x="1013" y="2323"/>
                  </a:cubicBezTo>
                  <a:cubicBezTo>
                    <a:pt x="864" y="2680"/>
                    <a:pt x="477" y="2710"/>
                    <a:pt x="358" y="3008"/>
                  </a:cubicBezTo>
                  <a:cubicBezTo>
                    <a:pt x="0" y="3782"/>
                    <a:pt x="1489" y="3752"/>
                    <a:pt x="1846" y="3871"/>
                  </a:cubicBezTo>
                  <a:cubicBezTo>
                    <a:pt x="1845" y="3866"/>
                    <a:pt x="1844" y="3862"/>
                    <a:pt x="1842" y="3857"/>
                  </a:cubicBezTo>
                  <a:lnTo>
                    <a:pt x="1842" y="3857"/>
                  </a:lnTo>
                  <a:cubicBezTo>
                    <a:pt x="1889" y="3926"/>
                    <a:pt x="1949" y="3990"/>
                    <a:pt x="2025" y="4050"/>
                  </a:cubicBezTo>
                  <a:cubicBezTo>
                    <a:pt x="2161" y="4144"/>
                    <a:pt x="2309" y="4176"/>
                    <a:pt x="2461" y="4176"/>
                  </a:cubicBezTo>
                  <a:cubicBezTo>
                    <a:pt x="2740" y="4176"/>
                    <a:pt x="3035" y="4069"/>
                    <a:pt x="3305" y="4050"/>
                  </a:cubicBezTo>
                  <a:cubicBezTo>
                    <a:pt x="3408" y="4040"/>
                    <a:pt x="3506" y="4034"/>
                    <a:pt x="3600" y="4034"/>
                  </a:cubicBezTo>
                  <a:cubicBezTo>
                    <a:pt x="4074" y="4034"/>
                    <a:pt x="4426" y="4182"/>
                    <a:pt x="4675" y="4705"/>
                  </a:cubicBezTo>
                  <a:cubicBezTo>
                    <a:pt x="4854" y="5092"/>
                    <a:pt x="5092" y="5568"/>
                    <a:pt x="5568" y="5628"/>
                  </a:cubicBezTo>
                  <a:cubicBezTo>
                    <a:pt x="5608" y="5630"/>
                    <a:pt x="5649" y="5632"/>
                    <a:pt x="5689" y="5632"/>
                  </a:cubicBezTo>
                  <a:cubicBezTo>
                    <a:pt x="6095" y="5632"/>
                    <a:pt x="6504" y="5506"/>
                    <a:pt x="6938" y="5479"/>
                  </a:cubicBezTo>
                  <a:lnTo>
                    <a:pt x="7176" y="5479"/>
                  </a:lnTo>
                  <a:cubicBezTo>
                    <a:pt x="7253" y="5485"/>
                    <a:pt x="7332" y="5487"/>
                    <a:pt x="7411" y="5487"/>
                  </a:cubicBezTo>
                  <a:cubicBezTo>
                    <a:pt x="7729" y="5487"/>
                    <a:pt x="8057" y="5449"/>
                    <a:pt x="8367" y="5449"/>
                  </a:cubicBezTo>
                  <a:cubicBezTo>
                    <a:pt x="8483" y="5449"/>
                    <a:pt x="8605" y="5451"/>
                    <a:pt x="8729" y="5451"/>
                  </a:cubicBezTo>
                  <a:cubicBezTo>
                    <a:pt x="9372" y="5451"/>
                    <a:pt x="10073" y="5389"/>
                    <a:pt x="10272" y="4615"/>
                  </a:cubicBezTo>
                  <a:cubicBezTo>
                    <a:pt x="10362" y="4347"/>
                    <a:pt x="10124" y="4109"/>
                    <a:pt x="10332" y="3871"/>
                  </a:cubicBezTo>
                  <a:cubicBezTo>
                    <a:pt x="10403" y="3788"/>
                    <a:pt x="10492" y="3762"/>
                    <a:pt x="10588" y="3762"/>
                  </a:cubicBezTo>
                  <a:cubicBezTo>
                    <a:pt x="10733" y="3762"/>
                    <a:pt x="10891" y="3823"/>
                    <a:pt x="11017" y="3841"/>
                  </a:cubicBezTo>
                  <a:cubicBezTo>
                    <a:pt x="11404" y="3871"/>
                    <a:pt x="11761" y="3960"/>
                    <a:pt x="12148" y="3990"/>
                  </a:cubicBezTo>
                  <a:cubicBezTo>
                    <a:pt x="12193" y="3993"/>
                    <a:pt x="12235" y="3994"/>
                    <a:pt x="12274" y="3994"/>
                  </a:cubicBezTo>
                  <a:cubicBezTo>
                    <a:pt x="12696" y="3994"/>
                    <a:pt x="12774" y="3846"/>
                    <a:pt x="13101" y="3573"/>
                  </a:cubicBezTo>
                  <a:cubicBezTo>
                    <a:pt x="13488" y="3275"/>
                    <a:pt x="14947" y="3008"/>
                    <a:pt x="14024" y="2353"/>
                  </a:cubicBezTo>
                  <a:cubicBezTo>
                    <a:pt x="13726" y="2114"/>
                    <a:pt x="13369" y="2025"/>
                    <a:pt x="13637" y="1549"/>
                  </a:cubicBezTo>
                  <a:cubicBezTo>
                    <a:pt x="13905" y="1132"/>
                    <a:pt x="13905" y="1132"/>
                    <a:pt x="13488" y="894"/>
                  </a:cubicBezTo>
                  <a:cubicBezTo>
                    <a:pt x="12863" y="536"/>
                    <a:pt x="12178" y="0"/>
                    <a:pt x="1146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3369930" y="1358330"/>
              <a:ext cx="117920" cy="76140"/>
            </a:xfrm>
            <a:custGeom>
              <a:avLst/>
              <a:gdLst/>
              <a:ahLst/>
              <a:cxnLst/>
              <a:rect l="l" t="t" r="r" b="b"/>
              <a:pathLst>
                <a:path w="5896" h="3807" extrusionOk="0">
                  <a:moveTo>
                    <a:pt x="2838" y="1"/>
                  </a:moveTo>
                  <a:cubicBezTo>
                    <a:pt x="2526" y="1"/>
                    <a:pt x="2212" y="25"/>
                    <a:pt x="1876" y="74"/>
                  </a:cubicBezTo>
                  <a:cubicBezTo>
                    <a:pt x="953" y="223"/>
                    <a:pt x="0" y="581"/>
                    <a:pt x="149" y="1772"/>
                  </a:cubicBezTo>
                  <a:cubicBezTo>
                    <a:pt x="179" y="2129"/>
                    <a:pt x="179" y="2575"/>
                    <a:pt x="298" y="2933"/>
                  </a:cubicBezTo>
                  <a:cubicBezTo>
                    <a:pt x="477" y="3439"/>
                    <a:pt x="1578" y="3677"/>
                    <a:pt x="2055" y="3766"/>
                  </a:cubicBezTo>
                  <a:cubicBezTo>
                    <a:pt x="2194" y="3796"/>
                    <a:pt x="2333" y="3806"/>
                    <a:pt x="2473" y="3806"/>
                  </a:cubicBezTo>
                  <a:cubicBezTo>
                    <a:pt x="2753" y="3806"/>
                    <a:pt x="3037" y="3766"/>
                    <a:pt x="3335" y="3766"/>
                  </a:cubicBezTo>
                  <a:cubicBezTo>
                    <a:pt x="3526" y="3766"/>
                    <a:pt x="3721" y="3776"/>
                    <a:pt x="3913" y="3776"/>
                  </a:cubicBezTo>
                  <a:cubicBezTo>
                    <a:pt x="4202" y="3776"/>
                    <a:pt x="4484" y="3754"/>
                    <a:pt x="4734" y="3647"/>
                  </a:cubicBezTo>
                  <a:cubicBezTo>
                    <a:pt x="4943" y="3528"/>
                    <a:pt x="5419" y="3290"/>
                    <a:pt x="5538" y="3111"/>
                  </a:cubicBezTo>
                  <a:cubicBezTo>
                    <a:pt x="5687" y="2843"/>
                    <a:pt x="5687" y="2188"/>
                    <a:pt x="5747" y="1861"/>
                  </a:cubicBezTo>
                  <a:cubicBezTo>
                    <a:pt x="5776" y="1593"/>
                    <a:pt x="5896" y="1117"/>
                    <a:pt x="5806" y="849"/>
                  </a:cubicBezTo>
                  <a:cubicBezTo>
                    <a:pt x="5628" y="283"/>
                    <a:pt x="4645" y="223"/>
                    <a:pt x="4169" y="134"/>
                  </a:cubicBezTo>
                  <a:cubicBezTo>
                    <a:pt x="3700" y="47"/>
                    <a:pt x="3272" y="1"/>
                    <a:pt x="283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7"/>
            <p:cNvSpPr/>
            <p:nvPr/>
          </p:nvSpPr>
          <p:spPr>
            <a:xfrm>
              <a:off x="3300850" y="1378790"/>
              <a:ext cx="71480" cy="45940"/>
            </a:xfrm>
            <a:custGeom>
              <a:avLst/>
              <a:gdLst/>
              <a:ahLst/>
              <a:cxnLst/>
              <a:rect l="l" t="t" r="r" b="b"/>
              <a:pathLst>
                <a:path w="3574" h="2297" extrusionOk="0">
                  <a:moveTo>
                    <a:pt x="4" y="1878"/>
                  </a:moveTo>
                  <a:lnTo>
                    <a:pt x="4" y="1878"/>
                  </a:lnTo>
                  <a:cubicBezTo>
                    <a:pt x="3" y="1879"/>
                    <a:pt x="2" y="1879"/>
                    <a:pt x="0" y="1880"/>
                  </a:cubicBezTo>
                  <a:cubicBezTo>
                    <a:pt x="0" y="1881"/>
                    <a:pt x="1" y="1882"/>
                    <a:pt x="1" y="1882"/>
                  </a:cubicBezTo>
                  <a:cubicBezTo>
                    <a:pt x="2" y="1882"/>
                    <a:pt x="2" y="1881"/>
                    <a:pt x="4" y="1878"/>
                  </a:cubicBezTo>
                  <a:close/>
                  <a:moveTo>
                    <a:pt x="3540" y="1"/>
                  </a:moveTo>
                  <a:cubicBezTo>
                    <a:pt x="3406" y="1"/>
                    <a:pt x="3296" y="155"/>
                    <a:pt x="3186" y="183"/>
                  </a:cubicBezTo>
                  <a:cubicBezTo>
                    <a:pt x="3112" y="213"/>
                    <a:pt x="3037" y="220"/>
                    <a:pt x="2963" y="220"/>
                  </a:cubicBezTo>
                  <a:cubicBezTo>
                    <a:pt x="2889" y="220"/>
                    <a:pt x="2814" y="213"/>
                    <a:pt x="2740" y="213"/>
                  </a:cubicBezTo>
                  <a:cubicBezTo>
                    <a:pt x="2382" y="242"/>
                    <a:pt x="2144" y="421"/>
                    <a:pt x="1817" y="629"/>
                  </a:cubicBezTo>
                  <a:cubicBezTo>
                    <a:pt x="1549" y="808"/>
                    <a:pt x="1221" y="987"/>
                    <a:pt x="894" y="1017"/>
                  </a:cubicBezTo>
                  <a:cubicBezTo>
                    <a:pt x="646" y="1044"/>
                    <a:pt x="296" y="1148"/>
                    <a:pt x="269" y="1399"/>
                  </a:cubicBezTo>
                  <a:lnTo>
                    <a:pt x="269" y="1399"/>
                  </a:lnTo>
                  <a:cubicBezTo>
                    <a:pt x="200" y="1457"/>
                    <a:pt x="136" y="1519"/>
                    <a:pt x="120" y="1552"/>
                  </a:cubicBezTo>
                  <a:cubicBezTo>
                    <a:pt x="93" y="1605"/>
                    <a:pt x="20" y="1846"/>
                    <a:pt x="4" y="1878"/>
                  </a:cubicBezTo>
                  <a:lnTo>
                    <a:pt x="4" y="1878"/>
                  </a:lnTo>
                  <a:cubicBezTo>
                    <a:pt x="78" y="1841"/>
                    <a:pt x="217" y="1773"/>
                    <a:pt x="327" y="1773"/>
                  </a:cubicBezTo>
                  <a:cubicBezTo>
                    <a:pt x="396" y="1773"/>
                    <a:pt x="454" y="1800"/>
                    <a:pt x="477" y="1880"/>
                  </a:cubicBezTo>
                  <a:cubicBezTo>
                    <a:pt x="507" y="2029"/>
                    <a:pt x="179" y="2237"/>
                    <a:pt x="90" y="2297"/>
                  </a:cubicBezTo>
                  <a:cubicBezTo>
                    <a:pt x="196" y="2254"/>
                    <a:pt x="377" y="2137"/>
                    <a:pt x="516" y="2137"/>
                  </a:cubicBezTo>
                  <a:cubicBezTo>
                    <a:pt x="572" y="2137"/>
                    <a:pt x="621" y="2156"/>
                    <a:pt x="655" y="2207"/>
                  </a:cubicBezTo>
                  <a:cubicBezTo>
                    <a:pt x="745" y="1910"/>
                    <a:pt x="1132" y="1731"/>
                    <a:pt x="1340" y="1642"/>
                  </a:cubicBezTo>
                  <a:cubicBezTo>
                    <a:pt x="1507" y="1594"/>
                    <a:pt x="1679" y="1585"/>
                    <a:pt x="1849" y="1585"/>
                  </a:cubicBezTo>
                  <a:cubicBezTo>
                    <a:pt x="1963" y="1585"/>
                    <a:pt x="2076" y="1589"/>
                    <a:pt x="2187" y="1589"/>
                  </a:cubicBezTo>
                  <a:cubicBezTo>
                    <a:pt x="2326" y="1589"/>
                    <a:pt x="2462" y="1582"/>
                    <a:pt x="2591" y="1552"/>
                  </a:cubicBezTo>
                  <a:cubicBezTo>
                    <a:pt x="2889" y="1493"/>
                    <a:pt x="3097" y="1284"/>
                    <a:pt x="3157" y="987"/>
                  </a:cubicBezTo>
                  <a:cubicBezTo>
                    <a:pt x="3246" y="689"/>
                    <a:pt x="3216" y="361"/>
                    <a:pt x="3544" y="213"/>
                  </a:cubicBezTo>
                  <a:cubicBezTo>
                    <a:pt x="3573" y="153"/>
                    <a:pt x="3573" y="64"/>
                    <a:pt x="3573" y="4"/>
                  </a:cubicBezTo>
                  <a:cubicBezTo>
                    <a:pt x="3562" y="2"/>
                    <a:pt x="3551" y="1"/>
                    <a:pt x="354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7"/>
            <p:cNvSpPr/>
            <p:nvPr/>
          </p:nvSpPr>
          <p:spPr>
            <a:xfrm>
              <a:off x="3480350" y="1375030"/>
              <a:ext cx="84920" cy="59600"/>
            </a:xfrm>
            <a:custGeom>
              <a:avLst/>
              <a:gdLst/>
              <a:ahLst/>
              <a:cxnLst/>
              <a:rect l="l" t="t" r="r" b="b"/>
              <a:pathLst>
                <a:path w="4246" h="2980" extrusionOk="0">
                  <a:moveTo>
                    <a:pt x="3299" y="1759"/>
                  </a:moveTo>
                  <a:lnTo>
                    <a:pt x="3299" y="1759"/>
                  </a:lnTo>
                  <a:cubicBezTo>
                    <a:pt x="3305" y="1776"/>
                    <a:pt x="3312" y="1790"/>
                    <a:pt x="3322" y="1800"/>
                  </a:cubicBezTo>
                  <a:cubicBezTo>
                    <a:pt x="3316" y="1787"/>
                    <a:pt x="3308" y="1773"/>
                    <a:pt x="3299" y="1759"/>
                  </a:cubicBezTo>
                  <a:close/>
                  <a:moveTo>
                    <a:pt x="825" y="0"/>
                  </a:moveTo>
                  <a:cubicBezTo>
                    <a:pt x="0" y="0"/>
                    <a:pt x="673" y="1514"/>
                    <a:pt x="1238" y="1740"/>
                  </a:cubicBezTo>
                  <a:cubicBezTo>
                    <a:pt x="1293" y="1764"/>
                    <a:pt x="1348" y="1773"/>
                    <a:pt x="1404" y="1773"/>
                  </a:cubicBezTo>
                  <a:cubicBezTo>
                    <a:pt x="1559" y="1773"/>
                    <a:pt x="1718" y="1703"/>
                    <a:pt x="1893" y="1681"/>
                  </a:cubicBezTo>
                  <a:cubicBezTo>
                    <a:pt x="1943" y="1674"/>
                    <a:pt x="1993" y="1671"/>
                    <a:pt x="2042" y="1671"/>
                  </a:cubicBezTo>
                  <a:cubicBezTo>
                    <a:pt x="2628" y="1671"/>
                    <a:pt x="3086" y="2151"/>
                    <a:pt x="3114" y="2783"/>
                  </a:cubicBezTo>
                  <a:cubicBezTo>
                    <a:pt x="3144" y="2753"/>
                    <a:pt x="3173" y="2723"/>
                    <a:pt x="3203" y="2693"/>
                  </a:cubicBezTo>
                  <a:cubicBezTo>
                    <a:pt x="3298" y="2884"/>
                    <a:pt x="3413" y="2979"/>
                    <a:pt x="3577" y="2979"/>
                  </a:cubicBezTo>
                  <a:cubicBezTo>
                    <a:pt x="3618" y="2979"/>
                    <a:pt x="3662" y="2973"/>
                    <a:pt x="3709" y="2961"/>
                  </a:cubicBezTo>
                  <a:cubicBezTo>
                    <a:pt x="3918" y="2931"/>
                    <a:pt x="4245" y="2663"/>
                    <a:pt x="4245" y="2425"/>
                  </a:cubicBezTo>
                  <a:lnTo>
                    <a:pt x="4245" y="2425"/>
                  </a:lnTo>
                  <a:cubicBezTo>
                    <a:pt x="4109" y="2448"/>
                    <a:pt x="3973" y="2643"/>
                    <a:pt x="3824" y="2643"/>
                  </a:cubicBezTo>
                  <a:cubicBezTo>
                    <a:pt x="3777" y="2643"/>
                    <a:pt x="3729" y="2624"/>
                    <a:pt x="3679" y="2574"/>
                  </a:cubicBezTo>
                  <a:cubicBezTo>
                    <a:pt x="3650" y="2634"/>
                    <a:pt x="3620" y="2634"/>
                    <a:pt x="3590" y="2693"/>
                  </a:cubicBezTo>
                  <a:cubicBezTo>
                    <a:pt x="3584" y="2694"/>
                    <a:pt x="3578" y="2694"/>
                    <a:pt x="3572" y="2694"/>
                  </a:cubicBezTo>
                  <a:cubicBezTo>
                    <a:pt x="3226" y="2694"/>
                    <a:pt x="3027" y="1885"/>
                    <a:pt x="3144" y="1621"/>
                  </a:cubicBezTo>
                  <a:lnTo>
                    <a:pt x="3144" y="1621"/>
                  </a:lnTo>
                  <a:cubicBezTo>
                    <a:pt x="3214" y="1645"/>
                    <a:pt x="3266" y="1705"/>
                    <a:pt x="3299" y="1759"/>
                  </a:cubicBezTo>
                  <a:lnTo>
                    <a:pt x="3299" y="1759"/>
                  </a:lnTo>
                  <a:cubicBezTo>
                    <a:pt x="3289" y="1729"/>
                    <a:pt x="3282" y="1690"/>
                    <a:pt x="3263" y="1651"/>
                  </a:cubicBezTo>
                  <a:cubicBezTo>
                    <a:pt x="3322" y="1651"/>
                    <a:pt x="3352" y="1651"/>
                    <a:pt x="3382" y="1681"/>
                  </a:cubicBezTo>
                  <a:cubicBezTo>
                    <a:pt x="3382" y="1472"/>
                    <a:pt x="3560" y="1234"/>
                    <a:pt x="3679" y="1085"/>
                  </a:cubicBezTo>
                  <a:cubicBezTo>
                    <a:pt x="3441" y="847"/>
                    <a:pt x="3173" y="817"/>
                    <a:pt x="2876" y="817"/>
                  </a:cubicBezTo>
                  <a:cubicBezTo>
                    <a:pt x="2488" y="788"/>
                    <a:pt x="2369" y="639"/>
                    <a:pt x="2072" y="430"/>
                  </a:cubicBezTo>
                  <a:cubicBezTo>
                    <a:pt x="1744" y="192"/>
                    <a:pt x="1357" y="73"/>
                    <a:pt x="970" y="14"/>
                  </a:cubicBezTo>
                  <a:cubicBezTo>
                    <a:pt x="917" y="4"/>
                    <a:pt x="869" y="0"/>
                    <a:pt x="82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3332410" y="1392550"/>
              <a:ext cx="44080" cy="55240"/>
            </a:xfrm>
            <a:custGeom>
              <a:avLst/>
              <a:gdLst/>
              <a:ahLst/>
              <a:cxnLst/>
              <a:rect l="l" t="t" r="r" b="b"/>
              <a:pathLst>
                <a:path w="2204" h="2762" extrusionOk="0">
                  <a:moveTo>
                    <a:pt x="1876" y="1"/>
                  </a:moveTo>
                  <a:lnTo>
                    <a:pt x="1876" y="167"/>
                  </a:lnTo>
                  <a:lnTo>
                    <a:pt x="1876" y="167"/>
                  </a:lnTo>
                  <a:cubicBezTo>
                    <a:pt x="1886" y="116"/>
                    <a:pt x="1886" y="58"/>
                    <a:pt x="1876" y="1"/>
                  </a:cubicBezTo>
                  <a:close/>
                  <a:moveTo>
                    <a:pt x="772" y="2527"/>
                  </a:moveTo>
                  <a:cubicBezTo>
                    <a:pt x="761" y="2530"/>
                    <a:pt x="752" y="2532"/>
                    <a:pt x="745" y="2532"/>
                  </a:cubicBezTo>
                  <a:cubicBezTo>
                    <a:pt x="761" y="2532"/>
                    <a:pt x="768" y="2532"/>
                    <a:pt x="772" y="2527"/>
                  </a:cubicBezTo>
                  <a:close/>
                  <a:moveTo>
                    <a:pt x="1876" y="167"/>
                  </a:moveTo>
                  <a:lnTo>
                    <a:pt x="1876" y="167"/>
                  </a:lnTo>
                  <a:cubicBezTo>
                    <a:pt x="1858" y="261"/>
                    <a:pt x="1803" y="332"/>
                    <a:pt x="1706" y="332"/>
                  </a:cubicBezTo>
                  <a:cubicBezTo>
                    <a:pt x="1694" y="332"/>
                    <a:pt x="1681" y="331"/>
                    <a:pt x="1668" y="329"/>
                  </a:cubicBezTo>
                  <a:lnTo>
                    <a:pt x="1668" y="329"/>
                  </a:lnTo>
                  <a:cubicBezTo>
                    <a:pt x="1727" y="358"/>
                    <a:pt x="1757" y="448"/>
                    <a:pt x="1817" y="507"/>
                  </a:cubicBezTo>
                  <a:cubicBezTo>
                    <a:pt x="1787" y="507"/>
                    <a:pt x="1757" y="537"/>
                    <a:pt x="1757" y="537"/>
                  </a:cubicBezTo>
                  <a:cubicBezTo>
                    <a:pt x="1876" y="656"/>
                    <a:pt x="1966" y="894"/>
                    <a:pt x="1757" y="954"/>
                  </a:cubicBezTo>
                  <a:cubicBezTo>
                    <a:pt x="1787" y="954"/>
                    <a:pt x="1787" y="984"/>
                    <a:pt x="1817" y="984"/>
                  </a:cubicBezTo>
                  <a:cubicBezTo>
                    <a:pt x="1727" y="1252"/>
                    <a:pt x="1370" y="1341"/>
                    <a:pt x="1132" y="1400"/>
                  </a:cubicBezTo>
                  <a:cubicBezTo>
                    <a:pt x="953" y="1460"/>
                    <a:pt x="566" y="1371"/>
                    <a:pt x="477" y="1549"/>
                  </a:cubicBezTo>
                  <a:cubicBezTo>
                    <a:pt x="388" y="1490"/>
                    <a:pt x="358" y="1490"/>
                    <a:pt x="298" y="1460"/>
                  </a:cubicBezTo>
                  <a:lnTo>
                    <a:pt x="298" y="1460"/>
                  </a:lnTo>
                  <a:cubicBezTo>
                    <a:pt x="358" y="1519"/>
                    <a:pt x="358" y="1609"/>
                    <a:pt x="388" y="1668"/>
                  </a:cubicBezTo>
                  <a:lnTo>
                    <a:pt x="268" y="1668"/>
                  </a:lnTo>
                  <a:cubicBezTo>
                    <a:pt x="298" y="1698"/>
                    <a:pt x="328" y="1758"/>
                    <a:pt x="328" y="1758"/>
                  </a:cubicBezTo>
                  <a:cubicBezTo>
                    <a:pt x="239" y="1817"/>
                    <a:pt x="120" y="1877"/>
                    <a:pt x="0" y="1907"/>
                  </a:cubicBezTo>
                  <a:cubicBezTo>
                    <a:pt x="209" y="1907"/>
                    <a:pt x="149" y="1966"/>
                    <a:pt x="239" y="2145"/>
                  </a:cubicBezTo>
                  <a:cubicBezTo>
                    <a:pt x="358" y="2145"/>
                    <a:pt x="477" y="2085"/>
                    <a:pt x="536" y="1996"/>
                  </a:cubicBezTo>
                  <a:cubicBezTo>
                    <a:pt x="358" y="1847"/>
                    <a:pt x="626" y="1728"/>
                    <a:pt x="745" y="1668"/>
                  </a:cubicBezTo>
                  <a:cubicBezTo>
                    <a:pt x="715" y="1639"/>
                    <a:pt x="715" y="1609"/>
                    <a:pt x="685" y="1579"/>
                  </a:cubicBezTo>
                  <a:cubicBezTo>
                    <a:pt x="894" y="1460"/>
                    <a:pt x="1221" y="1490"/>
                    <a:pt x="1459" y="1430"/>
                  </a:cubicBezTo>
                  <a:lnTo>
                    <a:pt x="1459" y="1430"/>
                  </a:lnTo>
                  <a:cubicBezTo>
                    <a:pt x="1340" y="1579"/>
                    <a:pt x="1191" y="1609"/>
                    <a:pt x="1043" y="1698"/>
                  </a:cubicBezTo>
                  <a:cubicBezTo>
                    <a:pt x="1069" y="1689"/>
                    <a:pt x="1095" y="1686"/>
                    <a:pt x="1121" y="1686"/>
                  </a:cubicBezTo>
                  <a:cubicBezTo>
                    <a:pt x="1184" y="1686"/>
                    <a:pt x="1247" y="1707"/>
                    <a:pt x="1311" y="1728"/>
                  </a:cubicBezTo>
                  <a:cubicBezTo>
                    <a:pt x="1102" y="1936"/>
                    <a:pt x="804" y="1996"/>
                    <a:pt x="596" y="2174"/>
                  </a:cubicBezTo>
                  <a:cubicBezTo>
                    <a:pt x="507" y="2264"/>
                    <a:pt x="477" y="2413"/>
                    <a:pt x="417" y="2472"/>
                  </a:cubicBezTo>
                  <a:cubicBezTo>
                    <a:pt x="298" y="2591"/>
                    <a:pt x="149" y="2591"/>
                    <a:pt x="30" y="2651"/>
                  </a:cubicBezTo>
                  <a:cubicBezTo>
                    <a:pt x="75" y="2662"/>
                    <a:pt x="121" y="2667"/>
                    <a:pt x="169" y="2667"/>
                  </a:cubicBezTo>
                  <a:cubicBezTo>
                    <a:pt x="377" y="2667"/>
                    <a:pt x="605" y="2575"/>
                    <a:pt x="775" y="2502"/>
                  </a:cubicBezTo>
                  <a:lnTo>
                    <a:pt x="775" y="2502"/>
                  </a:lnTo>
                  <a:cubicBezTo>
                    <a:pt x="775" y="2516"/>
                    <a:pt x="775" y="2523"/>
                    <a:pt x="772" y="2527"/>
                  </a:cubicBezTo>
                  <a:lnTo>
                    <a:pt x="772" y="2527"/>
                  </a:lnTo>
                  <a:cubicBezTo>
                    <a:pt x="802" y="2519"/>
                    <a:pt x="842" y="2502"/>
                    <a:pt x="864" y="2502"/>
                  </a:cubicBezTo>
                  <a:cubicBezTo>
                    <a:pt x="804" y="2591"/>
                    <a:pt x="804" y="2651"/>
                    <a:pt x="775" y="2740"/>
                  </a:cubicBezTo>
                  <a:cubicBezTo>
                    <a:pt x="823" y="2755"/>
                    <a:pt x="873" y="2761"/>
                    <a:pt x="923" y="2761"/>
                  </a:cubicBezTo>
                  <a:cubicBezTo>
                    <a:pt x="1183" y="2761"/>
                    <a:pt x="1459" y="2583"/>
                    <a:pt x="1608" y="2383"/>
                  </a:cubicBezTo>
                  <a:lnTo>
                    <a:pt x="1608" y="2383"/>
                  </a:lnTo>
                  <a:cubicBezTo>
                    <a:pt x="1489" y="2413"/>
                    <a:pt x="1340" y="2413"/>
                    <a:pt x="1191" y="2413"/>
                  </a:cubicBezTo>
                  <a:cubicBezTo>
                    <a:pt x="1162" y="2204"/>
                    <a:pt x="1400" y="2145"/>
                    <a:pt x="1489" y="2026"/>
                  </a:cubicBezTo>
                  <a:cubicBezTo>
                    <a:pt x="1668" y="1907"/>
                    <a:pt x="1727" y="1728"/>
                    <a:pt x="1846" y="1549"/>
                  </a:cubicBezTo>
                  <a:cubicBezTo>
                    <a:pt x="1846" y="1549"/>
                    <a:pt x="1876" y="1609"/>
                    <a:pt x="1876" y="1639"/>
                  </a:cubicBezTo>
                  <a:cubicBezTo>
                    <a:pt x="1906" y="1609"/>
                    <a:pt x="1966" y="1579"/>
                    <a:pt x="1995" y="1549"/>
                  </a:cubicBezTo>
                  <a:cubicBezTo>
                    <a:pt x="2055" y="1639"/>
                    <a:pt x="2114" y="1698"/>
                    <a:pt x="2204" y="1728"/>
                  </a:cubicBezTo>
                  <a:cubicBezTo>
                    <a:pt x="2055" y="1400"/>
                    <a:pt x="1936" y="1311"/>
                    <a:pt x="1936" y="894"/>
                  </a:cubicBezTo>
                  <a:cubicBezTo>
                    <a:pt x="1936" y="745"/>
                    <a:pt x="1966" y="209"/>
                    <a:pt x="1876" y="209"/>
                  </a:cubicBezTo>
                  <a:lnTo>
                    <a:pt x="1876" y="167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3380650" y="1435430"/>
              <a:ext cx="28600" cy="29800"/>
            </a:xfrm>
            <a:custGeom>
              <a:avLst/>
              <a:gdLst/>
              <a:ahLst/>
              <a:cxnLst/>
              <a:rect l="l" t="t" r="r" b="b"/>
              <a:pathLst>
                <a:path w="1430" h="1490" extrusionOk="0">
                  <a:moveTo>
                    <a:pt x="536" y="1"/>
                  </a:moveTo>
                  <a:cubicBezTo>
                    <a:pt x="447" y="1"/>
                    <a:pt x="357" y="30"/>
                    <a:pt x="298" y="60"/>
                  </a:cubicBezTo>
                  <a:cubicBezTo>
                    <a:pt x="357" y="209"/>
                    <a:pt x="477" y="418"/>
                    <a:pt x="447" y="596"/>
                  </a:cubicBezTo>
                  <a:cubicBezTo>
                    <a:pt x="447" y="600"/>
                    <a:pt x="447" y="604"/>
                    <a:pt x="447" y="607"/>
                  </a:cubicBezTo>
                  <a:lnTo>
                    <a:pt x="447" y="607"/>
                  </a:lnTo>
                  <a:cubicBezTo>
                    <a:pt x="470" y="585"/>
                    <a:pt x="499" y="570"/>
                    <a:pt x="536" y="566"/>
                  </a:cubicBezTo>
                  <a:cubicBezTo>
                    <a:pt x="566" y="596"/>
                    <a:pt x="566" y="596"/>
                    <a:pt x="566" y="626"/>
                  </a:cubicBezTo>
                  <a:cubicBezTo>
                    <a:pt x="566" y="626"/>
                    <a:pt x="596" y="566"/>
                    <a:pt x="596" y="566"/>
                  </a:cubicBezTo>
                  <a:cubicBezTo>
                    <a:pt x="715" y="656"/>
                    <a:pt x="804" y="686"/>
                    <a:pt x="864" y="775"/>
                  </a:cubicBezTo>
                  <a:cubicBezTo>
                    <a:pt x="893" y="596"/>
                    <a:pt x="804" y="477"/>
                    <a:pt x="893" y="328"/>
                  </a:cubicBezTo>
                  <a:cubicBezTo>
                    <a:pt x="983" y="179"/>
                    <a:pt x="1310" y="179"/>
                    <a:pt x="1429" y="90"/>
                  </a:cubicBezTo>
                  <a:cubicBezTo>
                    <a:pt x="1102" y="90"/>
                    <a:pt x="804" y="90"/>
                    <a:pt x="447" y="30"/>
                  </a:cubicBezTo>
                  <a:lnTo>
                    <a:pt x="536" y="1"/>
                  </a:lnTo>
                  <a:close/>
                  <a:moveTo>
                    <a:pt x="447" y="607"/>
                  </a:moveTo>
                  <a:cubicBezTo>
                    <a:pt x="398" y="655"/>
                    <a:pt x="377" y="741"/>
                    <a:pt x="367" y="841"/>
                  </a:cubicBezTo>
                  <a:lnTo>
                    <a:pt x="367" y="841"/>
                  </a:lnTo>
                  <a:cubicBezTo>
                    <a:pt x="414" y="768"/>
                    <a:pt x="444" y="679"/>
                    <a:pt x="447" y="607"/>
                  </a:cubicBezTo>
                  <a:close/>
                  <a:moveTo>
                    <a:pt x="367" y="841"/>
                  </a:moveTo>
                  <a:cubicBezTo>
                    <a:pt x="317" y="921"/>
                    <a:pt x="248" y="981"/>
                    <a:pt x="174" y="981"/>
                  </a:cubicBezTo>
                  <a:cubicBezTo>
                    <a:pt x="146" y="981"/>
                    <a:pt x="118" y="972"/>
                    <a:pt x="90" y="953"/>
                  </a:cubicBezTo>
                  <a:cubicBezTo>
                    <a:pt x="60" y="1013"/>
                    <a:pt x="0" y="1132"/>
                    <a:pt x="0" y="1162"/>
                  </a:cubicBezTo>
                  <a:cubicBezTo>
                    <a:pt x="149" y="1281"/>
                    <a:pt x="90" y="1489"/>
                    <a:pt x="298" y="1489"/>
                  </a:cubicBezTo>
                  <a:cubicBezTo>
                    <a:pt x="389" y="1380"/>
                    <a:pt x="347" y="1072"/>
                    <a:pt x="367" y="8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3415770" y="1394350"/>
              <a:ext cx="87560" cy="80340"/>
            </a:xfrm>
            <a:custGeom>
              <a:avLst/>
              <a:gdLst/>
              <a:ahLst/>
              <a:cxnLst/>
              <a:rect l="l" t="t" r="r" b="b"/>
              <a:pathLst>
                <a:path w="4378" h="4017" extrusionOk="0">
                  <a:moveTo>
                    <a:pt x="3574" y="0"/>
                  </a:moveTo>
                  <a:lnTo>
                    <a:pt x="3574" y="0"/>
                  </a:lnTo>
                  <a:cubicBezTo>
                    <a:pt x="3425" y="417"/>
                    <a:pt x="3693" y="1042"/>
                    <a:pt x="3455" y="1400"/>
                  </a:cubicBezTo>
                  <a:cubicBezTo>
                    <a:pt x="3246" y="1757"/>
                    <a:pt x="2651" y="1846"/>
                    <a:pt x="2293" y="1906"/>
                  </a:cubicBezTo>
                  <a:cubicBezTo>
                    <a:pt x="1847" y="2025"/>
                    <a:pt x="1400" y="2055"/>
                    <a:pt x="924" y="2084"/>
                  </a:cubicBezTo>
                  <a:cubicBezTo>
                    <a:pt x="715" y="2114"/>
                    <a:pt x="60" y="2055"/>
                    <a:pt x="1" y="2233"/>
                  </a:cubicBezTo>
                  <a:cubicBezTo>
                    <a:pt x="1" y="2263"/>
                    <a:pt x="1" y="2293"/>
                    <a:pt x="31" y="2323"/>
                  </a:cubicBezTo>
                  <a:cubicBezTo>
                    <a:pt x="269" y="2352"/>
                    <a:pt x="418" y="2412"/>
                    <a:pt x="388" y="2740"/>
                  </a:cubicBezTo>
                  <a:cubicBezTo>
                    <a:pt x="507" y="2591"/>
                    <a:pt x="507" y="2442"/>
                    <a:pt x="656" y="2352"/>
                  </a:cubicBezTo>
                  <a:cubicBezTo>
                    <a:pt x="705" y="2304"/>
                    <a:pt x="872" y="2255"/>
                    <a:pt x="981" y="2255"/>
                  </a:cubicBezTo>
                  <a:cubicBezTo>
                    <a:pt x="1005" y="2255"/>
                    <a:pt x="1027" y="2258"/>
                    <a:pt x="1043" y="2263"/>
                  </a:cubicBezTo>
                  <a:cubicBezTo>
                    <a:pt x="1013" y="2442"/>
                    <a:pt x="1162" y="2382"/>
                    <a:pt x="1251" y="2442"/>
                  </a:cubicBezTo>
                  <a:cubicBezTo>
                    <a:pt x="1400" y="2561"/>
                    <a:pt x="1430" y="2561"/>
                    <a:pt x="1490" y="2829"/>
                  </a:cubicBezTo>
                  <a:cubicBezTo>
                    <a:pt x="1519" y="3067"/>
                    <a:pt x="1668" y="3901"/>
                    <a:pt x="1400" y="3960"/>
                  </a:cubicBezTo>
                  <a:cubicBezTo>
                    <a:pt x="1440" y="4000"/>
                    <a:pt x="1490" y="4017"/>
                    <a:pt x="1542" y="4017"/>
                  </a:cubicBezTo>
                  <a:cubicBezTo>
                    <a:pt x="1648" y="4017"/>
                    <a:pt x="1767" y="3950"/>
                    <a:pt x="1847" y="3871"/>
                  </a:cubicBezTo>
                  <a:cubicBezTo>
                    <a:pt x="1847" y="3871"/>
                    <a:pt x="1877" y="3901"/>
                    <a:pt x="1877" y="3901"/>
                  </a:cubicBezTo>
                  <a:cubicBezTo>
                    <a:pt x="1877" y="3395"/>
                    <a:pt x="1519" y="3007"/>
                    <a:pt x="1847" y="2531"/>
                  </a:cubicBezTo>
                  <a:cubicBezTo>
                    <a:pt x="1857" y="2521"/>
                    <a:pt x="1863" y="2518"/>
                    <a:pt x="1869" y="2518"/>
                  </a:cubicBezTo>
                  <a:cubicBezTo>
                    <a:pt x="1880" y="2518"/>
                    <a:pt x="1887" y="2531"/>
                    <a:pt x="1906" y="2531"/>
                  </a:cubicBezTo>
                  <a:cubicBezTo>
                    <a:pt x="1951" y="2438"/>
                    <a:pt x="1990" y="2399"/>
                    <a:pt x="2025" y="2399"/>
                  </a:cubicBezTo>
                  <a:cubicBezTo>
                    <a:pt x="2201" y="2399"/>
                    <a:pt x="2264" y="3395"/>
                    <a:pt x="2264" y="3395"/>
                  </a:cubicBezTo>
                  <a:cubicBezTo>
                    <a:pt x="2413" y="3037"/>
                    <a:pt x="2234" y="2591"/>
                    <a:pt x="2383" y="2204"/>
                  </a:cubicBezTo>
                  <a:lnTo>
                    <a:pt x="2383" y="2204"/>
                  </a:lnTo>
                  <a:cubicBezTo>
                    <a:pt x="2561" y="2233"/>
                    <a:pt x="2740" y="2352"/>
                    <a:pt x="2681" y="2561"/>
                  </a:cubicBezTo>
                  <a:cubicBezTo>
                    <a:pt x="2800" y="2680"/>
                    <a:pt x="2681" y="3275"/>
                    <a:pt x="2681" y="3543"/>
                  </a:cubicBezTo>
                  <a:cubicBezTo>
                    <a:pt x="2829" y="3275"/>
                    <a:pt x="2740" y="2888"/>
                    <a:pt x="2919" y="2620"/>
                  </a:cubicBezTo>
                  <a:cubicBezTo>
                    <a:pt x="3008" y="2472"/>
                    <a:pt x="3127" y="2501"/>
                    <a:pt x="3187" y="2293"/>
                  </a:cubicBezTo>
                  <a:cubicBezTo>
                    <a:pt x="3216" y="2323"/>
                    <a:pt x="3306" y="2323"/>
                    <a:pt x="3365" y="2382"/>
                  </a:cubicBezTo>
                  <a:cubicBezTo>
                    <a:pt x="3395" y="2293"/>
                    <a:pt x="3365" y="2144"/>
                    <a:pt x="3425" y="2084"/>
                  </a:cubicBezTo>
                  <a:cubicBezTo>
                    <a:pt x="3484" y="1965"/>
                    <a:pt x="3633" y="2084"/>
                    <a:pt x="3663" y="1936"/>
                  </a:cubicBezTo>
                  <a:cubicBezTo>
                    <a:pt x="3695" y="1960"/>
                    <a:pt x="3761" y="1971"/>
                    <a:pt x="3841" y="1971"/>
                  </a:cubicBezTo>
                  <a:cubicBezTo>
                    <a:pt x="4059" y="1971"/>
                    <a:pt x="4378" y="1888"/>
                    <a:pt x="4378" y="1757"/>
                  </a:cubicBezTo>
                  <a:cubicBezTo>
                    <a:pt x="4259" y="1757"/>
                    <a:pt x="4139" y="1638"/>
                    <a:pt x="4259" y="1519"/>
                  </a:cubicBezTo>
                  <a:lnTo>
                    <a:pt x="4199" y="1519"/>
                  </a:lnTo>
                  <a:cubicBezTo>
                    <a:pt x="4139" y="1370"/>
                    <a:pt x="4020" y="1370"/>
                    <a:pt x="3991" y="1191"/>
                  </a:cubicBezTo>
                  <a:cubicBezTo>
                    <a:pt x="3931" y="953"/>
                    <a:pt x="4080" y="923"/>
                    <a:pt x="4020" y="745"/>
                  </a:cubicBezTo>
                  <a:cubicBezTo>
                    <a:pt x="3961" y="566"/>
                    <a:pt x="3693" y="149"/>
                    <a:pt x="357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3515810" y="1425310"/>
              <a:ext cx="14920" cy="8600"/>
            </a:xfrm>
            <a:custGeom>
              <a:avLst/>
              <a:gdLst/>
              <a:ahLst/>
              <a:cxnLst/>
              <a:rect l="l" t="t" r="r" b="b"/>
              <a:pathLst>
                <a:path w="746" h="430" extrusionOk="0">
                  <a:moveTo>
                    <a:pt x="328" y="1"/>
                  </a:moveTo>
                  <a:cubicBezTo>
                    <a:pt x="358" y="30"/>
                    <a:pt x="358" y="90"/>
                    <a:pt x="388" y="120"/>
                  </a:cubicBezTo>
                  <a:cubicBezTo>
                    <a:pt x="318" y="155"/>
                    <a:pt x="238" y="169"/>
                    <a:pt x="160" y="175"/>
                  </a:cubicBezTo>
                  <a:lnTo>
                    <a:pt x="160" y="175"/>
                  </a:lnTo>
                  <a:cubicBezTo>
                    <a:pt x="129" y="142"/>
                    <a:pt x="90" y="120"/>
                    <a:pt x="31" y="120"/>
                  </a:cubicBezTo>
                  <a:lnTo>
                    <a:pt x="1" y="179"/>
                  </a:lnTo>
                  <a:cubicBezTo>
                    <a:pt x="50" y="179"/>
                    <a:pt x="105" y="179"/>
                    <a:pt x="160" y="175"/>
                  </a:cubicBezTo>
                  <a:lnTo>
                    <a:pt x="160" y="175"/>
                  </a:lnTo>
                  <a:cubicBezTo>
                    <a:pt x="222" y="241"/>
                    <a:pt x="249" y="348"/>
                    <a:pt x="328" y="388"/>
                  </a:cubicBezTo>
                  <a:cubicBezTo>
                    <a:pt x="369" y="414"/>
                    <a:pt x="439" y="429"/>
                    <a:pt x="512" y="429"/>
                  </a:cubicBezTo>
                  <a:cubicBezTo>
                    <a:pt x="602" y="429"/>
                    <a:pt x="696" y="407"/>
                    <a:pt x="745" y="358"/>
                  </a:cubicBezTo>
                  <a:cubicBezTo>
                    <a:pt x="626" y="328"/>
                    <a:pt x="358" y="179"/>
                    <a:pt x="50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3291910" y="1419510"/>
              <a:ext cx="22060" cy="18320"/>
            </a:xfrm>
            <a:custGeom>
              <a:avLst/>
              <a:gdLst/>
              <a:ahLst/>
              <a:cxnLst/>
              <a:rect l="l" t="t" r="r" b="b"/>
              <a:pathLst>
                <a:path w="1103" h="916" extrusionOk="0">
                  <a:moveTo>
                    <a:pt x="1028" y="0"/>
                  </a:moveTo>
                  <a:cubicBezTo>
                    <a:pt x="913" y="0"/>
                    <a:pt x="732" y="108"/>
                    <a:pt x="578" y="211"/>
                  </a:cubicBezTo>
                  <a:lnTo>
                    <a:pt x="578" y="211"/>
                  </a:lnTo>
                  <a:cubicBezTo>
                    <a:pt x="345" y="303"/>
                    <a:pt x="96" y="403"/>
                    <a:pt x="1" y="618"/>
                  </a:cubicBezTo>
                  <a:cubicBezTo>
                    <a:pt x="90" y="618"/>
                    <a:pt x="180" y="588"/>
                    <a:pt x="269" y="588"/>
                  </a:cubicBezTo>
                  <a:cubicBezTo>
                    <a:pt x="150" y="826"/>
                    <a:pt x="686" y="916"/>
                    <a:pt x="835" y="916"/>
                  </a:cubicBezTo>
                  <a:cubicBezTo>
                    <a:pt x="805" y="559"/>
                    <a:pt x="1073" y="350"/>
                    <a:pt x="1102" y="23"/>
                  </a:cubicBezTo>
                  <a:cubicBezTo>
                    <a:pt x="1083" y="7"/>
                    <a:pt x="1058" y="0"/>
                    <a:pt x="102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7"/>
            <p:cNvSpPr/>
            <p:nvPr/>
          </p:nvSpPr>
          <p:spPr>
            <a:xfrm>
              <a:off x="3288350" y="1302370"/>
              <a:ext cx="280480" cy="122420"/>
            </a:xfrm>
            <a:custGeom>
              <a:avLst/>
              <a:gdLst/>
              <a:ahLst/>
              <a:cxnLst/>
              <a:rect l="l" t="t" r="r" b="b"/>
              <a:pathLst>
                <a:path w="14024" h="6121" extrusionOk="0">
                  <a:moveTo>
                    <a:pt x="4085" y="1150"/>
                  </a:moveTo>
                  <a:cubicBezTo>
                    <a:pt x="4075" y="1211"/>
                    <a:pt x="4063" y="1270"/>
                    <a:pt x="4049" y="1324"/>
                  </a:cubicBezTo>
                  <a:cubicBezTo>
                    <a:pt x="4011" y="1336"/>
                    <a:pt x="3977" y="1352"/>
                    <a:pt x="3945" y="1372"/>
                  </a:cubicBezTo>
                  <a:lnTo>
                    <a:pt x="3945" y="1372"/>
                  </a:lnTo>
                  <a:cubicBezTo>
                    <a:pt x="3998" y="1299"/>
                    <a:pt x="4046" y="1225"/>
                    <a:pt x="4085" y="1150"/>
                  </a:cubicBezTo>
                  <a:close/>
                  <a:moveTo>
                    <a:pt x="11634" y="2433"/>
                  </a:moveTo>
                  <a:cubicBezTo>
                    <a:pt x="11813" y="2433"/>
                    <a:pt x="11969" y="2485"/>
                    <a:pt x="12118" y="2724"/>
                  </a:cubicBezTo>
                  <a:cubicBezTo>
                    <a:pt x="12163" y="2802"/>
                    <a:pt x="12202" y="2885"/>
                    <a:pt x="12234" y="2971"/>
                  </a:cubicBezTo>
                  <a:lnTo>
                    <a:pt x="12234" y="2971"/>
                  </a:lnTo>
                  <a:cubicBezTo>
                    <a:pt x="12087" y="2730"/>
                    <a:pt x="11870" y="2552"/>
                    <a:pt x="11612" y="2515"/>
                  </a:cubicBezTo>
                  <a:cubicBezTo>
                    <a:pt x="11503" y="2496"/>
                    <a:pt x="11399" y="2479"/>
                    <a:pt x="11302" y="2459"/>
                  </a:cubicBezTo>
                  <a:lnTo>
                    <a:pt x="11302" y="2459"/>
                  </a:lnTo>
                  <a:cubicBezTo>
                    <a:pt x="11422" y="2450"/>
                    <a:pt x="11532" y="2433"/>
                    <a:pt x="11634" y="2433"/>
                  </a:cubicBezTo>
                  <a:close/>
                  <a:moveTo>
                    <a:pt x="3377" y="2191"/>
                  </a:moveTo>
                  <a:cubicBezTo>
                    <a:pt x="3355" y="2212"/>
                    <a:pt x="3331" y="2231"/>
                    <a:pt x="3305" y="2247"/>
                  </a:cubicBezTo>
                  <a:cubicBezTo>
                    <a:pt x="2948" y="2456"/>
                    <a:pt x="2650" y="2604"/>
                    <a:pt x="2352" y="2902"/>
                  </a:cubicBezTo>
                  <a:cubicBezTo>
                    <a:pt x="2275" y="2972"/>
                    <a:pt x="2192" y="3031"/>
                    <a:pt x="2109" y="3084"/>
                  </a:cubicBezTo>
                  <a:lnTo>
                    <a:pt x="2109" y="3084"/>
                  </a:lnTo>
                  <a:cubicBezTo>
                    <a:pt x="2122" y="3073"/>
                    <a:pt x="2133" y="3062"/>
                    <a:pt x="2144" y="3051"/>
                  </a:cubicBezTo>
                  <a:cubicBezTo>
                    <a:pt x="2444" y="2697"/>
                    <a:pt x="2893" y="2243"/>
                    <a:pt x="3377" y="2191"/>
                  </a:cubicBezTo>
                  <a:close/>
                  <a:moveTo>
                    <a:pt x="1575" y="3572"/>
                  </a:moveTo>
                  <a:cubicBezTo>
                    <a:pt x="1561" y="3613"/>
                    <a:pt x="1552" y="3657"/>
                    <a:pt x="1548" y="3706"/>
                  </a:cubicBezTo>
                  <a:cubicBezTo>
                    <a:pt x="1519" y="4093"/>
                    <a:pt x="1757" y="4540"/>
                    <a:pt x="1459" y="4867"/>
                  </a:cubicBezTo>
                  <a:cubicBezTo>
                    <a:pt x="1608" y="4599"/>
                    <a:pt x="1548" y="4510"/>
                    <a:pt x="1548" y="4242"/>
                  </a:cubicBezTo>
                  <a:cubicBezTo>
                    <a:pt x="1548" y="4123"/>
                    <a:pt x="1519" y="3706"/>
                    <a:pt x="1548" y="3617"/>
                  </a:cubicBezTo>
                  <a:cubicBezTo>
                    <a:pt x="1556" y="3602"/>
                    <a:pt x="1565" y="3587"/>
                    <a:pt x="1575" y="3572"/>
                  </a:cubicBezTo>
                  <a:close/>
                  <a:moveTo>
                    <a:pt x="10813" y="1"/>
                  </a:moveTo>
                  <a:cubicBezTo>
                    <a:pt x="10771" y="1"/>
                    <a:pt x="10730" y="5"/>
                    <a:pt x="10689" y="14"/>
                  </a:cubicBezTo>
                  <a:cubicBezTo>
                    <a:pt x="10481" y="74"/>
                    <a:pt x="10332" y="223"/>
                    <a:pt x="10153" y="312"/>
                  </a:cubicBezTo>
                  <a:cubicBezTo>
                    <a:pt x="9975" y="371"/>
                    <a:pt x="9766" y="342"/>
                    <a:pt x="9617" y="431"/>
                  </a:cubicBezTo>
                  <a:cubicBezTo>
                    <a:pt x="9617" y="461"/>
                    <a:pt x="9647" y="490"/>
                    <a:pt x="9677" y="520"/>
                  </a:cubicBezTo>
                  <a:cubicBezTo>
                    <a:pt x="9647" y="580"/>
                    <a:pt x="9617" y="669"/>
                    <a:pt x="9558" y="729"/>
                  </a:cubicBezTo>
                  <a:cubicBezTo>
                    <a:pt x="10199" y="729"/>
                    <a:pt x="10233" y="1632"/>
                    <a:pt x="10549" y="2133"/>
                  </a:cubicBezTo>
                  <a:lnTo>
                    <a:pt x="10549" y="2133"/>
                  </a:lnTo>
                  <a:cubicBezTo>
                    <a:pt x="10415" y="2005"/>
                    <a:pt x="10303" y="1825"/>
                    <a:pt x="10213" y="1562"/>
                  </a:cubicBezTo>
                  <a:cubicBezTo>
                    <a:pt x="10094" y="1146"/>
                    <a:pt x="10094" y="937"/>
                    <a:pt x="9677" y="818"/>
                  </a:cubicBezTo>
                  <a:cubicBezTo>
                    <a:pt x="9599" y="800"/>
                    <a:pt x="9530" y="792"/>
                    <a:pt x="9467" y="792"/>
                  </a:cubicBezTo>
                  <a:cubicBezTo>
                    <a:pt x="9214" y="792"/>
                    <a:pt x="9052" y="925"/>
                    <a:pt x="8813" y="1116"/>
                  </a:cubicBezTo>
                  <a:cubicBezTo>
                    <a:pt x="8343" y="1510"/>
                    <a:pt x="7791" y="1644"/>
                    <a:pt x="7215" y="1644"/>
                  </a:cubicBezTo>
                  <a:cubicBezTo>
                    <a:pt x="6878" y="1644"/>
                    <a:pt x="6534" y="1598"/>
                    <a:pt x="6193" y="1533"/>
                  </a:cubicBezTo>
                  <a:cubicBezTo>
                    <a:pt x="5538" y="1384"/>
                    <a:pt x="5032" y="848"/>
                    <a:pt x="4347" y="699"/>
                  </a:cubicBezTo>
                  <a:cubicBezTo>
                    <a:pt x="4377" y="669"/>
                    <a:pt x="4407" y="669"/>
                    <a:pt x="4437" y="639"/>
                  </a:cubicBezTo>
                  <a:cubicBezTo>
                    <a:pt x="4288" y="639"/>
                    <a:pt x="4169" y="580"/>
                    <a:pt x="4079" y="490"/>
                  </a:cubicBezTo>
                  <a:lnTo>
                    <a:pt x="4079" y="490"/>
                  </a:lnTo>
                  <a:cubicBezTo>
                    <a:pt x="4081" y="498"/>
                    <a:pt x="4083" y="507"/>
                    <a:pt x="4084" y="515"/>
                  </a:cubicBezTo>
                  <a:lnTo>
                    <a:pt x="4084" y="515"/>
                  </a:lnTo>
                  <a:cubicBezTo>
                    <a:pt x="3913" y="184"/>
                    <a:pt x="3604" y="44"/>
                    <a:pt x="3274" y="44"/>
                  </a:cubicBezTo>
                  <a:cubicBezTo>
                    <a:pt x="2781" y="44"/>
                    <a:pt x="2242" y="358"/>
                    <a:pt x="2055" y="818"/>
                  </a:cubicBezTo>
                  <a:cubicBezTo>
                    <a:pt x="2065" y="808"/>
                    <a:pt x="2071" y="805"/>
                    <a:pt x="2078" y="805"/>
                  </a:cubicBezTo>
                  <a:cubicBezTo>
                    <a:pt x="2091" y="805"/>
                    <a:pt x="2104" y="818"/>
                    <a:pt x="2144" y="818"/>
                  </a:cubicBezTo>
                  <a:cubicBezTo>
                    <a:pt x="1787" y="907"/>
                    <a:pt x="804" y="818"/>
                    <a:pt x="745" y="1324"/>
                  </a:cubicBezTo>
                  <a:cubicBezTo>
                    <a:pt x="417" y="1413"/>
                    <a:pt x="655" y="1711"/>
                    <a:pt x="685" y="1920"/>
                  </a:cubicBezTo>
                  <a:cubicBezTo>
                    <a:pt x="715" y="2158"/>
                    <a:pt x="566" y="2366"/>
                    <a:pt x="685" y="2545"/>
                  </a:cubicBezTo>
                  <a:cubicBezTo>
                    <a:pt x="387" y="2813"/>
                    <a:pt x="655" y="3111"/>
                    <a:pt x="566" y="3408"/>
                  </a:cubicBezTo>
                  <a:cubicBezTo>
                    <a:pt x="536" y="3527"/>
                    <a:pt x="298" y="3617"/>
                    <a:pt x="268" y="3766"/>
                  </a:cubicBezTo>
                  <a:cubicBezTo>
                    <a:pt x="238" y="3944"/>
                    <a:pt x="328" y="3974"/>
                    <a:pt x="328" y="4093"/>
                  </a:cubicBezTo>
                  <a:cubicBezTo>
                    <a:pt x="298" y="4361"/>
                    <a:pt x="0" y="4659"/>
                    <a:pt x="90" y="4927"/>
                  </a:cubicBezTo>
                  <a:cubicBezTo>
                    <a:pt x="179" y="5135"/>
                    <a:pt x="506" y="5284"/>
                    <a:pt x="715" y="5314"/>
                  </a:cubicBezTo>
                  <a:cubicBezTo>
                    <a:pt x="849" y="5329"/>
                    <a:pt x="1027" y="5344"/>
                    <a:pt x="1202" y="5344"/>
                  </a:cubicBezTo>
                  <a:cubicBezTo>
                    <a:pt x="1377" y="5344"/>
                    <a:pt x="1548" y="5329"/>
                    <a:pt x="1668" y="5284"/>
                  </a:cubicBezTo>
                  <a:cubicBezTo>
                    <a:pt x="1995" y="5165"/>
                    <a:pt x="2233" y="4718"/>
                    <a:pt x="2561" y="4510"/>
                  </a:cubicBezTo>
                  <a:cubicBezTo>
                    <a:pt x="2888" y="4361"/>
                    <a:pt x="3186" y="4421"/>
                    <a:pt x="3514" y="4331"/>
                  </a:cubicBezTo>
                  <a:cubicBezTo>
                    <a:pt x="3798" y="4255"/>
                    <a:pt x="3986" y="3986"/>
                    <a:pt x="4147" y="3986"/>
                  </a:cubicBezTo>
                  <a:cubicBezTo>
                    <a:pt x="4238" y="3986"/>
                    <a:pt x="4321" y="4073"/>
                    <a:pt x="4407" y="4331"/>
                  </a:cubicBezTo>
                  <a:cubicBezTo>
                    <a:pt x="4466" y="4480"/>
                    <a:pt x="4496" y="4689"/>
                    <a:pt x="4526" y="4867"/>
                  </a:cubicBezTo>
                  <a:cubicBezTo>
                    <a:pt x="4615" y="5195"/>
                    <a:pt x="4705" y="5522"/>
                    <a:pt x="5002" y="5701"/>
                  </a:cubicBezTo>
                  <a:cubicBezTo>
                    <a:pt x="5151" y="5790"/>
                    <a:pt x="5360" y="5880"/>
                    <a:pt x="5508" y="5939"/>
                  </a:cubicBezTo>
                  <a:cubicBezTo>
                    <a:pt x="5538" y="5943"/>
                    <a:pt x="5565" y="5945"/>
                    <a:pt x="5589" y="5945"/>
                  </a:cubicBezTo>
                  <a:cubicBezTo>
                    <a:pt x="5736" y="5945"/>
                    <a:pt x="5798" y="5880"/>
                    <a:pt x="5925" y="5880"/>
                  </a:cubicBezTo>
                  <a:cubicBezTo>
                    <a:pt x="6292" y="5880"/>
                    <a:pt x="6578" y="6120"/>
                    <a:pt x="6886" y="6120"/>
                  </a:cubicBezTo>
                  <a:cubicBezTo>
                    <a:pt x="6903" y="6120"/>
                    <a:pt x="6920" y="6119"/>
                    <a:pt x="6938" y="6118"/>
                  </a:cubicBezTo>
                  <a:cubicBezTo>
                    <a:pt x="7086" y="6118"/>
                    <a:pt x="7206" y="6028"/>
                    <a:pt x="7354" y="6028"/>
                  </a:cubicBezTo>
                  <a:cubicBezTo>
                    <a:pt x="7474" y="6028"/>
                    <a:pt x="7612" y="6067"/>
                    <a:pt x="7754" y="6067"/>
                  </a:cubicBezTo>
                  <a:cubicBezTo>
                    <a:pt x="7789" y="6067"/>
                    <a:pt x="7825" y="6064"/>
                    <a:pt x="7861" y="6058"/>
                  </a:cubicBezTo>
                  <a:cubicBezTo>
                    <a:pt x="8039" y="6028"/>
                    <a:pt x="8129" y="5939"/>
                    <a:pt x="8307" y="5880"/>
                  </a:cubicBezTo>
                  <a:cubicBezTo>
                    <a:pt x="8397" y="5835"/>
                    <a:pt x="8501" y="5835"/>
                    <a:pt x="8605" y="5835"/>
                  </a:cubicBezTo>
                  <a:cubicBezTo>
                    <a:pt x="8709" y="5835"/>
                    <a:pt x="8813" y="5835"/>
                    <a:pt x="8903" y="5790"/>
                  </a:cubicBezTo>
                  <a:cubicBezTo>
                    <a:pt x="9677" y="5493"/>
                    <a:pt x="9171" y="4540"/>
                    <a:pt x="9647" y="4063"/>
                  </a:cubicBezTo>
                  <a:cubicBezTo>
                    <a:pt x="9746" y="3964"/>
                    <a:pt x="9872" y="3931"/>
                    <a:pt x="10008" y="3931"/>
                  </a:cubicBezTo>
                  <a:cubicBezTo>
                    <a:pt x="10279" y="3931"/>
                    <a:pt x="10590" y="4063"/>
                    <a:pt x="10808" y="4063"/>
                  </a:cubicBezTo>
                  <a:cubicBezTo>
                    <a:pt x="11046" y="4093"/>
                    <a:pt x="11255" y="4063"/>
                    <a:pt x="11433" y="4153"/>
                  </a:cubicBezTo>
                  <a:cubicBezTo>
                    <a:pt x="11612" y="4272"/>
                    <a:pt x="11642" y="4391"/>
                    <a:pt x="11761" y="4510"/>
                  </a:cubicBezTo>
                  <a:cubicBezTo>
                    <a:pt x="11866" y="4602"/>
                    <a:pt x="11989" y="4619"/>
                    <a:pt x="12119" y="4619"/>
                  </a:cubicBezTo>
                  <a:cubicBezTo>
                    <a:pt x="12191" y="4619"/>
                    <a:pt x="12266" y="4614"/>
                    <a:pt x="12341" y="4614"/>
                  </a:cubicBezTo>
                  <a:cubicBezTo>
                    <a:pt x="12436" y="4614"/>
                    <a:pt x="12532" y="4622"/>
                    <a:pt x="12624" y="4659"/>
                  </a:cubicBezTo>
                  <a:cubicBezTo>
                    <a:pt x="12866" y="4747"/>
                    <a:pt x="13237" y="5078"/>
                    <a:pt x="13535" y="5078"/>
                  </a:cubicBezTo>
                  <a:cubicBezTo>
                    <a:pt x="13641" y="5078"/>
                    <a:pt x="13737" y="5036"/>
                    <a:pt x="13815" y="4927"/>
                  </a:cubicBezTo>
                  <a:cubicBezTo>
                    <a:pt x="14024" y="4689"/>
                    <a:pt x="13934" y="4093"/>
                    <a:pt x="13756" y="3855"/>
                  </a:cubicBezTo>
                  <a:cubicBezTo>
                    <a:pt x="13607" y="3647"/>
                    <a:pt x="13458" y="3527"/>
                    <a:pt x="13279" y="3408"/>
                  </a:cubicBezTo>
                  <a:cubicBezTo>
                    <a:pt x="13101" y="3289"/>
                    <a:pt x="12892" y="3230"/>
                    <a:pt x="12803" y="3021"/>
                  </a:cubicBezTo>
                  <a:lnTo>
                    <a:pt x="12803" y="3021"/>
                  </a:lnTo>
                  <a:cubicBezTo>
                    <a:pt x="12892" y="3111"/>
                    <a:pt x="12982" y="3140"/>
                    <a:pt x="13041" y="3170"/>
                  </a:cubicBezTo>
                  <a:cubicBezTo>
                    <a:pt x="13101" y="3021"/>
                    <a:pt x="13160" y="2902"/>
                    <a:pt x="13131" y="2753"/>
                  </a:cubicBezTo>
                  <a:cubicBezTo>
                    <a:pt x="12892" y="2604"/>
                    <a:pt x="12892" y="2069"/>
                    <a:pt x="12892" y="1801"/>
                  </a:cubicBezTo>
                  <a:cubicBezTo>
                    <a:pt x="12922" y="1533"/>
                    <a:pt x="13011" y="1413"/>
                    <a:pt x="12833" y="1235"/>
                  </a:cubicBezTo>
                  <a:cubicBezTo>
                    <a:pt x="12744" y="1116"/>
                    <a:pt x="12505" y="997"/>
                    <a:pt x="12356" y="907"/>
                  </a:cubicBezTo>
                  <a:cubicBezTo>
                    <a:pt x="11916" y="632"/>
                    <a:pt x="11323" y="1"/>
                    <a:pt x="1081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7"/>
            <p:cNvSpPr/>
            <p:nvPr/>
          </p:nvSpPr>
          <p:spPr>
            <a:xfrm>
              <a:off x="3330030" y="1309530"/>
              <a:ext cx="42900" cy="52680"/>
            </a:xfrm>
            <a:custGeom>
              <a:avLst/>
              <a:gdLst/>
              <a:ahLst/>
              <a:cxnLst/>
              <a:rect l="l" t="t" r="r" b="b"/>
              <a:pathLst>
                <a:path w="2145" h="2634" extrusionOk="0">
                  <a:moveTo>
                    <a:pt x="281" y="480"/>
                  </a:moveTo>
                  <a:lnTo>
                    <a:pt x="281" y="480"/>
                  </a:lnTo>
                  <a:cubicBezTo>
                    <a:pt x="190" y="499"/>
                    <a:pt x="96" y="540"/>
                    <a:pt x="0" y="609"/>
                  </a:cubicBezTo>
                  <a:lnTo>
                    <a:pt x="298" y="520"/>
                  </a:lnTo>
                  <a:cubicBezTo>
                    <a:pt x="292" y="506"/>
                    <a:pt x="286" y="493"/>
                    <a:pt x="281" y="480"/>
                  </a:cubicBezTo>
                  <a:close/>
                  <a:moveTo>
                    <a:pt x="1170" y="0"/>
                  </a:moveTo>
                  <a:cubicBezTo>
                    <a:pt x="774" y="0"/>
                    <a:pt x="131" y="75"/>
                    <a:pt x="281" y="480"/>
                  </a:cubicBezTo>
                  <a:lnTo>
                    <a:pt x="281" y="480"/>
                  </a:lnTo>
                  <a:cubicBezTo>
                    <a:pt x="324" y="471"/>
                    <a:pt x="366" y="467"/>
                    <a:pt x="408" y="467"/>
                  </a:cubicBezTo>
                  <a:cubicBezTo>
                    <a:pt x="860" y="467"/>
                    <a:pt x="1255" y="964"/>
                    <a:pt x="1578" y="1264"/>
                  </a:cubicBezTo>
                  <a:cubicBezTo>
                    <a:pt x="1727" y="1175"/>
                    <a:pt x="1876" y="1026"/>
                    <a:pt x="1965" y="877"/>
                  </a:cubicBezTo>
                  <a:lnTo>
                    <a:pt x="1965" y="877"/>
                  </a:lnTo>
                  <a:cubicBezTo>
                    <a:pt x="1995" y="1204"/>
                    <a:pt x="1876" y="1532"/>
                    <a:pt x="1787" y="1830"/>
                  </a:cubicBezTo>
                  <a:cubicBezTo>
                    <a:pt x="1757" y="1978"/>
                    <a:pt x="1668" y="1949"/>
                    <a:pt x="1698" y="2098"/>
                  </a:cubicBezTo>
                  <a:cubicBezTo>
                    <a:pt x="1698" y="2246"/>
                    <a:pt x="1846" y="2485"/>
                    <a:pt x="1876" y="2634"/>
                  </a:cubicBezTo>
                  <a:cubicBezTo>
                    <a:pt x="1895" y="2519"/>
                    <a:pt x="1939" y="2466"/>
                    <a:pt x="2007" y="2466"/>
                  </a:cubicBezTo>
                  <a:cubicBezTo>
                    <a:pt x="2045" y="2466"/>
                    <a:pt x="2091" y="2482"/>
                    <a:pt x="2144" y="2514"/>
                  </a:cubicBezTo>
                  <a:cubicBezTo>
                    <a:pt x="2055" y="2276"/>
                    <a:pt x="1965" y="2008"/>
                    <a:pt x="1965" y="1770"/>
                  </a:cubicBezTo>
                  <a:cubicBezTo>
                    <a:pt x="1965" y="1562"/>
                    <a:pt x="2085" y="1413"/>
                    <a:pt x="2085" y="1204"/>
                  </a:cubicBezTo>
                  <a:cubicBezTo>
                    <a:pt x="2114" y="609"/>
                    <a:pt x="2025" y="132"/>
                    <a:pt x="1430" y="13"/>
                  </a:cubicBezTo>
                  <a:cubicBezTo>
                    <a:pt x="1383" y="7"/>
                    <a:pt x="1287" y="0"/>
                    <a:pt x="117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7"/>
            <p:cNvSpPr/>
            <p:nvPr/>
          </p:nvSpPr>
          <p:spPr>
            <a:xfrm>
              <a:off x="3300250" y="1320350"/>
              <a:ext cx="62040" cy="85340"/>
            </a:xfrm>
            <a:custGeom>
              <a:avLst/>
              <a:gdLst/>
              <a:ahLst/>
              <a:cxnLst/>
              <a:rect l="l" t="t" r="r" b="b"/>
              <a:pathLst>
                <a:path w="3102" h="4267" extrusionOk="0">
                  <a:moveTo>
                    <a:pt x="1882" y="1"/>
                  </a:moveTo>
                  <a:cubicBezTo>
                    <a:pt x="1840" y="1"/>
                    <a:pt x="1798" y="3"/>
                    <a:pt x="1757" y="8"/>
                  </a:cubicBezTo>
                  <a:cubicBezTo>
                    <a:pt x="1936" y="306"/>
                    <a:pt x="1549" y="366"/>
                    <a:pt x="1341" y="395"/>
                  </a:cubicBezTo>
                  <a:cubicBezTo>
                    <a:pt x="1043" y="425"/>
                    <a:pt x="775" y="336"/>
                    <a:pt x="715" y="753"/>
                  </a:cubicBezTo>
                  <a:cubicBezTo>
                    <a:pt x="685" y="812"/>
                    <a:pt x="1162" y="1050"/>
                    <a:pt x="1192" y="1170"/>
                  </a:cubicBezTo>
                  <a:cubicBezTo>
                    <a:pt x="1281" y="1408"/>
                    <a:pt x="1073" y="1914"/>
                    <a:pt x="983" y="2122"/>
                  </a:cubicBezTo>
                  <a:cubicBezTo>
                    <a:pt x="1013" y="2122"/>
                    <a:pt x="1043" y="2093"/>
                    <a:pt x="1073" y="2093"/>
                  </a:cubicBezTo>
                  <a:cubicBezTo>
                    <a:pt x="1043" y="2569"/>
                    <a:pt x="596" y="2986"/>
                    <a:pt x="328" y="3313"/>
                  </a:cubicBezTo>
                  <a:cubicBezTo>
                    <a:pt x="596" y="3522"/>
                    <a:pt x="120" y="3790"/>
                    <a:pt x="1" y="3998"/>
                  </a:cubicBezTo>
                  <a:cubicBezTo>
                    <a:pt x="60" y="3998"/>
                    <a:pt x="120" y="4028"/>
                    <a:pt x="150" y="4028"/>
                  </a:cubicBezTo>
                  <a:cubicBezTo>
                    <a:pt x="120" y="4087"/>
                    <a:pt x="60" y="4206"/>
                    <a:pt x="30" y="4266"/>
                  </a:cubicBezTo>
                  <a:cubicBezTo>
                    <a:pt x="209" y="4236"/>
                    <a:pt x="358" y="4117"/>
                    <a:pt x="537" y="4028"/>
                  </a:cubicBezTo>
                  <a:cubicBezTo>
                    <a:pt x="388" y="3700"/>
                    <a:pt x="775" y="3492"/>
                    <a:pt x="864" y="3224"/>
                  </a:cubicBezTo>
                  <a:cubicBezTo>
                    <a:pt x="983" y="2896"/>
                    <a:pt x="953" y="2718"/>
                    <a:pt x="1221" y="2450"/>
                  </a:cubicBezTo>
                  <a:cubicBezTo>
                    <a:pt x="1621" y="1964"/>
                    <a:pt x="2130" y="1315"/>
                    <a:pt x="2775" y="1315"/>
                  </a:cubicBezTo>
                  <a:cubicBezTo>
                    <a:pt x="2803" y="1315"/>
                    <a:pt x="2831" y="1316"/>
                    <a:pt x="2859" y="1318"/>
                  </a:cubicBezTo>
                  <a:cubicBezTo>
                    <a:pt x="2968" y="1074"/>
                    <a:pt x="3101" y="829"/>
                    <a:pt x="2920" y="630"/>
                  </a:cubicBezTo>
                  <a:lnTo>
                    <a:pt x="2920" y="630"/>
                  </a:lnTo>
                  <a:cubicBezTo>
                    <a:pt x="2940" y="537"/>
                    <a:pt x="2648" y="275"/>
                    <a:pt x="2472" y="157"/>
                  </a:cubicBezTo>
                  <a:cubicBezTo>
                    <a:pt x="2299" y="59"/>
                    <a:pt x="2086" y="1"/>
                    <a:pt x="188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7"/>
            <p:cNvSpPr/>
            <p:nvPr/>
          </p:nvSpPr>
          <p:spPr>
            <a:xfrm>
              <a:off x="3314550" y="1326470"/>
              <a:ext cx="28000" cy="25020"/>
            </a:xfrm>
            <a:custGeom>
              <a:avLst/>
              <a:gdLst/>
              <a:ahLst/>
              <a:cxnLst/>
              <a:rect l="l" t="t" r="r" b="b"/>
              <a:pathLst>
                <a:path w="1400" h="1251" extrusionOk="0">
                  <a:moveTo>
                    <a:pt x="774" y="0"/>
                  </a:moveTo>
                  <a:cubicBezTo>
                    <a:pt x="626" y="30"/>
                    <a:pt x="90" y="60"/>
                    <a:pt x="60" y="268"/>
                  </a:cubicBezTo>
                  <a:cubicBezTo>
                    <a:pt x="0" y="506"/>
                    <a:pt x="387" y="476"/>
                    <a:pt x="477" y="566"/>
                  </a:cubicBezTo>
                  <a:cubicBezTo>
                    <a:pt x="626" y="715"/>
                    <a:pt x="685" y="1042"/>
                    <a:pt x="655" y="1251"/>
                  </a:cubicBezTo>
                  <a:cubicBezTo>
                    <a:pt x="804" y="923"/>
                    <a:pt x="953" y="357"/>
                    <a:pt x="1251" y="119"/>
                  </a:cubicBezTo>
                  <a:cubicBezTo>
                    <a:pt x="1400" y="0"/>
                    <a:pt x="804" y="0"/>
                    <a:pt x="77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7"/>
            <p:cNvSpPr/>
            <p:nvPr/>
          </p:nvSpPr>
          <p:spPr>
            <a:xfrm>
              <a:off x="3312170" y="1323490"/>
              <a:ext cx="210820" cy="95300"/>
            </a:xfrm>
            <a:custGeom>
              <a:avLst/>
              <a:gdLst/>
              <a:ahLst/>
              <a:cxnLst/>
              <a:rect l="l" t="t" r="r" b="b"/>
              <a:pathLst>
                <a:path w="10541" h="4765" extrusionOk="0">
                  <a:moveTo>
                    <a:pt x="5925" y="2769"/>
                  </a:moveTo>
                  <a:lnTo>
                    <a:pt x="5925" y="2769"/>
                  </a:lnTo>
                  <a:cubicBezTo>
                    <a:pt x="5916" y="2770"/>
                    <a:pt x="5906" y="2772"/>
                    <a:pt x="5896" y="2773"/>
                  </a:cubicBezTo>
                  <a:lnTo>
                    <a:pt x="5896" y="2773"/>
                  </a:lnTo>
                  <a:cubicBezTo>
                    <a:pt x="5905" y="2773"/>
                    <a:pt x="5914" y="2774"/>
                    <a:pt x="5922" y="2774"/>
                  </a:cubicBezTo>
                  <a:lnTo>
                    <a:pt x="5922" y="2774"/>
                  </a:lnTo>
                  <a:cubicBezTo>
                    <a:pt x="5923" y="2772"/>
                    <a:pt x="5924" y="2771"/>
                    <a:pt x="5925" y="2769"/>
                  </a:cubicBezTo>
                  <a:close/>
                  <a:moveTo>
                    <a:pt x="9803" y="2732"/>
                  </a:moveTo>
                  <a:cubicBezTo>
                    <a:pt x="10046" y="2827"/>
                    <a:pt x="10289" y="2916"/>
                    <a:pt x="10540" y="2948"/>
                  </a:cubicBezTo>
                  <a:cubicBezTo>
                    <a:pt x="10396" y="2865"/>
                    <a:pt x="10118" y="2783"/>
                    <a:pt x="9803" y="2732"/>
                  </a:cubicBezTo>
                  <a:close/>
                  <a:moveTo>
                    <a:pt x="3543" y="1876"/>
                  </a:moveTo>
                  <a:cubicBezTo>
                    <a:pt x="3291" y="1981"/>
                    <a:pt x="3083" y="2086"/>
                    <a:pt x="2835" y="2086"/>
                  </a:cubicBezTo>
                  <a:cubicBezTo>
                    <a:pt x="2759" y="2086"/>
                    <a:pt x="2679" y="2076"/>
                    <a:pt x="2592" y="2053"/>
                  </a:cubicBezTo>
                  <a:lnTo>
                    <a:pt x="2592" y="2053"/>
                  </a:lnTo>
                  <a:cubicBezTo>
                    <a:pt x="2693" y="2167"/>
                    <a:pt x="2803" y="2274"/>
                    <a:pt x="2948" y="2323"/>
                  </a:cubicBezTo>
                  <a:cubicBezTo>
                    <a:pt x="2769" y="2442"/>
                    <a:pt x="2531" y="2501"/>
                    <a:pt x="2323" y="2650"/>
                  </a:cubicBezTo>
                  <a:cubicBezTo>
                    <a:pt x="2477" y="2599"/>
                    <a:pt x="2653" y="2525"/>
                    <a:pt x="2813" y="2525"/>
                  </a:cubicBezTo>
                  <a:cubicBezTo>
                    <a:pt x="2839" y="2525"/>
                    <a:pt x="2864" y="2527"/>
                    <a:pt x="2888" y="2531"/>
                  </a:cubicBezTo>
                  <a:cubicBezTo>
                    <a:pt x="2888" y="2561"/>
                    <a:pt x="2888" y="2591"/>
                    <a:pt x="2888" y="2620"/>
                  </a:cubicBezTo>
                  <a:cubicBezTo>
                    <a:pt x="2739" y="2739"/>
                    <a:pt x="2561" y="2769"/>
                    <a:pt x="2412" y="2859"/>
                  </a:cubicBezTo>
                  <a:cubicBezTo>
                    <a:pt x="2573" y="2838"/>
                    <a:pt x="2788" y="2750"/>
                    <a:pt x="2975" y="2750"/>
                  </a:cubicBezTo>
                  <a:cubicBezTo>
                    <a:pt x="3065" y="2750"/>
                    <a:pt x="3148" y="2771"/>
                    <a:pt x="3216" y="2829"/>
                  </a:cubicBezTo>
                  <a:cubicBezTo>
                    <a:pt x="3216" y="2829"/>
                    <a:pt x="3275" y="3186"/>
                    <a:pt x="3305" y="3246"/>
                  </a:cubicBezTo>
                  <a:cubicBezTo>
                    <a:pt x="3335" y="3365"/>
                    <a:pt x="3394" y="3514"/>
                    <a:pt x="3484" y="3633"/>
                  </a:cubicBezTo>
                  <a:cubicBezTo>
                    <a:pt x="3431" y="3500"/>
                    <a:pt x="3306" y="2702"/>
                    <a:pt x="3556" y="2702"/>
                  </a:cubicBezTo>
                  <a:cubicBezTo>
                    <a:pt x="3586" y="2702"/>
                    <a:pt x="3621" y="2714"/>
                    <a:pt x="3662" y="2739"/>
                  </a:cubicBezTo>
                  <a:cubicBezTo>
                    <a:pt x="3662" y="2739"/>
                    <a:pt x="3722" y="2680"/>
                    <a:pt x="3722" y="2680"/>
                  </a:cubicBezTo>
                  <a:cubicBezTo>
                    <a:pt x="3930" y="2799"/>
                    <a:pt x="4228" y="2918"/>
                    <a:pt x="4496" y="2918"/>
                  </a:cubicBezTo>
                  <a:cubicBezTo>
                    <a:pt x="4496" y="2978"/>
                    <a:pt x="4496" y="3007"/>
                    <a:pt x="4496" y="3037"/>
                  </a:cubicBezTo>
                  <a:cubicBezTo>
                    <a:pt x="4540" y="3013"/>
                    <a:pt x="4576" y="3003"/>
                    <a:pt x="4606" y="3003"/>
                  </a:cubicBezTo>
                  <a:cubicBezTo>
                    <a:pt x="4803" y="3003"/>
                    <a:pt x="4746" y="3448"/>
                    <a:pt x="4824" y="3603"/>
                  </a:cubicBezTo>
                  <a:cubicBezTo>
                    <a:pt x="4853" y="3454"/>
                    <a:pt x="4853" y="3037"/>
                    <a:pt x="4943" y="2918"/>
                  </a:cubicBezTo>
                  <a:cubicBezTo>
                    <a:pt x="5085" y="2804"/>
                    <a:pt x="5663" y="2799"/>
                    <a:pt x="5896" y="2773"/>
                  </a:cubicBezTo>
                  <a:lnTo>
                    <a:pt x="5896" y="2773"/>
                  </a:lnTo>
                  <a:cubicBezTo>
                    <a:pt x="5834" y="2771"/>
                    <a:pt x="5774" y="2769"/>
                    <a:pt x="5717" y="2769"/>
                  </a:cubicBezTo>
                  <a:cubicBezTo>
                    <a:pt x="5069" y="2740"/>
                    <a:pt x="4422" y="2710"/>
                    <a:pt x="3832" y="2451"/>
                  </a:cubicBezTo>
                  <a:lnTo>
                    <a:pt x="3832" y="2451"/>
                  </a:lnTo>
                  <a:cubicBezTo>
                    <a:pt x="3884" y="2471"/>
                    <a:pt x="3937" y="2471"/>
                    <a:pt x="3990" y="2471"/>
                  </a:cubicBezTo>
                  <a:cubicBezTo>
                    <a:pt x="3841" y="2471"/>
                    <a:pt x="3543" y="2055"/>
                    <a:pt x="3543" y="1876"/>
                  </a:cubicBezTo>
                  <a:close/>
                  <a:moveTo>
                    <a:pt x="2144" y="1668"/>
                  </a:moveTo>
                  <a:cubicBezTo>
                    <a:pt x="1906" y="1668"/>
                    <a:pt x="953" y="2591"/>
                    <a:pt x="1102" y="2739"/>
                  </a:cubicBezTo>
                  <a:cubicBezTo>
                    <a:pt x="983" y="2620"/>
                    <a:pt x="1012" y="2442"/>
                    <a:pt x="1042" y="2293"/>
                  </a:cubicBezTo>
                  <a:lnTo>
                    <a:pt x="1042" y="2293"/>
                  </a:lnTo>
                  <a:cubicBezTo>
                    <a:pt x="774" y="2620"/>
                    <a:pt x="923" y="2859"/>
                    <a:pt x="774" y="3246"/>
                  </a:cubicBezTo>
                  <a:cubicBezTo>
                    <a:pt x="715" y="3424"/>
                    <a:pt x="238" y="4049"/>
                    <a:pt x="89" y="4079"/>
                  </a:cubicBezTo>
                  <a:cubicBezTo>
                    <a:pt x="102" y="4079"/>
                    <a:pt x="115" y="4079"/>
                    <a:pt x="127" y="4077"/>
                  </a:cubicBezTo>
                  <a:lnTo>
                    <a:pt x="127" y="4077"/>
                  </a:lnTo>
                  <a:cubicBezTo>
                    <a:pt x="85" y="4095"/>
                    <a:pt x="43" y="4115"/>
                    <a:pt x="0" y="4139"/>
                  </a:cubicBezTo>
                  <a:cubicBezTo>
                    <a:pt x="149" y="4109"/>
                    <a:pt x="298" y="4079"/>
                    <a:pt x="447" y="3990"/>
                  </a:cubicBezTo>
                  <a:lnTo>
                    <a:pt x="447" y="3990"/>
                  </a:lnTo>
                  <a:cubicBezTo>
                    <a:pt x="340" y="4017"/>
                    <a:pt x="234" y="4067"/>
                    <a:pt x="127" y="4077"/>
                  </a:cubicBezTo>
                  <a:lnTo>
                    <a:pt x="127" y="4077"/>
                  </a:lnTo>
                  <a:cubicBezTo>
                    <a:pt x="345" y="3986"/>
                    <a:pt x="545" y="3966"/>
                    <a:pt x="745" y="3841"/>
                  </a:cubicBezTo>
                  <a:cubicBezTo>
                    <a:pt x="1042" y="3662"/>
                    <a:pt x="1310" y="3424"/>
                    <a:pt x="1638" y="3275"/>
                  </a:cubicBezTo>
                  <a:cubicBezTo>
                    <a:pt x="1386" y="3275"/>
                    <a:pt x="1107" y="3513"/>
                    <a:pt x="901" y="3690"/>
                  </a:cubicBezTo>
                  <a:lnTo>
                    <a:pt x="901" y="3690"/>
                  </a:lnTo>
                  <a:cubicBezTo>
                    <a:pt x="978" y="3607"/>
                    <a:pt x="1107" y="3395"/>
                    <a:pt x="1132" y="3246"/>
                  </a:cubicBezTo>
                  <a:cubicBezTo>
                    <a:pt x="1132" y="3246"/>
                    <a:pt x="1161" y="3275"/>
                    <a:pt x="1191" y="3305"/>
                  </a:cubicBezTo>
                  <a:cubicBezTo>
                    <a:pt x="1400" y="3037"/>
                    <a:pt x="1519" y="2650"/>
                    <a:pt x="1697" y="2382"/>
                  </a:cubicBezTo>
                  <a:cubicBezTo>
                    <a:pt x="1965" y="1995"/>
                    <a:pt x="2174" y="2293"/>
                    <a:pt x="2531" y="2055"/>
                  </a:cubicBezTo>
                  <a:cubicBezTo>
                    <a:pt x="2531" y="2055"/>
                    <a:pt x="2531" y="2041"/>
                    <a:pt x="2521" y="2032"/>
                  </a:cubicBezTo>
                  <a:lnTo>
                    <a:pt x="2521" y="2032"/>
                  </a:lnTo>
                  <a:cubicBezTo>
                    <a:pt x="2546" y="2040"/>
                    <a:pt x="2569" y="2047"/>
                    <a:pt x="2592" y="2053"/>
                  </a:cubicBezTo>
                  <a:lnTo>
                    <a:pt x="2592" y="2053"/>
                  </a:lnTo>
                  <a:cubicBezTo>
                    <a:pt x="2445" y="1886"/>
                    <a:pt x="2321" y="1703"/>
                    <a:pt x="2144" y="1668"/>
                  </a:cubicBezTo>
                  <a:close/>
                  <a:moveTo>
                    <a:pt x="8516" y="0"/>
                  </a:moveTo>
                  <a:cubicBezTo>
                    <a:pt x="8456" y="238"/>
                    <a:pt x="8545" y="447"/>
                    <a:pt x="8605" y="655"/>
                  </a:cubicBezTo>
                  <a:cubicBezTo>
                    <a:pt x="8635" y="745"/>
                    <a:pt x="8843" y="1132"/>
                    <a:pt x="8843" y="1132"/>
                  </a:cubicBezTo>
                  <a:cubicBezTo>
                    <a:pt x="8813" y="1251"/>
                    <a:pt x="8605" y="1400"/>
                    <a:pt x="8545" y="1489"/>
                  </a:cubicBezTo>
                  <a:cubicBezTo>
                    <a:pt x="8426" y="1668"/>
                    <a:pt x="8367" y="1846"/>
                    <a:pt x="8248" y="2025"/>
                  </a:cubicBezTo>
                  <a:cubicBezTo>
                    <a:pt x="8220" y="2079"/>
                    <a:pt x="7867" y="2360"/>
                    <a:pt x="7832" y="2360"/>
                  </a:cubicBezTo>
                  <a:cubicBezTo>
                    <a:pt x="7829" y="2360"/>
                    <a:pt x="7828" y="2357"/>
                    <a:pt x="7831" y="2352"/>
                  </a:cubicBezTo>
                  <a:cubicBezTo>
                    <a:pt x="7861" y="2233"/>
                    <a:pt x="7920" y="2144"/>
                    <a:pt x="7980" y="2055"/>
                  </a:cubicBezTo>
                  <a:lnTo>
                    <a:pt x="7980" y="2055"/>
                  </a:lnTo>
                  <a:cubicBezTo>
                    <a:pt x="7741" y="2114"/>
                    <a:pt x="7473" y="2323"/>
                    <a:pt x="7265" y="2471"/>
                  </a:cubicBezTo>
                  <a:cubicBezTo>
                    <a:pt x="7290" y="2471"/>
                    <a:pt x="7322" y="2471"/>
                    <a:pt x="7358" y="2471"/>
                  </a:cubicBezTo>
                  <a:cubicBezTo>
                    <a:pt x="7539" y="2471"/>
                    <a:pt x="7816" y="2491"/>
                    <a:pt x="7741" y="2739"/>
                  </a:cubicBezTo>
                  <a:cubicBezTo>
                    <a:pt x="7518" y="2806"/>
                    <a:pt x="7261" y="2827"/>
                    <a:pt x="6996" y="2827"/>
                  </a:cubicBezTo>
                  <a:cubicBezTo>
                    <a:pt x="6632" y="2827"/>
                    <a:pt x="6253" y="2788"/>
                    <a:pt x="5922" y="2774"/>
                  </a:cubicBezTo>
                  <a:lnTo>
                    <a:pt x="5922" y="2774"/>
                  </a:lnTo>
                  <a:cubicBezTo>
                    <a:pt x="5843" y="2917"/>
                    <a:pt x="5891" y="2988"/>
                    <a:pt x="5977" y="2988"/>
                  </a:cubicBezTo>
                  <a:cubicBezTo>
                    <a:pt x="6015" y="2988"/>
                    <a:pt x="6059" y="2975"/>
                    <a:pt x="6104" y="2948"/>
                  </a:cubicBezTo>
                  <a:cubicBezTo>
                    <a:pt x="6283" y="3156"/>
                    <a:pt x="6491" y="2978"/>
                    <a:pt x="6580" y="3335"/>
                  </a:cubicBezTo>
                  <a:cubicBezTo>
                    <a:pt x="6699" y="3752"/>
                    <a:pt x="6402" y="4347"/>
                    <a:pt x="6580" y="4764"/>
                  </a:cubicBezTo>
                  <a:cubicBezTo>
                    <a:pt x="6670" y="4526"/>
                    <a:pt x="6640" y="4139"/>
                    <a:pt x="6759" y="3901"/>
                  </a:cubicBezTo>
                  <a:cubicBezTo>
                    <a:pt x="6818" y="3752"/>
                    <a:pt x="6938" y="3782"/>
                    <a:pt x="6967" y="3633"/>
                  </a:cubicBezTo>
                  <a:cubicBezTo>
                    <a:pt x="6993" y="3643"/>
                    <a:pt x="7016" y="3648"/>
                    <a:pt x="7037" y="3648"/>
                  </a:cubicBezTo>
                  <a:cubicBezTo>
                    <a:pt x="7261" y="3648"/>
                    <a:pt x="7240" y="3111"/>
                    <a:pt x="7295" y="2948"/>
                  </a:cubicBezTo>
                  <a:cubicBezTo>
                    <a:pt x="7325" y="3037"/>
                    <a:pt x="7354" y="3126"/>
                    <a:pt x="7384" y="3216"/>
                  </a:cubicBezTo>
                  <a:cubicBezTo>
                    <a:pt x="7414" y="3097"/>
                    <a:pt x="7473" y="3007"/>
                    <a:pt x="7563" y="2978"/>
                  </a:cubicBezTo>
                  <a:cubicBezTo>
                    <a:pt x="7593" y="3126"/>
                    <a:pt x="7593" y="3335"/>
                    <a:pt x="7652" y="3454"/>
                  </a:cubicBezTo>
                  <a:cubicBezTo>
                    <a:pt x="7771" y="3692"/>
                    <a:pt x="8039" y="3722"/>
                    <a:pt x="7861" y="4020"/>
                  </a:cubicBezTo>
                  <a:cubicBezTo>
                    <a:pt x="7801" y="4049"/>
                    <a:pt x="7741" y="4079"/>
                    <a:pt x="7682" y="4079"/>
                  </a:cubicBezTo>
                  <a:cubicBezTo>
                    <a:pt x="7801" y="4079"/>
                    <a:pt x="7801" y="4139"/>
                    <a:pt x="7861" y="4169"/>
                  </a:cubicBezTo>
                  <a:cubicBezTo>
                    <a:pt x="7771" y="4317"/>
                    <a:pt x="7652" y="4466"/>
                    <a:pt x="7503" y="4585"/>
                  </a:cubicBezTo>
                  <a:cubicBezTo>
                    <a:pt x="8248" y="4288"/>
                    <a:pt x="7861" y="3573"/>
                    <a:pt x="8248" y="3007"/>
                  </a:cubicBezTo>
                  <a:cubicBezTo>
                    <a:pt x="8407" y="2769"/>
                    <a:pt x="8796" y="2684"/>
                    <a:pt x="9216" y="2684"/>
                  </a:cubicBezTo>
                  <a:cubicBezTo>
                    <a:pt x="9412" y="2684"/>
                    <a:pt x="9614" y="2702"/>
                    <a:pt x="9803" y="2732"/>
                  </a:cubicBezTo>
                  <a:lnTo>
                    <a:pt x="9803" y="2732"/>
                  </a:lnTo>
                  <a:cubicBezTo>
                    <a:pt x="9585" y="2647"/>
                    <a:pt x="9366" y="2558"/>
                    <a:pt x="9141" y="2501"/>
                  </a:cubicBezTo>
                  <a:cubicBezTo>
                    <a:pt x="9111" y="2471"/>
                    <a:pt x="9141" y="2442"/>
                    <a:pt x="9141" y="2382"/>
                  </a:cubicBezTo>
                  <a:cubicBezTo>
                    <a:pt x="9160" y="2379"/>
                    <a:pt x="9179" y="2378"/>
                    <a:pt x="9198" y="2378"/>
                  </a:cubicBezTo>
                  <a:cubicBezTo>
                    <a:pt x="9368" y="2378"/>
                    <a:pt x="9539" y="2475"/>
                    <a:pt x="9709" y="2475"/>
                  </a:cubicBezTo>
                  <a:cubicBezTo>
                    <a:pt x="9728" y="2475"/>
                    <a:pt x="9747" y="2474"/>
                    <a:pt x="9766" y="2471"/>
                  </a:cubicBezTo>
                  <a:cubicBezTo>
                    <a:pt x="9498" y="2352"/>
                    <a:pt x="9230" y="2263"/>
                    <a:pt x="9051" y="2055"/>
                  </a:cubicBezTo>
                  <a:cubicBezTo>
                    <a:pt x="9102" y="2004"/>
                    <a:pt x="9152" y="1987"/>
                    <a:pt x="9202" y="1987"/>
                  </a:cubicBezTo>
                  <a:cubicBezTo>
                    <a:pt x="9316" y="1987"/>
                    <a:pt x="9429" y="2077"/>
                    <a:pt x="9543" y="2077"/>
                  </a:cubicBezTo>
                  <a:cubicBezTo>
                    <a:pt x="9588" y="2077"/>
                    <a:pt x="9632" y="2063"/>
                    <a:pt x="9677" y="2025"/>
                  </a:cubicBezTo>
                  <a:cubicBezTo>
                    <a:pt x="9587" y="1995"/>
                    <a:pt x="9439" y="1936"/>
                    <a:pt x="9349" y="1846"/>
                  </a:cubicBezTo>
                  <a:cubicBezTo>
                    <a:pt x="9260" y="1757"/>
                    <a:pt x="9290" y="1608"/>
                    <a:pt x="9260" y="1548"/>
                  </a:cubicBezTo>
                  <a:cubicBezTo>
                    <a:pt x="9141" y="1429"/>
                    <a:pt x="8903" y="1340"/>
                    <a:pt x="9081" y="1161"/>
                  </a:cubicBezTo>
                  <a:cubicBezTo>
                    <a:pt x="8843" y="864"/>
                    <a:pt x="8545" y="387"/>
                    <a:pt x="851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3385130" y="1407450"/>
              <a:ext cx="15780" cy="10220"/>
            </a:xfrm>
            <a:custGeom>
              <a:avLst/>
              <a:gdLst/>
              <a:ahLst/>
              <a:cxnLst/>
              <a:rect l="l" t="t" r="r" b="b"/>
              <a:pathLst>
                <a:path w="789" h="511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55"/>
                    <a:pt x="63" y="104"/>
                    <a:pt x="149" y="143"/>
                  </a:cubicBezTo>
                  <a:lnTo>
                    <a:pt x="149" y="143"/>
                  </a:lnTo>
                  <a:cubicBezTo>
                    <a:pt x="141" y="117"/>
                    <a:pt x="136" y="89"/>
                    <a:pt x="133" y="60"/>
                  </a:cubicBezTo>
                  <a:lnTo>
                    <a:pt x="14" y="0"/>
                  </a:lnTo>
                  <a:close/>
                  <a:moveTo>
                    <a:pt x="431" y="60"/>
                  </a:moveTo>
                  <a:cubicBezTo>
                    <a:pt x="431" y="119"/>
                    <a:pt x="431" y="179"/>
                    <a:pt x="461" y="239"/>
                  </a:cubicBezTo>
                  <a:cubicBezTo>
                    <a:pt x="381" y="223"/>
                    <a:pt x="249" y="189"/>
                    <a:pt x="149" y="143"/>
                  </a:cubicBezTo>
                  <a:lnTo>
                    <a:pt x="149" y="143"/>
                  </a:lnTo>
                  <a:cubicBezTo>
                    <a:pt x="219" y="388"/>
                    <a:pt x="488" y="510"/>
                    <a:pt x="720" y="510"/>
                  </a:cubicBezTo>
                  <a:cubicBezTo>
                    <a:pt x="743" y="510"/>
                    <a:pt x="766" y="509"/>
                    <a:pt x="789" y="507"/>
                  </a:cubicBezTo>
                  <a:cubicBezTo>
                    <a:pt x="699" y="387"/>
                    <a:pt x="491" y="239"/>
                    <a:pt x="431" y="6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3484990" y="1307870"/>
              <a:ext cx="82660" cy="94280"/>
            </a:xfrm>
            <a:custGeom>
              <a:avLst/>
              <a:gdLst/>
              <a:ahLst/>
              <a:cxnLst/>
              <a:rect l="l" t="t" r="r" b="b"/>
              <a:pathLst>
                <a:path w="4133" h="4714" extrusionOk="0">
                  <a:moveTo>
                    <a:pt x="957" y="1"/>
                  </a:moveTo>
                  <a:cubicBezTo>
                    <a:pt x="1" y="1"/>
                    <a:pt x="106" y="1541"/>
                    <a:pt x="738" y="1972"/>
                  </a:cubicBezTo>
                  <a:cubicBezTo>
                    <a:pt x="976" y="2151"/>
                    <a:pt x="1423" y="2091"/>
                    <a:pt x="1721" y="2151"/>
                  </a:cubicBezTo>
                  <a:cubicBezTo>
                    <a:pt x="1989" y="2181"/>
                    <a:pt x="2227" y="2359"/>
                    <a:pt x="2405" y="2627"/>
                  </a:cubicBezTo>
                  <a:cubicBezTo>
                    <a:pt x="2465" y="2746"/>
                    <a:pt x="2465" y="2895"/>
                    <a:pt x="2524" y="3014"/>
                  </a:cubicBezTo>
                  <a:cubicBezTo>
                    <a:pt x="2644" y="3223"/>
                    <a:pt x="2733" y="3193"/>
                    <a:pt x="2912" y="3312"/>
                  </a:cubicBezTo>
                  <a:cubicBezTo>
                    <a:pt x="2673" y="3431"/>
                    <a:pt x="2554" y="3669"/>
                    <a:pt x="2614" y="3937"/>
                  </a:cubicBezTo>
                  <a:cubicBezTo>
                    <a:pt x="2644" y="4116"/>
                    <a:pt x="2554" y="4027"/>
                    <a:pt x="2763" y="4175"/>
                  </a:cubicBezTo>
                  <a:cubicBezTo>
                    <a:pt x="2912" y="4324"/>
                    <a:pt x="3239" y="4443"/>
                    <a:pt x="3447" y="4563"/>
                  </a:cubicBezTo>
                  <a:cubicBezTo>
                    <a:pt x="3537" y="4629"/>
                    <a:pt x="3660" y="4713"/>
                    <a:pt x="3778" y="4713"/>
                  </a:cubicBezTo>
                  <a:cubicBezTo>
                    <a:pt x="3818" y="4713"/>
                    <a:pt x="3857" y="4704"/>
                    <a:pt x="3894" y="4682"/>
                  </a:cubicBezTo>
                  <a:cubicBezTo>
                    <a:pt x="3983" y="4622"/>
                    <a:pt x="4132" y="4354"/>
                    <a:pt x="4073" y="4235"/>
                  </a:cubicBezTo>
                  <a:cubicBezTo>
                    <a:pt x="4013" y="4086"/>
                    <a:pt x="3864" y="4116"/>
                    <a:pt x="3686" y="4027"/>
                  </a:cubicBezTo>
                  <a:cubicBezTo>
                    <a:pt x="3567" y="3937"/>
                    <a:pt x="3418" y="3729"/>
                    <a:pt x="3358" y="3610"/>
                  </a:cubicBezTo>
                  <a:cubicBezTo>
                    <a:pt x="3376" y="3604"/>
                    <a:pt x="3393" y="3601"/>
                    <a:pt x="3411" y="3601"/>
                  </a:cubicBezTo>
                  <a:cubicBezTo>
                    <a:pt x="3572" y="3601"/>
                    <a:pt x="3733" y="3824"/>
                    <a:pt x="3894" y="3878"/>
                  </a:cubicBezTo>
                  <a:cubicBezTo>
                    <a:pt x="3924" y="3401"/>
                    <a:pt x="3239" y="3342"/>
                    <a:pt x="3120" y="2955"/>
                  </a:cubicBezTo>
                  <a:cubicBezTo>
                    <a:pt x="3239" y="2836"/>
                    <a:pt x="3299" y="2657"/>
                    <a:pt x="3269" y="2478"/>
                  </a:cubicBezTo>
                  <a:cubicBezTo>
                    <a:pt x="2882" y="2300"/>
                    <a:pt x="2941" y="1764"/>
                    <a:pt x="2971" y="1436"/>
                  </a:cubicBezTo>
                  <a:cubicBezTo>
                    <a:pt x="3060" y="811"/>
                    <a:pt x="2733" y="692"/>
                    <a:pt x="2227" y="454"/>
                  </a:cubicBezTo>
                  <a:cubicBezTo>
                    <a:pt x="1869" y="305"/>
                    <a:pt x="1453" y="67"/>
                    <a:pt x="1066" y="7"/>
                  </a:cubicBezTo>
                  <a:cubicBezTo>
                    <a:pt x="1028" y="3"/>
                    <a:pt x="992" y="1"/>
                    <a:pt x="95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3478890" y="1309190"/>
              <a:ext cx="45880" cy="40700"/>
            </a:xfrm>
            <a:custGeom>
              <a:avLst/>
              <a:gdLst/>
              <a:ahLst/>
              <a:cxnLst/>
              <a:rect l="l" t="t" r="r" b="b"/>
              <a:pathLst>
                <a:path w="2294" h="2035" extrusionOk="0">
                  <a:moveTo>
                    <a:pt x="1192" y="1"/>
                  </a:moveTo>
                  <a:cubicBezTo>
                    <a:pt x="983" y="1"/>
                    <a:pt x="745" y="1"/>
                    <a:pt x="567" y="60"/>
                  </a:cubicBezTo>
                  <a:cubicBezTo>
                    <a:pt x="507" y="90"/>
                    <a:pt x="1" y="388"/>
                    <a:pt x="120" y="417"/>
                  </a:cubicBezTo>
                  <a:cubicBezTo>
                    <a:pt x="656" y="596"/>
                    <a:pt x="626" y="953"/>
                    <a:pt x="864" y="1400"/>
                  </a:cubicBezTo>
                  <a:cubicBezTo>
                    <a:pt x="890" y="1504"/>
                    <a:pt x="1501" y="2035"/>
                    <a:pt x="1680" y="2035"/>
                  </a:cubicBezTo>
                  <a:cubicBezTo>
                    <a:pt x="1707" y="2035"/>
                    <a:pt x="1724" y="2023"/>
                    <a:pt x="1728" y="1995"/>
                  </a:cubicBezTo>
                  <a:cubicBezTo>
                    <a:pt x="1761" y="1846"/>
                    <a:pt x="1888" y="1789"/>
                    <a:pt x="2019" y="1789"/>
                  </a:cubicBezTo>
                  <a:cubicBezTo>
                    <a:pt x="2122" y="1789"/>
                    <a:pt x="2228" y="1824"/>
                    <a:pt x="2294" y="1876"/>
                  </a:cubicBezTo>
                  <a:cubicBezTo>
                    <a:pt x="2204" y="1430"/>
                    <a:pt x="1519" y="864"/>
                    <a:pt x="1073" y="864"/>
                  </a:cubicBezTo>
                  <a:cubicBezTo>
                    <a:pt x="1130" y="722"/>
                    <a:pt x="1207" y="681"/>
                    <a:pt x="1295" y="681"/>
                  </a:cubicBezTo>
                  <a:cubicBezTo>
                    <a:pt x="1391" y="681"/>
                    <a:pt x="1500" y="729"/>
                    <a:pt x="1609" y="745"/>
                  </a:cubicBezTo>
                  <a:cubicBezTo>
                    <a:pt x="1579" y="685"/>
                    <a:pt x="1549" y="626"/>
                    <a:pt x="1549" y="566"/>
                  </a:cubicBezTo>
                  <a:cubicBezTo>
                    <a:pt x="1586" y="559"/>
                    <a:pt x="1624" y="555"/>
                    <a:pt x="1661" y="555"/>
                  </a:cubicBezTo>
                  <a:cubicBezTo>
                    <a:pt x="1772" y="555"/>
                    <a:pt x="1884" y="589"/>
                    <a:pt x="1996" y="656"/>
                  </a:cubicBezTo>
                  <a:cubicBezTo>
                    <a:pt x="1996" y="209"/>
                    <a:pt x="1519" y="60"/>
                    <a:pt x="119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3531890" y="1336730"/>
              <a:ext cx="17900" cy="33820"/>
            </a:xfrm>
            <a:custGeom>
              <a:avLst/>
              <a:gdLst/>
              <a:ahLst/>
              <a:cxnLst/>
              <a:rect l="l" t="t" r="r" b="b"/>
              <a:pathLst>
                <a:path w="895" h="1691" extrusionOk="0">
                  <a:moveTo>
                    <a:pt x="512" y="1"/>
                  </a:moveTo>
                  <a:cubicBezTo>
                    <a:pt x="510" y="1"/>
                    <a:pt x="519" y="12"/>
                    <a:pt x="533" y="28"/>
                  </a:cubicBezTo>
                  <a:lnTo>
                    <a:pt x="533" y="28"/>
                  </a:lnTo>
                  <a:cubicBezTo>
                    <a:pt x="534" y="26"/>
                    <a:pt x="535" y="25"/>
                    <a:pt x="537" y="23"/>
                  </a:cubicBezTo>
                  <a:cubicBezTo>
                    <a:pt x="521" y="7"/>
                    <a:pt x="513" y="1"/>
                    <a:pt x="512" y="1"/>
                  </a:cubicBezTo>
                  <a:close/>
                  <a:moveTo>
                    <a:pt x="626" y="112"/>
                  </a:moveTo>
                  <a:lnTo>
                    <a:pt x="626" y="112"/>
                  </a:lnTo>
                  <a:cubicBezTo>
                    <a:pt x="626" y="113"/>
                    <a:pt x="625" y="114"/>
                    <a:pt x="625" y="115"/>
                  </a:cubicBezTo>
                  <a:lnTo>
                    <a:pt x="625" y="115"/>
                  </a:lnTo>
                  <a:cubicBezTo>
                    <a:pt x="626" y="115"/>
                    <a:pt x="626" y="114"/>
                    <a:pt x="626" y="112"/>
                  </a:cubicBezTo>
                  <a:close/>
                  <a:moveTo>
                    <a:pt x="160" y="311"/>
                  </a:moveTo>
                  <a:lnTo>
                    <a:pt x="160" y="311"/>
                  </a:lnTo>
                  <a:cubicBezTo>
                    <a:pt x="161" y="316"/>
                    <a:pt x="168" y="321"/>
                    <a:pt x="179" y="321"/>
                  </a:cubicBezTo>
                  <a:lnTo>
                    <a:pt x="160" y="311"/>
                  </a:lnTo>
                  <a:close/>
                  <a:moveTo>
                    <a:pt x="533" y="28"/>
                  </a:moveTo>
                  <a:cubicBezTo>
                    <a:pt x="429" y="155"/>
                    <a:pt x="259" y="237"/>
                    <a:pt x="81" y="237"/>
                  </a:cubicBezTo>
                  <a:cubicBezTo>
                    <a:pt x="55" y="237"/>
                    <a:pt x="28" y="235"/>
                    <a:pt x="1" y="231"/>
                  </a:cubicBezTo>
                  <a:lnTo>
                    <a:pt x="1" y="231"/>
                  </a:lnTo>
                  <a:lnTo>
                    <a:pt x="160" y="311"/>
                  </a:lnTo>
                  <a:lnTo>
                    <a:pt x="160" y="311"/>
                  </a:lnTo>
                  <a:cubicBezTo>
                    <a:pt x="158" y="302"/>
                    <a:pt x="172" y="291"/>
                    <a:pt x="209" y="291"/>
                  </a:cubicBezTo>
                  <a:cubicBezTo>
                    <a:pt x="358" y="470"/>
                    <a:pt x="269" y="648"/>
                    <a:pt x="269" y="857"/>
                  </a:cubicBezTo>
                  <a:cubicBezTo>
                    <a:pt x="297" y="970"/>
                    <a:pt x="513" y="1216"/>
                    <a:pt x="256" y="1216"/>
                  </a:cubicBezTo>
                  <a:cubicBezTo>
                    <a:pt x="242" y="1216"/>
                    <a:pt x="226" y="1216"/>
                    <a:pt x="209" y="1214"/>
                  </a:cubicBezTo>
                  <a:lnTo>
                    <a:pt x="209" y="1214"/>
                  </a:lnTo>
                  <a:cubicBezTo>
                    <a:pt x="418" y="1274"/>
                    <a:pt x="626" y="1512"/>
                    <a:pt x="686" y="1690"/>
                  </a:cubicBezTo>
                  <a:cubicBezTo>
                    <a:pt x="775" y="1601"/>
                    <a:pt x="775" y="1631"/>
                    <a:pt x="894" y="1601"/>
                  </a:cubicBezTo>
                  <a:cubicBezTo>
                    <a:pt x="864" y="1096"/>
                    <a:pt x="390" y="620"/>
                    <a:pt x="625" y="115"/>
                  </a:cubicBezTo>
                  <a:lnTo>
                    <a:pt x="625" y="115"/>
                  </a:lnTo>
                  <a:cubicBezTo>
                    <a:pt x="624" y="115"/>
                    <a:pt x="624" y="115"/>
                    <a:pt x="624" y="115"/>
                  </a:cubicBezTo>
                  <a:cubicBezTo>
                    <a:pt x="612" y="115"/>
                    <a:pt x="562" y="62"/>
                    <a:pt x="533" y="2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3533090" y="1370530"/>
              <a:ext cx="22640" cy="32180"/>
            </a:xfrm>
            <a:custGeom>
              <a:avLst/>
              <a:gdLst/>
              <a:ahLst/>
              <a:cxnLst/>
              <a:rect l="l" t="t" r="r" b="b"/>
              <a:pathLst>
                <a:path w="1132" h="1609" extrusionOk="0">
                  <a:moveTo>
                    <a:pt x="149" y="0"/>
                  </a:moveTo>
                  <a:lnTo>
                    <a:pt x="161" y="125"/>
                  </a:lnTo>
                  <a:lnTo>
                    <a:pt x="161" y="125"/>
                  </a:lnTo>
                  <a:cubicBezTo>
                    <a:pt x="147" y="114"/>
                    <a:pt x="133" y="102"/>
                    <a:pt x="119" y="90"/>
                  </a:cubicBezTo>
                  <a:lnTo>
                    <a:pt x="119" y="90"/>
                  </a:lnTo>
                  <a:cubicBezTo>
                    <a:pt x="90" y="209"/>
                    <a:pt x="149" y="239"/>
                    <a:pt x="179" y="328"/>
                  </a:cubicBezTo>
                  <a:lnTo>
                    <a:pt x="161" y="125"/>
                  </a:lnTo>
                  <a:lnTo>
                    <a:pt x="161" y="125"/>
                  </a:lnTo>
                  <a:cubicBezTo>
                    <a:pt x="167" y="131"/>
                    <a:pt x="174" y="136"/>
                    <a:pt x="181" y="142"/>
                  </a:cubicBezTo>
                  <a:lnTo>
                    <a:pt x="181" y="142"/>
                  </a:lnTo>
                  <a:cubicBezTo>
                    <a:pt x="173" y="95"/>
                    <a:pt x="163" y="48"/>
                    <a:pt x="149" y="0"/>
                  </a:cubicBezTo>
                  <a:close/>
                  <a:moveTo>
                    <a:pt x="181" y="142"/>
                  </a:moveTo>
                  <a:cubicBezTo>
                    <a:pt x="241" y="511"/>
                    <a:pt x="132" y="874"/>
                    <a:pt x="0" y="1191"/>
                  </a:cubicBezTo>
                  <a:cubicBezTo>
                    <a:pt x="387" y="1221"/>
                    <a:pt x="864" y="1251"/>
                    <a:pt x="1132" y="1608"/>
                  </a:cubicBezTo>
                  <a:cubicBezTo>
                    <a:pt x="1102" y="1430"/>
                    <a:pt x="1042" y="1251"/>
                    <a:pt x="953" y="1102"/>
                  </a:cubicBezTo>
                  <a:cubicBezTo>
                    <a:pt x="983" y="1072"/>
                    <a:pt x="1013" y="1042"/>
                    <a:pt x="1072" y="1013"/>
                  </a:cubicBezTo>
                  <a:cubicBezTo>
                    <a:pt x="953" y="834"/>
                    <a:pt x="834" y="685"/>
                    <a:pt x="655" y="566"/>
                  </a:cubicBezTo>
                  <a:cubicBezTo>
                    <a:pt x="774" y="566"/>
                    <a:pt x="894" y="626"/>
                    <a:pt x="1013" y="685"/>
                  </a:cubicBezTo>
                  <a:cubicBezTo>
                    <a:pt x="737" y="492"/>
                    <a:pt x="436" y="351"/>
                    <a:pt x="181" y="14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7"/>
            <p:cNvSpPr/>
            <p:nvPr/>
          </p:nvSpPr>
          <p:spPr>
            <a:xfrm>
              <a:off x="3374690" y="1315770"/>
              <a:ext cx="107200" cy="60260"/>
            </a:xfrm>
            <a:custGeom>
              <a:avLst/>
              <a:gdLst/>
              <a:ahLst/>
              <a:cxnLst/>
              <a:rect l="l" t="t" r="r" b="b"/>
              <a:pathLst>
                <a:path w="5360" h="3013" extrusionOk="0">
                  <a:moveTo>
                    <a:pt x="2243" y="0"/>
                  </a:moveTo>
                  <a:cubicBezTo>
                    <a:pt x="2071" y="0"/>
                    <a:pt x="1899" y="8"/>
                    <a:pt x="1727" y="29"/>
                  </a:cubicBezTo>
                  <a:cubicBezTo>
                    <a:pt x="1281" y="88"/>
                    <a:pt x="834" y="88"/>
                    <a:pt x="417" y="237"/>
                  </a:cubicBezTo>
                  <a:cubicBezTo>
                    <a:pt x="0" y="416"/>
                    <a:pt x="90" y="624"/>
                    <a:pt x="90" y="1101"/>
                  </a:cubicBezTo>
                  <a:cubicBezTo>
                    <a:pt x="90" y="1518"/>
                    <a:pt x="239" y="1964"/>
                    <a:pt x="477" y="2322"/>
                  </a:cubicBezTo>
                  <a:cubicBezTo>
                    <a:pt x="596" y="2470"/>
                    <a:pt x="715" y="2619"/>
                    <a:pt x="894" y="2679"/>
                  </a:cubicBezTo>
                  <a:cubicBezTo>
                    <a:pt x="1311" y="2917"/>
                    <a:pt x="1876" y="3006"/>
                    <a:pt x="2353" y="3006"/>
                  </a:cubicBezTo>
                  <a:cubicBezTo>
                    <a:pt x="2556" y="3006"/>
                    <a:pt x="2772" y="3013"/>
                    <a:pt x="2992" y="3013"/>
                  </a:cubicBezTo>
                  <a:cubicBezTo>
                    <a:pt x="3578" y="3013"/>
                    <a:pt x="4190" y="2966"/>
                    <a:pt x="4645" y="2619"/>
                  </a:cubicBezTo>
                  <a:cubicBezTo>
                    <a:pt x="5211" y="2173"/>
                    <a:pt x="5241" y="1815"/>
                    <a:pt x="5270" y="1101"/>
                  </a:cubicBezTo>
                  <a:cubicBezTo>
                    <a:pt x="5270" y="922"/>
                    <a:pt x="5360" y="714"/>
                    <a:pt x="5300" y="535"/>
                  </a:cubicBezTo>
                  <a:cubicBezTo>
                    <a:pt x="5230" y="131"/>
                    <a:pt x="4932" y="48"/>
                    <a:pt x="4608" y="48"/>
                  </a:cubicBezTo>
                  <a:cubicBezTo>
                    <a:pt x="4382" y="48"/>
                    <a:pt x="4144" y="88"/>
                    <a:pt x="3960" y="88"/>
                  </a:cubicBezTo>
                  <a:cubicBezTo>
                    <a:pt x="3388" y="88"/>
                    <a:pt x="2815" y="0"/>
                    <a:pt x="224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3305010" y="1234990"/>
              <a:ext cx="248940" cy="132800"/>
            </a:xfrm>
            <a:custGeom>
              <a:avLst/>
              <a:gdLst/>
              <a:ahLst/>
              <a:cxnLst/>
              <a:rect l="l" t="t" r="r" b="b"/>
              <a:pathLst>
                <a:path w="12447" h="6640" extrusionOk="0">
                  <a:moveTo>
                    <a:pt x="9513" y="0"/>
                  </a:moveTo>
                  <a:cubicBezTo>
                    <a:pt x="9437" y="0"/>
                    <a:pt x="9348" y="24"/>
                    <a:pt x="9231" y="78"/>
                  </a:cubicBezTo>
                  <a:cubicBezTo>
                    <a:pt x="9052" y="167"/>
                    <a:pt x="8546" y="614"/>
                    <a:pt x="8874" y="823"/>
                  </a:cubicBezTo>
                  <a:cubicBezTo>
                    <a:pt x="8784" y="818"/>
                    <a:pt x="8695" y="816"/>
                    <a:pt x="8607" y="816"/>
                  </a:cubicBezTo>
                  <a:cubicBezTo>
                    <a:pt x="7509" y="816"/>
                    <a:pt x="6435" y="1140"/>
                    <a:pt x="5360" y="1388"/>
                  </a:cubicBezTo>
                  <a:cubicBezTo>
                    <a:pt x="5109" y="1451"/>
                    <a:pt x="4742" y="1530"/>
                    <a:pt x="4395" y="1530"/>
                  </a:cubicBezTo>
                  <a:cubicBezTo>
                    <a:pt x="4083" y="1530"/>
                    <a:pt x="3787" y="1466"/>
                    <a:pt x="3604" y="1269"/>
                  </a:cubicBezTo>
                  <a:cubicBezTo>
                    <a:pt x="3395" y="1061"/>
                    <a:pt x="3395" y="763"/>
                    <a:pt x="3187" y="525"/>
                  </a:cubicBezTo>
                  <a:cubicBezTo>
                    <a:pt x="2994" y="284"/>
                    <a:pt x="2724" y="180"/>
                    <a:pt x="2440" y="180"/>
                  </a:cubicBezTo>
                  <a:cubicBezTo>
                    <a:pt x="2372" y="180"/>
                    <a:pt x="2303" y="186"/>
                    <a:pt x="2234" y="197"/>
                  </a:cubicBezTo>
                  <a:cubicBezTo>
                    <a:pt x="1609" y="346"/>
                    <a:pt x="954" y="882"/>
                    <a:pt x="447" y="1329"/>
                  </a:cubicBezTo>
                  <a:cubicBezTo>
                    <a:pt x="1" y="1716"/>
                    <a:pt x="209" y="2162"/>
                    <a:pt x="477" y="2609"/>
                  </a:cubicBezTo>
                  <a:cubicBezTo>
                    <a:pt x="745" y="3026"/>
                    <a:pt x="835" y="3443"/>
                    <a:pt x="596" y="3919"/>
                  </a:cubicBezTo>
                  <a:cubicBezTo>
                    <a:pt x="537" y="4127"/>
                    <a:pt x="328" y="4127"/>
                    <a:pt x="418" y="4425"/>
                  </a:cubicBezTo>
                  <a:cubicBezTo>
                    <a:pt x="477" y="4574"/>
                    <a:pt x="567" y="4663"/>
                    <a:pt x="656" y="4782"/>
                  </a:cubicBezTo>
                  <a:cubicBezTo>
                    <a:pt x="835" y="4991"/>
                    <a:pt x="835" y="5229"/>
                    <a:pt x="1103" y="5229"/>
                  </a:cubicBezTo>
                  <a:cubicBezTo>
                    <a:pt x="1519" y="5229"/>
                    <a:pt x="1430" y="4872"/>
                    <a:pt x="1638" y="4604"/>
                  </a:cubicBezTo>
                  <a:cubicBezTo>
                    <a:pt x="1787" y="4395"/>
                    <a:pt x="2026" y="4306"/>
                    <a:pt x="2234" y="4247"/>
                  </a:cubicBezTo>
                  <a:cubicBezTo>
                    <a:pt x="2402" y="4204"/>
                    <a:pt x="2601" y="4173"/>
                    <a:pt x="2799" y="4173"/>
                  </a:cubicBezTo>
                  <a:cubicBezTo>
                    <a:pt x="3160" y="4173"/>
                    <a:pt x="3520" y="4277"/>
                    <a:pt x="3693" y="4604"/>
                  </a:cubicBezTo>
                  <a:cubicBezTo>
                    <a:pt x="3782" y="4782"/>
                    <a:pt x="3812" y="5110"/>
                    <a:pt x="3872" y="5318"/>
                  </a:cubicBezTo>
                  <a:cubicBezTo>
                    <a:pt x="4110" y="6241"/>
                    <a:pt x="4735" y="6361"/>
                    <a:pt x="5509" y="6569"/>
                  </a:cubicBezTo>
                  <a:cubicBezTo>
                    <a:pt x="5673" y="6620"/>
                    <a:pt x="5833" y="6640"/>
                    <a:pt x="5991" y="6640"/>
                  </a:cubicBezTo>
                  <a:cubicBezTo>
                    <a:pt x="6296" y="6640"/>
                    <a:pt x="6596" y="6568"/>
                    <a:pt x="6908" y="6509"/>
                  </a:cubicBezTo>
                  <a:cubicBezTo>
                    <a:pt x="7325" y="6450"/>
                    <a:pt x="7980" y="6331"/>
                    <a:pt x="8278" y="6003"/>
                  </a:cubicBezTo>
                  <a:cubicBezTo>
                    <a:pt x="8725" y="5557"/>
                    <a:pt x="8516" y="5080"/>
                    <a:pt x="8606" y="4574"/>
                  </a:cubicBezTo>
                  <a:cubicBezTo>
                    <a:pt x="8695" y="4217"/>
                    <a:pt x="9142" y="3889"/>
                    <a:pt x="9469" y="3800"/>
                  </a:cubicBezTo>
                  <a:cubicBezTo>
                    <a:pt x="9586" y="3775"/>
                    <a:pt x="9692" y="3763"/>
                    <a:pt x="9792" y="3763"/>
                  </a:cubicBezTo>
                  <a:cubicBezTo>
                    <a:pt x="10175" y="3763"/>
                    <a:pt x="10454" y="3939"/>
                    <a:pt x="10809" y="4247"/>
                  </a:cubicBezTo>
                  <a:cubicBezTo>
                    <a:pt x="11061" y="4471"/>
                    <a:pt x="11393" y="5118"/>
                    <a:pt x="11729" y="5118"/>
                  </a:cubicBezTo>
                  <a:cubicBezTo>
                    <a:pt x="11750" y="5118"/>
                    <a:pt x="11771" y="5115"/>
                    <a:pt x="11791" y="5110"/>
                  </a:cubicBezTo>
                  <a:cubicBezTo>
                    <a:pt x="12357" y="4991"/>
                    <a:pt x="12446" y="4217"/>
                    <a:pt x="11940" y="3979"/>
                  </a:cubicBezTo>
                  <a:cubicBezTo>
                    <a:pt x="11911" y="3651"/>
                    <a:pt x="11911" y="3413"/>
                    <a:pt x="11821" y="3115"/>
                  </a:cubicBezTo>
                  <a:cubicBezTo>
                    <a:pt x="11702" y="2847"/>
                    <a:pt x="11523" y="2609"/>
                    <a:pt x="11613" y="2252"/>
                  </a:cubicBezTo>
                  <a:cubicBezTo>
                    <a:pt x="11643" y="1924"/>
                    <a:pt x="11911" y="1746"/>
                    <a:pt x="11881" y="1448"/>
                  </a:cubicBezTo>
                  <a:cubicBezTo>
                    <a:pt x="11881" y="1141"/>
                    <a:pt x="11824" y="1031"/>
                    <a:pt x="11692" y="1031"/>
                  </a:cubicBezTo>
                  <a:cubicBezTo>
                    <a:pt x="11632" y="1031"/>
                    <a:pt x="11557" y="1053"/>
                    <a:pt x="11464" y="1090"/>
                  </a:cubicBezTo>
                  <a:cubicBezTo>
                    <a:pt x="11305" y="1170"/>
                    <a:pt x="11305" y="1236"/>
                    <a:pt x="11243" y="1236"/>
                  </a:cubicBezTo>
                  <a:cubicBezTo>
                    <a:pt x="11212" y="1236"/>
                    <a:pt x="11166" y="1220"/>
                    <a:pt x="11077" y="1180"/>
                  </a:cubicBezTo>
                  <a:cubicBezTo>
                    <a:pt x="10898" y="1090"/>
                    <a:pt x="10749" y="852"/>
                    <a:pt x="10571" y="733"/>
                  </a:cubicBezTo>
                  <a:cubicBezTo>
                    <a:pt x="10332" y="584"/>
                    <a:pt x="10154" y="525"/>
                    <a:pt x="9975" y="316"/>
                  </a:cubicBezTo>
                  <a:cubicBezTo>
                    <a:pt x="9788" y="129"/>
                    <a:pt x="9688" y="0"/>
                    <a:pt x="951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3315150" y="1242030"/>
              <a:ext cx="61340" cy="91600"/>
            </a:xfrm>
            <a:custGeom>
              <a:avLst/>
              <a:gdLst/>
              <a:ahLst/>
              <a:cxnLst/>
              <a:rect l="l" t="t" r="r" b="b"/>
              <a:pathLst>
                <a:path w="3067" h="4580" extrusionOk="0">
                  <a:moveTo>
                    <a:pt x="1974" y="0"/>
                  </a:moveTo>
                  <a:cubicBezTo>
                    <a:pt x="1884" y="0"/>
                    <a:pt x="1792" y="9"/>
                    <a:pt x="1697" y="24"/>
                  </a:cubicBezTo>
                  <a:cubicBezTo>
                    <a:pt x="1370" y="54"/>
                    <a:pt x="1012" y="173"/>
                    <a:pt x="774" y="471"/>
                  </a:cubicBezTo>
                  <a:cubicBezTo>
                    <a:pt x="596" y="679"/>
                    <a:pt x="596" y="768"/>
                    <a:pt x="417" y="917"/>
                  </a:cubicBezTo>
                  <a:cubicBezTo>
                    <a:pt x="298" y="1006"/>
                    <a:pt x="179" y="1036"/>
                    <a:pt x="89" y="1185"/>
                  </a:cubicBezTo>
                  <a:cubicBezTo>
                    <a:pt x="328" y="1274"/>
                    <a:pt x="0" y="1483"/>
                    <a:pt x="30" y="1721"/>
                  </a:cubicBezTo>
                  <a:cubicBezTo>
                    <a:pt x="30" y="1900"/>
                    <a:pt x="298" y="2108"/>
                    <a:pt x="387" y="2346"/>
                  </a:cubicBezTo>
                  <a:cubicBezTo>
                    <a:pt x="447" y="2555"/>
                    <a:pt x="536" y="2942"/>
                    <a:pt x="476" y="3150"/>
                  </a:cubicBezTo>
                  <a:cubicBezTo>
                    <a:pt x="447" y="3418"/>
                    <a:pt x="179" y="3537"/>
                    <a:pt x="30" y="3805"/>
                  </a:cubicBezTo>
                  <a:cubicBezTo>
                    <a:pt x="45" y="3802"/>
                    <a:pt x="60" y="3801"/>
                    <a:pt x="74" y="3801"/>
                  </a:cubicBezTo>
                  <a:cubicBezTo>
                    <a:pt x="196" y="3801"/>
                    <a:pt x="268" y="3913"/>
                    <a:pt x="268" y="4073"/>
                  </a:cubicBezTo>
                  <a:cubicBezTo>
                    <a:pt x="476" y="4073"/>
                    <a:pt x="506" y="4371"/>
                    <a:pt x="566" y="4579"/>
                  </a:cubicBezTo>
                  <a:cubicBezTo>
                    <a:pt x="596" y="4282"/>
                    <a:pt x="566" y="3984"/>
                    <a:pt x="566" y="3686"/>
                  </a:cubicBezTo>
                  <a:cubicBezTo>
                    <a:pt x="596" y="3388"/>
                    <a:pt x="596" y="3120"/>
                    <a:pt x="655" y="2852"/>
                  </a:cubicBezTo>
                  <a:cubicBezTo>
                    <a:pt x="685" y="2644"/>
                    <a:pt x="715" y="2317"/>
                    <a:pt x="863" y="2138"/>
                  </a:cubicBezTo>
                  <a:cubicBezTo>
                    <a:pt x="943" y="2059"/>
                    <a:pt x="1057" y="2009"/>
                    <a:pt x="1154" y="2009"/>
                  </a:cubicBezTo>
                  <a:cubicBezTo>
                    <a:pt x="1277" y="2009"/>
                    <a:pt x="1373" y="2088"/>
                    <a:pt x="1340" y="2287"/>
                  </a:cubicBezTo>
                  <a:cubicBezTo>
                    <a:pt x="1548" y="2257"/>
                    <a:pt x="1638" y="2317"/>
                    <a:pt x="1846" y="2168"/>
                  </a:cubicBezTo>
                  <a:cubicBezTo>
                    <a:pt x="2007" y="2033"/>
                    <a:pt x="2096" y="1802"/>
                    <a:pt x="2330" y="1802"/>
                  </a:cubicBezTo>
                  <a:cubicBezTo>
                    <a:pt x="2356" y="1802"/>
                    <a:pt x="2383" y="1805"/>
                    <a:pt x="2412" y="1810"/>
                  </a:cubicBezTo>
                  <a:cubicBezTo>
                    <a:pt x="2412" y="1537"/>
                    <a:pt x="2656" y="1333"/>
                    <a:pt x="2878" y="1333"/>
                  </a:cubicBezTo>
                  <a:cubicBezTo>
                    <a:pt x="2946" y="1333"/>
                    <a:pt x="3011" y="1352"/>
                    <a:pt x="3067" y="1394"/>
                  </a:cubicBezTo>
                  <a:cubicBezTo>
                    <a:pt x="3037" y="1245"/>
                    <a:pt x="2888" y="1066"/>
                    <a:pt x="2829" y="917"/>
                  </a:cubicBezTo>
                  <a:cubicBezTo>
                    <a:pt x="2769" y="738"/>
                    <a:pt x="2769" y="530"/>
                    <a:pt x="2680" y="381"/>
                  </a:cubicBezTo>
                  <a:cubicBezTo>
                    <a:pt x="2500" y="89"/>
                    <a:pt x="2252" y="0"/>
                    <a:pt x="197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3378270" y="1243050"/>
              <a:ext cx="168540" cy="116180"/>
            </a:xfrm>
            <a:custGeom>
              <a:avLst/>
              <a:gdLst/>
              <a:ahLst/>
              <a:cxnLst/>
              <a:rect l="l" t="t" r="r" b="b"/>
              <a:pathLst>
                <a:path w="8427" h="5809" extrusionOk="0">
                  <a:moveTo>
                    <a:pt x="5939" y="0"/>
                  </a:moveTo>
                  <a:cubicBezTo>
                    <a:pt x="5483" y="0"/>
                    <a:pt x="5240" y="353"/>
                    <a:pt x="5062" y="836"/>
                  </a:cubicBezTo>
                  <a:cubicBezTo>
                    <a:pt x="5264" y="937"/>
                    <a:pt x="5337" y="1509"/>
                    <a:pt x="5482" y="1844"/>
                  </a:cubicBezTo>
                  <a:lnTo>
                    <a:pt x="5482" y="1844"/>
                  </a:lnTo>
                  <a:cubicBezTo>
                    <a:pt x="5490" y="1836"/>
                    <a:pt x="5499" y="1827"/>
                    <a:pt x="5508" y="1819"/>
                  </a:cubicBezTo>
                  <a:cubicBezTo>
                    <a:pt x="5601" y="1718"/>
                    <a:pt x="5684" y="1680"/>
                    <a:pt x="5762" y="1680"/>
                  </a:cubicBezTo>
                  <a:cubicBezTo>
                    <a:pt x="5986" y="1680"/>
                    <a:pt x="6175" y="1991"/>
                    <a:pt x="6461" y="2057"/>
                  </a:cubicBezTo>
                  <a:cubicBezTo>
                    <a:pt x="6497" y="2069"/>
                    <a:pt x="6534" y="2074"/>
                    <a:pt x="6571" y="2074"/>
                  </a:cubicBezTo>
                  <a:cubicBezTo>
                    <a:pt x="6752" y="2074"/>
                    <a:pt x="6943" y="1955"/>
                    <a:pt x="7126" y="1955"/>
                  </a:cubicBezTo>
                  <a:cubicBezTo>
                    <a:pt x="7183" y="1955"/>
                    <a:pt x="7239" y="1967"/>
                    <a:pt x="7295" y="1998"/>
                  </a:cubicBezTo>
                  <a:cubicBezTo>
                    <a:pt x="7533" y="2146"/>
                    <a:pt x="7622" y="2712"/>
                    <a:pt x="7652" y="2950"/>
                  </a:cubicBezTo>
                  <a:cubicBezTo>
                    <a:pt x="7712" y="3218"/>
                    <a:pt x="7712" y="3486"/>
                    <a:pt x="7831" y="3724"/>
                  </a:cubicBezTo>
                  <a:cubicBezTo>
                    <a:pt x="7920" y="3903"/>
                    <a:pt x="8248" y="4082"/>
                    <a:pt x="8307" y="4201"/>
                  </a:cubicBezTo>
                  <a:cubicBezTo>
                    <a:pt x="8260" y="4084"/>
                    <a:pt x="8269" y="4004"/>
                    <a:pt x="8347" y="4004"/>
                  </a:cubicBezTo>
                  <a:cubicBezTo>
                    <a:pt x="8368" y="4004"/>
                    <a:pt x="8394" y="4009"/>
                    <a:pt x="8426" y="4022"/>
                  </a:cubicBezTo>
                  <a:cubicBezTo>
                    <a:pt x="8218" y="3486"/>
                    <a:pt x="8128" y="2921"/>
                    <a:pt x="7920" y="2385"/>
                  </a:cubicBezTo>
                  <a:cubicBezTo>
                    <a:pt x="7801" y="2027"/>
                    <a:pt x="7831" y="1968"/>
                    <a:pt x="7980" y="1670"/>
                  </a:cubicBezTo>
                  <a:cubicBezTo>
                    <a:pt x="8099" y="1432"/>
                    <a:pt x="8218" y="1194"/>
                    <a:pt x="8099" y="926"/>
                  </a:cubicBezTo>
                  <a:cubicBezTo>
                    <a:pt x="8019" y="908"/>
                    <a:pt x="7950" y="903"/>
                    <a:pt x="7887" y="903"/>
                  </a:cubicBezTo>
                  <a:cubicBezTo>
                    <a:pt x="7820" y="903"/>
                    <a:pt x="7759" y="909"/>
                    <a:pt x="7700" y="909"/>
                  </a:cubicBezTo>
                  <a:cubicBezTo>
                    <a:pt x="7626" y="909"/>
                    <a:pt x="7554" y="901"/>
                    <a:pt x="7473" y="866"/>
                  </a:cubicBezTo>
                  <a:cubicBezTo>
                    <a:pt x="7235" y="747"/>
                    <a:pt x="7027" y="568"/>
                    <a:pt x="6789" y="390"/>
                  </a:cubicBezTo>
                  <a:cubicBezTo>
                    <a:pt x="6610" y="241"/>
                    <a:pt x="6431" y="122"/>
                    <a:pt x="6193" y="32"/>
                  </a:cubicBezTo>
                  <a:cubicBezTo>
                    <a:pt x="6102" y="11"/>
                    <a:pt x="6018" y="0"/>
                    <a:pt x="5939" y="0"/>
                  </a:cubicBezTo>
                  <a:close/>
                  <a:moveTo>
                    <a:pt x="5482" y="1844"/>
                  </a:moveTo>
                  <a:lnTo>
                    <a:pt x="5482" y="1844"/>
                  </a:lnTo>
                  <a:cubicBezTo>
                    <a:pt x="5157" y="2176"/>
                    <a:pt x="5261" y="2750"/>
                    <a:pt x="4913" y="3069"/>
                  </a:cubicBezTo>
                  <a:cubicBezTo>
                    <a:pt x="4675" y="3308"/>
                    <a:pt x="4317" y="3308"/>
                    <a:pt x="4020" y="3456"/>
                  </a:cubicBezTo>
                  <a:cubicBezTo>
                    <a:pt x="4347" y="3546"/>
                    <a:pt x="4794" y="3516"/>
                    <a:pt x="4258" y="3754"/>
                  </a:cubicBezTo>
                  <a:cubicBezTo>
                    <a:pt x="4059" y="3837"/>
                    <a:pt x="3879" y="3855"/>
                    <a:pt x="3697" y="3855"/>
                  </a:cubicBezTo>
                  <a:cubicBezTo>
                    <a:pt x="3551" y="3855"/>
                    <a:pt x="3404" y="3844"/>
                    <a:pt x="3245" y="3844"/>
                  </a:cubicBezTo>
                  <a:cubicBezTo>
                    <a:pt x="2948" y="3862"/>
                    <a:pt x="2570" y="3962"/>
                    <a:pt x="2219" y="3962"/>
                  </a:cubicBezTo>
                  <a:cubicBezTo>
                    <a:pt x="2007" y="3962"/>
                    <a:pt x="1806" y="3926"/>
                    <a:pt x="1638" y="3814"/>
                  </a:cubicBezTo>
                  <a:cubicBezTo>
                    <a:pt x="1614" y="3814"/>
                    <a:pt x="1590" y="3851"/>
                    <a:pt x="1567" y="3897"/>
                  </a:cubicBezTo>
                  <a:lnTo>
                    <a:pt x="1567" y="3897"/>
                  </a:lnTo>
                  <a:cubicBezTo>
                    <a:pt x="1530" y="3868"/>
                    <a:pt x="1494" y="3852"/>
                    <a:pt x="1461" y="3852"/>
                  </a:cubicBezTo>
                  <a:cubicBezTo>
                    <a:pt x="1449" y="3852"/>
                    <a:pt x="1438" y="3855"/>
                    <a:pt x="1427" y="3859"/>
                  </a:cubicBezTo>
                  <a:lnTo>
                    <a:pt x="1427" y="3859"/>
                  </a:lnTo>
                  <a:cubicBezTo>
                    <a:pt x="1159" y="3722"/>
                    <a:pt x="731" y="3631"/>
                    <a:pt x="476" y="3605"/>
                  </a:cubicBezTo>
                  <a:cubicBezTo>
                    <a:pt x="387" y="3427"/>
                    <a:pt x="179" y="3278"/>
                    <a:pt x="0" y="3129"/>
                  </a:cubicBezTo>
                  <a:lnTo>
                    <a:pt x="0" y="3129"/>
                  </a:lnTo>
                  <a:cubicBezTo>
                    <a:pt x="30" y="3248"/>
                    <a:pt x="30" y="3397"/>
                    <a:pt x="60" y="3546"/>
                  </a:cubicBezTo>
                  <a:cubicBezTo>
                    <a:pt x="89" y="3695"/>
                    <a:pt x="119" y="3784"/>
                    <a:pt x="179" y="3933"/>
                  </a:cubicBezTo>
                  <a:cubicBezTo>
                    <a:pt x="268" y="4201"/>
                    <a:pt x="328" y="4558"/>
                    <a:pt x="357" y="4826"/>
                  </a:cubicBezTo>
                  <a:cubicBezTo>
                    <a:pt x="387" y="4677"/>
                    <a:pt x="357" y="4409"/>
                    <a:pt x="476" y="4260"/>
                  </a:cubicBezTo>
                  <a:cubicBezTo>
                    <a:pt x="536" y="4290"/>
                    <a:pt x="625" y="4290"/>
                    <a:pt x="655" y="4320"/>
                  </a:cubicBezTo>
                  <a:cubicBezTo>
                    <a:pt x="655" y="4047"/>
                    <a:pt x="834" y="3914"/>
                    <a:pt x="1033" y="3914"/>
                  </a:cubicBezTo>
                  <a:cubicBezTo>
                    <a:pt x="1138" y="3914"/>
                    <a:pt x="1248" y="3950"/>
                    <a:pt x="1340" y="4022"/>
                  </a:cubicBezTo>
                  <a:cubicBezTo>
                    <a:pt x="1353" y="3928"/>
                    <a:pt x="1385" y="3876"/>
                    <a:pt x="1427" y="3859"/>
                  </a:cubicBezTo>
                  <a:lnTo>
                    <a:pt x="1427" y="3859"/>
                  </a:lnTo>
                  <a:cubicBezTo>
                    <a:pt x="1473" y="3882"/>
                    <a:pt x="1514" y="3907"/>
                    <a:pt x="1548" y="3933"/>
                  </a:cubicBezTo>
                  <a:cubicBezTo>
                    <a:pt x="1554" y="3921"/>
                    <a:pt x="1561" y="3908"/>
                    <a:pt x="1567" y="3897"/>
                  </a:cubicBezTo>
                  <a:lnTo>
                    <a:pt x="1567" y="3897"/>
                  </a:lnTo>
                  <a:cubicBezTo>
                    <a:pt x="1580" y="3907"/>
                    <a:pt x="1594" y="3919"/>
                    <a:pt x="1608" y="3933"/>
                  </a:cubicBezTo>
                  <a:cubicBezTo>
                    <a:pt x="1757" y="4112"/>
                    <a:pt x="1667" y="4439"/>
                    <a:pt x="1787" y="4647"/>
                  </a:cubicBezTo>
                  <a:cubicBezTo>
                    <a:pt x="1832" y="4625"/>
                    <a:pt x="2033" y="4065"/>
                    <a:pt x="2179" y="4065"/>
                  </a:cubicBezTo>
                  <a:cubicBezTo>
                    <a:pt x="2224" y="4065"/>
                    <a:pt x="2264" y="4119"/>
                    <a:pt x="2293" y="4260"/>
                  </a:cubicBezTo>
                  <a:cubicBezTo>
                    <a:pt x="2322" y="4231"/>
                    <a:pt x="2382" y="4201"/>
                    <a:pt x="2412" y="4171"/>
                  </a:cubicBezTo>
                  <a:cubicBezTo>
                    <a:pt x="2412" y="4350"/>
                    <a:pt x="2471" y="4558"/>
                    <a:pt x="2561" y="4737"/>
                  </a:cubicBezTo>
                  <a:cubicBezTo>
                    <a:pt x="2695" y="4602"/>
                    <a:pt x="2781" y="3908"/>
                    <a:pt x="3016" y="3908"/>
                  </a:cubicBezTo>
                  <a:cubicBezTo>
                    <a:pt x="3041" y="3908"/>
                    <a:pt x="3068" y="3916"/>
                    <a:pt x="3097" y="3933"/>
                  </a:cubicBezTo>
                  <a:cubicBezTo>
                    <a:pt x="3245" y="3992"/>
                    <a:pt x="3275" y="4826"/>
                    <a:pt x="3305" y="5005"/>
                  </a:cubicBezTo>
                  <a:cubicBezTo>
                    <a:pt x="3573" y="4796"/>
                    <a:pt x="3394" y="4379"/>
                    <a:pt x="3603" y="4112"/>
                  </a:cubicBezTo>
                  <a:cubicBezTo>
                    <a:pt x="3871" y="4141"/>
                    <a:pt x="4020" y="4260"/>
                    <a:pt x="4049" y="4558"/>
                  </a:cubicBezTo>
                  <a:cubicBezTo>
                    <a:pt x="4287" y="4380"/>
                    <a:pt x="3931" y="4083"/>
                    <a:pt x="4345" y="3993"/>
                  </a:cubicBezTo>
                  <a:lnTo>
                    <a:pt x="4345" y="3993"/>
                  </a:lnTo>
                  <a:cubicBezTo>
                    <a:pt x="4345" y="3997"/>
                    <a:pt x="4542" y="4043"/>
                    <a:pt x="4632" y="4043"/>
                  </a:cubicBezTo>
                  <a:cubicBezTo>
                    <a:pt x="4663" y="4043"/>
                    <a:pt x="4682" y="4037"/>
                    <a:pt x="4675" y="4022"/>
                  </a:cubicBezTo>
                  <a:lnTo>
                    <a:pt x="4675" y="4022"/>
                  </a:lnTo>
                  <a:cubicBezTo>
                    <a:pt x="4764" y="4141"/>
                    <a:pt x="4704" y="4350"/>
                    <a:pt x="4704" y="4469"/>
                  </a:cubicBezTo>
                  <a:cubicBezTo>
                    <a:pt x="4704" y="4790"/>
                    <a:pt x="4566" y="5465"/>
                    <a:pt x="4377" y="5465"/>
                  </a:cubicBezTo>
                  <a:cubicBezTo>
                    <a:pt x="4304" y="5465"/>
                    <a:pt x="4222" y="5362"/>
                    <a:pt x="4139" y="5094"/>
                  </a:cubicBezTo>
                  <a:cubicBezTo>
                    <a:pt x="4079" y="5332"/>
                    <a:pt x="4020" y="5570"/>
                    <a:pt x="3960" y="5809"/>
                  </a:cubicBezTo>
                  <a:cubicBezTo>
                    <a:pt x="4585" y="5630"/>
                    <a:pt x="4704" y="5035"/>
                    <a:pt x="4794" y="4439"/>
                  </a:cubicBezTo>
                  <a:cubicBezTo>
                    <a:pt x="4943" y="3605"/>
                    <a:pt x="5240" y="3516"/>
                    <a:pt x="5925" y="3278"/>
                  </a:cubicBezTo>
                  <a:cubicBezTo>
                    <a:pt x="5776" y="3218"/>
                    <a:pt x="5657" y="3189"/>
                    <a:pt x="5598" y="3099"/>
                  </a:cubicBezTo>
                  <a:cubicBezTo>
                    <a:pt x="5657" y="3069"/>
                    <a:pt x="5717" y="2980"/>
                    <a:pt x="5776" y="2950"/>
                  </a:cubicBezTo>
                  <a:cubicBezTo>
                    <a:pt x="5657" y="2861"/>
                    <a:pt x="5657" y="2712"/>
                    <a:pt x="5717" y="2563"/>
                  </a:cubicBezTo>
                  <a:lnTo>
                    <a:pt x="5717" y="2563"/>
                  </a:lnTo>
                  <a:cubicBezTo>
                    <a:pt x="6014" y="2712"/>
                    <a:pt x="6491" y="2533"/>
                    <a:pt x="6759" y="2831"/>
                  </a:cubicBezTo>
                  <a:cubicBezTo>
                    <a:pt x="6669" y="2861"/>
                    <a:pt x="6580" y="2980"/>
                    <a:pt x="6521" y="3010"/>
                  </a:cubicBezTo>
                  <a:cubicBezTo>
                    <a:pt x="6620" y="2964"/>
                    <a:pt x="6709" y="2943"/>
                    <a:pt x="6789" y="2943"/>
                  </a:cubicBezTo>
                  <a:cubicBezTo>
                    <a:pt x="7373" y="2943"/>
                    <a:pt x="7460" y="4065"/>
                    <a:pt x="7801" y="4379"/>
                  </a:cubicBezTo>
                  <a:cubicBezTo>
                    <a:pt x="7771" y="4350"/>
                    <a:pt x="7741" y="3814"/>
                    <a:pt x="7741" y="3724"/>
                  </a:cubicBezTo>
                  <a:cubicBezTo>
                    <a:pt x="7652" y="3486"/>
                    <a:pt x="7563" y="3248"/>
                    <a:pt x="7444" y="3010"/>
                  </a:cubicBezTo>
                  <a:cubicBezTo>
                    <a:pt x="7176" y="2533"/>
                    <a:pt x="6818" y="2653"/>
                    <a:pt x="6431" y="2474"/>
                  </a:cubicBezTo>
                  <a:cubicBezTo>
                    <a:pt x="6550" y="2385"/>
                    <a:pt x="6789" y="2295"/>
                    <a:pt x="6908" y="2295"/>
                  </a:cubicBezTo>
                  <a:cubicBezTo>
                    <a:pt x="6848" y="2286"/>
                    <a:pt x="6791" y="2282"/>
                    <a:pt x="6736" y="2282"/>
                  </a:cubicBezTo>
                  <a:cubicBezTo>
                    <a:pt x="6503" y="2282"/>
                    <a:pt x="6306" y="2350"/>
                    <a:pt x="6120" y="2350"/>
                  </a:cubicBezTo>
                  <a:cubicBezTo>
                    <a:pt x="5932" y="2350"/>
                    <a:pt x="5756" y="2280"/>
                    <a:pt x="5568" y="1998"/>
                  </a:cubicBezTo>
                  <a:cubicBezTo>
                    <a:pt x="5536" y="1957"/>
                    <a:pt x="5508" y="1904"/>
                    <a:pt x="5482" y="184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3332170" y="1294310"/>
              <a:ext cx="21100" cy="29780"/>
            </a:xfrm>
            <a:custGeom>
              <a:avLst/>
              <a:gdLst/>
              <a:ahLst/>
              <a:cxnLst/>
              <a:rect l="l" t="t" r="r" b="b"/>
              <a:pathLst>
                <a:path w="1055" h="1489" extrusionOk="0">
                  <a:moveTo>
                    <a:pt x="191" y="0"/>
                  </a:moveTo>
                  <a:lnTo>
                    <a:pt x="191" y="0"/>
                  </a:lnTo>
                  <a:cubicBezTo>
                    <a:pt x="196" y="48"/>
                    <a:pt x="203" y="91"/>
                    <a:pt x="212" y="129"/>
                  </a:cubicBezTo>
                  <a:lnTo>
                    <a:pt x="212" y="129"/>
                  </a:lnTo>
                  <a:cubicBezTo>
                    <a:pt x="237" y="98"/>
                    <a:pt x="269" y="65"/>
                    <a:pt x="310" y="30"/>
                  </a:cubicBezTo>
                  <a:lnTo>
                    <a:pt x="191" y="0"/>
                  </a:lnTo>
                  <a:close/>
                  <a:moveTo>
                    <a:pt x="1055" y="60"/>
                  </a:moveTo>
                  <a:lnTo>
                    <a:pt x="1055" y="60"/>
                  </a:lnTo>
                  <a:cubicBezTo>
                    <a:pt x="854" y="211"/>
                    <a:pt x="624" y="371"/>
                    <a:pt x="452" y="371"/>
                  </a:cubicBezTo>
                  <a:cubicBezTo>
                    <a:pt x="341" y="371"/>
                    <a:pt x="254" y="305"/>
                    <a:pt x="212" y="129"/>
                  </a:cubicBezTo>
                  <a:lnTo>
                    <a:pt x="212" y="129"/>
                  </a:lnTo>
                  <a:cubicBezTo>
                    <a:pt x="1" y="391"/>
                    <a:pt x="307" y="538"/>
                    <a:pt x="280" y="804"/>
                  </a:cubicBezTo>
                  <a:cubicBezTo>
                    <a:pt x="280" y="834"/>
                    <a:pt x="132" y="1013"/>
                    <a:pt x="102" y="1072"/>
                  </a:cubicBezTo>
                  <a:cubicBezTo>
                    <a:pt x="42" y="1191"/>
                    <a:pt x="42" y="1370"/>
                    <a:pt x="102" y="1489"/>
                  </a:cubicBezTo>
                  <a:cubicBezTo>
                    <a:pt x="206" y="1307"/>
                    <a:pt x="287" y="1056"/>
                    <a:pt x="486" y="1056"/>
                  </a:cubicBezTo>
                  <a:cubicBezTo>
                    <a:pt x="514" y="1056"/>
                    <a:pt x="545" y="1061"/>
                    <a:pt x="578" y="1072"/>
                  </a:cubicBezTo>
                  <a:cubicBezTo>
                    <a:pt x="548" y="626"/>
                    <a:pt x="816" y="387"/>
                    <a:pt x="1055" y="6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3318710" y="1243750"/>
              <a:ext cx="56000" cy="40520"/>
            </a:xfrm>
            <a:custGeom>
              <a:avLst/>
              <a:gdLst/>
              <a:ahLst/>
              <a:cxnLst/>
              <a:rect l="l" t="t" r="r" b="b"/>
              <a:pathLst>
                <a:path w="2800" h="2026" extrusionOk="0">
                  <a:moveTo>
                    <a:pt x="1196" y="964"/>
                  </a:moveTo>
                  <a:cubicBezTo>
                    <a:pt x="1381" y="998"/>
                    <a:pt x="1519" y="1091"/>
                    <a:pt x="1638" y="1397"/>
                  </a:cubicBezTo>
                  <a:cubicBezTo>
                    <a:pt x="1460" y="1308"/>
                    <a:pt x="1400" y="1069"/>
                    <a:pt x="1221" y="980"/>
                  </a:cubicBezTo>
                  <a:cubicBezTo>
                    <a:pt x="1213" y="974"/>
                    <a:pt x="1204" y="969"/>
                    <a:pt x="1196" y="964"/>
                  </a:cubicBezTo>
                  <a:close/>
                  <a:moveTo>
                    <a:pt x="1558" y="1"/>
                  </a:moveTo>
                  <a:cubicBezTo>
                    <a:pt x="1298" y="1"/>
                    <a:pt x="1033" y="107"/>
                    <a:pt x="834" y="265"/>
                  </a:cubicBezTo>
                  <a:cubicBezTo>
                    <a:pt x="537" y="474"/>
                    <a:pt x="179" y="861"/>
                    <a:pt x="685" y="920"/>
                  </a:cubicBezTo>
                  <a:cubicBezTo>
                    <a:pt x="718" y="925"/>
                    <a:pt x="750" y="928"/>
                    <a:pt x="780" y="930"/>
                  </a:cubicBezTo>
                  <a:lnTo>
                    <a:pt x="780" y="930"/>
                  </a:lnTo>
                  <a:cubicBezTo>
                    <a:pt x="714" y="944"/>
                    <a:pt x="651" y="962"/>
                    <a:pt x="596" y="980"/>
                  </a:cubicBezTo>
                  <a:cubicBezTo>
                    <a:pt x="120" y="1069"/>
                    <a:pt x="1" y="1218"/>
                    <a:pt x="209" y="1665"/>
                  </a:cubicBezTo>
                  <a:cubicBezTo>
                    <a:pt x="244" y="1660"/>
                    <a:pt x="277" y="1658"/>
                    <a:pt x="309" y="1658"/>
                  </a:cubicBezTo>
                  <a:cubicBezTo>
                    <a:pt x="496" y="1658"/>
                    <a:pt x="626" y="1742"/>
                    <a:pt x="626" y="2022"/>
                  </a:cubicBezTo>
                  <a:cubicBezTo>
                    <a:pt x="681" y="1967"/>
                    <a:pt x="838" y="1810"/>
                    <a:pt x="955" y="1810"/>
                  </a:cubicBezTo>
                  <a:cubicBezTo>
                    <a:pt x="965" y="1810"/>
                    <a:pt x="974" y="1811"/>
                    <a:pt x="983" y="1814"/>
                  </a:cubicBezTo>
                  <a:cubicBezTo>
                    <a:pt x="1178" y="1841"/>
                    <a:pt x="1217" y="2025"/>
                    <a:pt x="1439" y="2025"/>
                  </a:cubicBezTo>
                  <a:cubicBezTo>
                    <a:pt x="1455" y="2025"/>
                    <a:pt x="1472" y="2024"/>
                    <a:pt x="1489" y="2022"/>
                  </a:cubicBezTo>
                  <a:cubicBezTo>
                    <a:pt x="1787" y="1992"/>
                    <a:pt x="1996" y="1635"/>
                    <a:pt x="2353" y="1635"/>
                  </a:cubicBezTo>
                  <a:cubicBezTo>
                    <a:pt x="2214" y="1384"/>
                    <a:pt x="2544" y="1186"/>
                    <a:pt x="2757" y="1186"/>
                  </a:cubicBezTo>
                  <a:cubicBezTo>
                    <a:pt x="2772" y="1186"/>
                    <a:pt x="2786" y="1187"/>
                    <a:pt x="2799" y="1188"/>
                  </a:cubicBezTo>
                  <a:cubicBezTo>
                    <a:pt x="2680" y="1099"/>
                    <a:pt x="2591" y="980"/>
                    <a:pt x="2502" y="891"/>
                  </a:cubicBezTo>
                  <a:cubicBezTo>
                    <a:pt x="2680" y="652"/>
                    <a:pt x="2144" y="176"/>
                    <a:pt x="1936" y="87"/>
                  </a:cubicBezTo>
                  <a:cubicBezTo>
                    <a:pt x="1817" y="27"/>
                    <a:pt x="1688" y="1"/>
                    <a:pt x="155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3363970" y="1285370"/>
              <a:ext cx="12520" cy="14320"/>
            </a:xfrm>
            <a:custGeom>
              <a:avLst/>
              <a:gdLst/>
              <a:ahLst/>
              <a:cxnLst/>
              <a:rect l="l" t="t" r="r" b="b"/>
              <a:pathLst>
                <a:path w="626" h="716" extrusionOk="0">
                  <a:moveTo>
                    <a:pt x="1" y="209"/>
                  </a:moveTo>
                  <a:cubicBezTo>
                    <a:pt x="23" y="226"/>
                    <a:pt x="47" y="240"/>
                    <a:pt x="72" y="253"/>
                  </a:cubicBezTo>
                  <a:lnTo>
                    <a:pt x="72" y="253"/>
                  </a:lnTo>
                  <a:cubicBezTo>
                    <a:pt x="77" y="239"/>
                    <a:pt x="82" y="224"/>
                    <a:pt x="90" y="209"/>
                  </a:cubicBezTo>
                  <a:close/>
                  <a:moveTo>
                    <a:pt x="477" y="1"/>
                  </a:moveTo>
                  <a:cubicBezTo>
                    <a:pt x="388" y="120"/>
                    <a:pt x="388" y="239"/>
                    <a:pt x="417" y="358"/>
                  </a:cubicBezTo>
                  <a:cubicBezTo>
                    <a:pt x="320" y="334"/>
                    <a:pt x="184" y="309"/>
                    <a:pt x="72" y="253"/>
                  </a:cubicBezTo>
                  <a:lnTo>
                    <a:pt x="72" y="253"/>
                  </a:lnTo>
                  <a:cubicBezTo>
                    <a:pt x="58" y="296"/>
                    <a:pt x="53" y="336"/>
                    <a:pt x="30" y="358"/>
                  </a:cubicBezTo>
                  <a:cubicBezTo>
                    <a:pt x="149" y="388"/>
                    <a:pt x="298" y="417"/>
                    <a:pt x="417" y="507"/>
                  </a:cubicBezTo>
                  <a:cubicBezTo>
                    <a:pt x="388" y="566"/>
                    <a:pt x="388" y="656"/>
                    <a:pt x="328" y="715"/>
                  </a:cubicBezTo>
                  <a:cubicBezTo>
                    <a:pt x="373" y="700"/>
                    <a:pt x="417" y="693"/>
                    <a:pt x="466" y="693"/>
                  </a:cubicBezTo>
                  <a:cubicBezTo>
                    <a:pt x="514" y="693"/>
                    <a:pt x="566" y="700"/>
                    <a:pt x="626" y="715"/>
                  </a:cubicBezTo>
                  <a:cubicBezTo>
                    <a:pt x="536" y="507"/>
                    <a:pt x="477" y="269"/>
                    <a:pt x="47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3468770" y="1297290"/>
              <a:ext cx="18480" cy="28600"/>
            </a:xfrm>
            <a:custGeom>
              <a:avLst/>
              <a:gdLst/>
              <a:ahLst/>
              <a:cxnLst/>
              <a:rect l="l" t="t" r="r" b="b"/>
              <a:pathLst>
                <a:path w="924" h="1430" extrusionOk="0">
                  <a:moveTo>
                    <a:pt x="775" y="0"/>
                  </a:moveTo>
                  <a:cubicBezTo>
                    <a:pt x="596" y="238"/>
                    <a:pt x="477" y="477"/>
                    <a:pt x="239" y="596"/>
                  </a:cubicBezTo>
                  <a:lnTo>
                    <a:pt x="358" y="506"/>
                  </a:lnTo>
                  <a:lnTo>
                    <a:pt x="358" y="506"/>
                  </a:lnTo>
                  <a:cubicBezTo>
                    <a:pt x="239" y="596"/>
                    <a:pt x="120" y="596"/>
                    <a:pt x="1" y="655"/>
                  </a:cubicBezTo>
                  <a:cubicBezTo>
                    <a:pt x="80" y="655"/>
                    <a:pt x="120" y="682"/>
                    <a:pt x="173" y="682"/>
                  </a:cubicBezTo>
                  <a:cubicBezTo>
                    <a:pt x="199" y="682"/>
                    <a:pt x="229" y="675"/>
                    <a:pt x="269" y="655"/>
                  </a:cubicBezTo>
                  <a:lnTo>
                    <a:pt x="269" y="655"/>
                  </a:lnTo>
                  <a:cubicBezTo>
                    <a:pt x="239" y="685"/>
                    <a:pt x="179" y="744"/>
                    <a:pt x="150" y="774"/>
                  </a:cubicBezTo>
                  <a:cubicBezTo>
                    <a:pt x="150" y="953"/>
                    <a:pt x="209" y="1221"/>
                    <a:pt x="239" y="1429"/>
                  </a:cubicBezTo>
                  <a:cubicBezTo>
                    <a:pt x="388" y="983"/>
                    <a:pt x="477" y="744"/>
                    <a:pt x="924" y="566"/>
                  </a:cubicBezTo>
                  <a:cubicBezTo>
                    <a:pt x="884" y="566"/>
                    <a:pt x="831" y="553"/>
                    <a:pt x="774" y="553"/>
                  </a:cubicBezTo>
                  <a:cubicBezTo>
                    <a:pt x="745" y="553"/>
                    <a:pt x="715" y="556"/>
                    <a:pt x="686" y="566"/>
                  </a:cubicBezTo>
                  <a:cubicBezTo>
                    <a:pt x="656" y="357"/>
                    <a:pt x="805" y="209"/>
                    <a:pt x="77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3477110" y="1243090"/>
              <a:ext cx="60760" cy="73860"/>
            </a:xfrm>
            <a:custGeom>
              <a:avLst/>
              <a:gdLst/>
              <a:ahLst/>
              <a:cxnLst/>
              <a:rect l="l" t="t" r="r" b="b"/>
              <a:pathLst>
                <a:path w="3038" h="3693" extrusionOk="0">
                  <a:moveTo>
                    <a:pt x="1876" y="388"/>
                  </a:moveTo>
                  <a:lnTo>
                    <a:pt x="2134" y="663"/>
                  </a:lnTo>
                  <a:lnTo>
                    <a:pt x="2134" y="663"/>
                  </a:lnTo>
                  <a:cubicBezTo>
                    <a:pt x="2069" y="565"/>
                    <a:pt x="1977" y="472"/>
                    <a:pt x="1876" y="388"/>
                  </a:cubicBezTo>
                  <a:close/>
                  <a:moveTo>
                    <a:pt x="2134" y="663"/>
                  </a:moveTo>
                  <a:cubicBezTo>
                    <a:pt x="2185" y="738"/>
                    <a:pt x="2221" y="816"/>
                    <a:pt x="2234" y="894"/>
                  </a:cubicBezTo>
                  <a:cubicBezTo>
                    <a:pt x="2225" y="894"/>
                    <a:pt x="2217" y="894"/>
                    <a:pt x="2208" y="893"/>
                  </a:cubicBezTo>
                  <a:lnTo>
                    <a:pt x="2208" y="893"/>
                  </a:lnTo>
                  <a:cubicBezTo>
                    <a:pt x="2309" y="1006"/>
                    <a:pt x="2436" y="1089"/>
                    <a:pt x="2621" y="1102"/>
                  </a:cubicBezTo>
                  <a:cubicBezTo>
                    <a:pt x="2637" y="1102"/>
                    <a:pt x="2653" y="1099"/>
                    <a:pt x="2668" y="1095"/>
                  </a:cubicBezTo>
                  <a:lnTo>
                    <a:pt x="2668" y="1095"/>
                  </a:lnTo>
                  <a:cubicBezTo>
                    <a:pt x="2768" y="1153"/>
                    <a:pt x="2867" y="1217"/>
                    <a:pt x="2948" y="1311"/>
                  </a:cubicBezTo>
                  <a:cubicBezTo>
                    <a:pt x="2978" y="1221"/>
                    <a:pt x="3038" y="1102"/>
                    <a:pt x="3038" y="1013"/>
                  </a:cubicBezTo>
                  <a:cubicBezTo>
                    <a:pt x="2995" y="978"/>
                    <a:pt x="2958" y="964"/>
                    <a:pt x="2923" y="964"/>
                  </a:cubicBezTo>
                  <a:cubicBezTo>
                    <a:pt x="2829" y="964"/>
                    <a:pt x="2757" y="1065"/>
                    <a:pt x="2668" y="1095"/>
                  </a:cubicBezTo>
                  <a:lnTo>
                    <a:pt x="2668" y="1095"/>
                  </a:lnTo>
                  <a:cubicBezTo>
                    <a:pt x="2546" y="1024"/>
                    <a:pt x="2421" y="962"/>
                    <a:pt x="2323" y="864"/>
                  </a:cubicBezTo>
                  <a:lnTo>
                    <a:pt x="2134" y="663"/>
                  </a:lnTo>
                  <a:close/>
                  <a:moveTo>
                    <a:pt x="924" y="1"/>
                  </a:moveTo>
                  <a:cubicBezTo>
                    <a:pt x="566" y="30"/>
                    <a:pt x="1" y="596"/>
                    <a:pt x="209" y="1013"/>
                  </a:cubicBezTo>
                  <a:cubicBezTo>
                    <a:pt x="328" y="1221"/>
                    <a:pt x="566" y="1311"/>
                    <a:pt x="656" y="1519"/>
                  </a:cubicBezTo>
                  <a:cubicBezTo>
                    <a:pt x="679" y="1515"/>
                    <a:pt x="701" y="1513"/>
                    <a:pt x="722" y="1513"/>
                  </a:cubicBezTo>
                  <a:cubicBezTo>
                    <a:pt x="997" y="1513"/>
                    <a:pt x="1089" y="1853"/>
                    <a:pt x="1311" y="1936"/>
                  </a:cubicBezTo>
                  <a:cubicBezTo>
                    <a:pt x="1385" y="1976"/>
                    <a:pt x="1462" y="1991"/>
                    <a:pt x="1541" y="1991"/>
                  </a:cubicBezTo>
                  <a:cubicBezTo>
                    <a:pt x="1742" y="1991"/>
                    <a:pt x="1954" y="1896"/>
                    <a:pt x="2154" y="1896"/>
                  </a:cubicBezTo>
                  <a:cubicBezTo>
                    <a:pt x="2222" y="1896"/>
                    <a:pt x="2289" y="1907"/>
                    <a:pt x="2353" y="1936"/>
                  </a:cubicBezTo>
                  <a:cubicBezTo>
                    <a:pt x="2353" y="1936"/>
                    <a:pt x="2323" y="1996"/>
                    <a:pt x="2323" y="2025"/>
                  </a:cubicBezTo>
                  <a:cubicBezTo>
                    <a:pt x="2799" y="2144"/>
                    <a:pt x="2740" y="3276"/>
                    <a:pt x="2978" y="3693"/>
                  </a:cubicBezTo>
                  <a:cubicBezTo>
                    <a:pt x="2978" y="3514"/>
                    <a:pt x="2889" y="3365"/>
                    <a:pt x="2918" y="3187"/>
                  </a:cubicBezTo>
                  <a:cubicBezTo>
                    <a:pt x="2948" y="3187"/>
                    <a:pt x="2978" y="3216"/>
                    <a:pt x="3008" y="3216"/>
                  </a:cubicBezTo>
                  <a:cubicBezTo>
                    <a:pt x="2859" y="2889"/>
                    <a:pt x="2710" y="2472"/>
                    <a:pt x="2710" y="2085"/>
                  </a:cubicBezTo>
                  <a:cubicBezTo>
                    <a:pt x="2918" y="1996"/>
                    <a:pt x="2770" y="1668"/>
                    <a:pt x="2978" y="1519"/>
                  </a:cubicBezTo>
                  <a:cubicBezTo>
                    <a:pt x="2836" y="1235"/>
                    <a:pt x="2186" y="951"/>
                    <a:pt x="1746" y="951"/>
                  </a:cubicBezTo>
                  <a:cubicBezTo>
                    <a:pt x="1633" y="951"/>
                    <a:pt x="1533" y="970"/>
                    <a:pt x="1460" y="1013"/>
                  </a:cubicBezTo>
                  <a:cubicBezTo>
                    <a:pt x="1460" y="1043"/>
                    <a:pt x="1460" y="1102"/>
                    <a:pt x="1489" y="1132"/>
                  </a:cubicBezTo>
                  <a:cubicBezTo>
                    <a:pt x="1459" y="1121"/>
                    <a:pt x="1431" y="1116"/>
                    <a:pt x="1405" y="1116"/>
                  </a:cubicBezTo>
                  <a:cubicBezTo>
                    <a:pt x="1249" y="1116"/>
                    <a:pt x="1167" y="1300"/>
                    <a:pt x="1198" y="1451"/>
                  </a:cubicBezTo>
                  <a:lnTo>
                    <a:pt x="1198" y="1451"/>
                  </a:lnTo>
                  <a:cubicBezTo>
                    <a:pt x="1096" y="1088"/>
                    <a:pt x="1370" y="820"/>
                    <a:pt x="1688" y="820"/>
                  </a:cubicBezTo>
                  <a:cubicBezTo>
                    <a:pt x="1730" y="820"/>
                    <a:pt x="1774" y="824"/>
                    <a:pt x="1817" y="834"/>
                  </a:cubicBezTo>
                  <a:cubicBezTo>
                    <a:pt x="1929" y="834"/>
                    <a:pt x="2068" y="887"/>
                    <a:pt x="2208" y="893"/>
                  </a:cubicBezTo>
                  <a:lnTo>
                    <a:pt x="2208" y="893"/>
                  </a:lnTo>
                  <a:cubicBezTo>
                    <a:pt x="2081" y="753"/>
                    <a:pt x="1992" y="567"/>
                    <a:pt x="1876" y="418"/>
                  </a:cubicBezTo>
                  <a:cubicBezTo>
                    <a:pt x="1638" y="150"/>
                    <a:pt x="1281" y="1"/>
                    <a:pt x="92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3369930" y="1255710"/>
              <a:ext cx="108400" cy="64260"/>
            </a:xfrm>
            <a:custGeom>
              <a:avLst/>
              <a:gdLst/>
              <a:ahLst/>
              <a:cxnLst/>
              <a:rect l="l" t="t" r="r" b="b"/>
              <a:pathLst>
                <a:path w="5420" h="3213" extrusionOk="0">
                  <a:moveTo>
                    <a:pt x="3829" y="1"/>
                  </a:moveTo>
                  <a:cubicBezTo>
                    <a:pt x="3571" y="1"/>
                    <a:pt x="3332" y="16"/>
                    <a:pt x="3156" y="25"/>
                  </a:cubicBezTo>
                  <a:cubicBezTo>
                    <a:pt x="2382" y="84"/>
                    <a:pt x="1489" y="25"/>
                    <a:pt x="745" y="322"/>
                  </a:cubicBezTo>
                  <a:cubicBezTo>
                    <a:pt x="0" y="650"/>
                    <a:pt x="328" y="1097"/>
                    <a:pt x="506" y="1752"/>
                  </a:cubicBezTo>
                  <a:cubicBezTo>
                    <a:pt x="715" y="2466"/>
                    <a:pt x="893" y="2645"/>
                    <a:pt x="1578" y="2943"/>
                  </a:cubicBezTo>
                  <a:cubicBezTo>
                    <a:pt x="2004" y="3123"/>
                    <a:pt x="2493" y="3213"/>
                    <a:pt x="2975" y="3213"/>
                  </a:cubicBezTo>
                  <a:cubicBezTo>
                    <a:pt x="3370" y="3213"/>
                    <a:pt x="3761" y="3152"/>
                    <a:pt x="4109" y="3032"/>
                  </a:cubicBezTo>
                  <a:cubicBezTo>
                    <a:pt x="4526" y="2883"/>
                    <a:pt x="4913" y="2645"/>
                    <a:pt x="5121" y="2198"/>
                  </a:cubicBezTo>
                  <a:cubicBezTo>
                    <a:pt x="5240" y="1930"/>
                    <a:pt x="5419" y="1037"/>
                    <a:pt x="5389" y="769"/>
                  </a:cubicBezTo>
                  <a:cubicBezTo>
                    <a:pt x="5389" y="739"/>
                    <a:pt x="5389" y="710"/>
                    <a:pt x="5389" y="680"/>
                  </a:cubicBezTo>
                  <a:cubicBezTo>
                    <a:pt x="5261" y="102"/>
                    <a:pt x="4486" y="1"/>
                    <a:pt x="382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3295870" y="1160890"/>
              <a:ext cx="251780" cy="146340"/>
            </a:xfrm>
            <a:custGeom>
              <a:avLst/>
              <a:gdLst/>
              <a:ahLst/>
              <a:cxnLst/>
              <a:rect l="l" t="t" r="r" b="b"/>
              <a:pathLst>
                <a:path w="12589" h="7317" extrusionOk="0">
                  <a:moveTo>
                    <a:pt x="8613" y="0"/>
                  </a:moveTo>
                  <a:cubicBezTo>
                    <a:pt x="8182" y="0"/>
                    <a:pt x="7755" y="120"/>
                    <a:pt x="7276" y="359"/>
                  </a:cubicBezTo>
                  <a:cubicBezTo>
                    <a:pt x="6800" y="568"/>
                    <a:pt x="6145" y="955"/>
                    <a:pt x="5579" y="955"/>
                  </a:cubicBezTo>
                  <a:cubicBezTo>
                    <a:pt x="5192" y="925"/>
                    <a:pt x="4924" y="687"/>
                    <a:pt x="4596" y="508"/>
                  </a:cubicBezTo>
                  <a:cubicBezTo>
                    <a:pt x="4312" y="301"/>
                    <a:pt x="4140" y="139"/>
                    <a:pt x="3846" y="139"/>
                  </a:cubicBezTo>
                  <a:cubicBezTo>
                    <a:pt x="3801" y="139"/>
                    <a:pt x="3754" y="143"/>
                    <a:pt x="3703" y="151"/>
                  </a:cubicBezTo>
                  <a:cubicBezTo>
                    <a:pt x="3286" y="181"/>
                    <a:pt x="2691" y="597"/>
                    <a:pt x="2334" y="806"/>
                  </a:cubicBezTo>
                  <a:cubicBezTo>
                    <a:pt x="1887" y="1104"/>
                    <a:pt x="756" y="1878"/>
                    <a:pt x="785" y="2533"/>
                  </a:cubicBezTo>
                  <a:cubicBezTo>
                    <a:pt x="785" y="2801"/>
                    <a:pt x="1024" y="2979"/>
                    <a:pt x="964" y="3337"/>
                  </a:cubicBezTo>
                  <a:cubicBezTo>
                    <a:pt x="964" y="3605"/>
                    <a:pt x="875" y="3843"/>
                    <a:pt x="815" y="4081"/>
                  </a:cubicBezTo>
                  <a:cubicBezTo>
                    <a:pt x="1" y="4081"/>
                    <a:pt x="276" y="5124"/>
                    <a:pt x="884" y="5124"/>
                  </a:cubicBezTo>
                  <a:cubicBezTo>
                    <a:pt x="965" y="5124"/>
                    <a:pt x="1052" y="5105"/>
                    <a:pt x="1143" y="5063"/>
                  </a:cubicBezTo>
                  <a:cubicBezTo>
                    <a:pt x="1684" y="4818"/>
                    <a:pt x="2103" y="4267"/>
                    <a:pt x="2685" y="4267"/>
                  </a:cubicBezTo>
                  <a:cubicBezTo>
                    <a:pt x="2808" y="4267"/>
                    <a:pt x="2938" y="4292"/>
                    <a:pt x="3078" y="4349"/>
                  </a:cubicBezTo>
                  <a:cubicBezTo>
                    <a:pt x="3525" y="4498"/>
                    <a:pt x="4061" y="5242"/>
                    <a:pt x="4269" y="5629"/>
                  </a:cubicBezTo>
                  <a:cubicBezTo>
                    <a:pt x="4448" y="5957"/>
                    <a:pt x="4329" y="6344"/>
                    <a:pt x="4477" y="6671"/>
                  </a:cubicBezTo>
                  <a:cubicBezTo>
                    <a:pt x="4696" y="7181"/>
                    <a:pt x="5487" y="7315"/>
                    <a:pt x="6062" y="7315"/>
                  </a:cubicBezTo>
                  <a:cubicBezTo>
                    <a:pt x="6193" y="7315"/>
                    <a:pt x="6313" y="7308"/>
                    <a:pt x="6413" y="7297"/>
                  </a:cubicBezTo>
                  <a:cubicBezTo>
                    <a:pt x="6609" y="7253"/>
                    <a:pt x="6677" y="7225"/>
                    <a:pt x="6805" y="7225"/>
                  </a:cubicBezTo>
                  <a:cubicBezTo>
                    <a:pt x="6852" y="7225"/>
                    <a:pt x="6907" y="7229"/>
                    <a:pt x="6978" y="7237"/>
                  </a:cubicBezTo>
                  <a:cubicBezTo>
                    <a:pt x="7140" y="7255"/>
                    <a:pt x="7280" y="7316"/>
                    <a:pt x="7425" y="7316"/>
                  </a:cubicBezTo>
                  <a:cubicBezTo>
                    <a:pt x="7520" y="7316"/>
                    <a:pt x="7617" y="7290"/>
                    <a:pt x="7723" y="7207"/>
                  </a:cubicBezTo>
                  <a:cubicBezTo>
                    <a:pt x="7693" y="7177"/>
                    <a:pt x="7663" y="7148"/>
                    <a:pt x="7663" y="7088"/>
                  </a:cubicBezTo>
                  <a:lnTo>
                    <a:pt x="7663" y="7088"/>
                  </a:lnTo>
                  <a:cubicBezTo>
                    <a:pt x="7692" y="7090"/>
                    <a:pt x="7720" y="7090"/>
                    <a:pt x="7747" y="7090"/>
                  </a:cubicBezTo>
                  <a:cubicBezTo>
                    <a:pt x="9383" y="7090"/>
                    <a:pt x="8286" y="4494"/>
                    <a:pt x="9896" y="4289"/>
                  </a:cubicBezTo>
                  <a:cubicBezTo>
                    <a:pt x="9947" y="4283"/>
                    <a:pt x="9996" y="4279"/>
                    <a:pt x="10043" y="4279"/>
                  </a:cubicBezTo>
                  <a:cubicBezTo>
                    <a:pt x="10822" y="4279"/>
                    <a:pt x="11100" y="5160"/>
                    <a:pt x="11802" y="5272"/>
                  </a:cubicBezTo>
                  <a:cubicBezTo>
                    <a:pt x="11842" y="5278"/>
                    <a:pt x="11879" y="5281"/>
                    <a:pt x="11915" y="5281"/>
                  </a:cubicBezTo>
                  <a:cubicBezTo>
                    <a:pt x="12551" y="5281"/>
                    <a:pt x="12588" y="4325"/>
                    <a:pt x="12278" y="3902"/>
                  </a:cubicBezTo>
                  <a:cubicBezTo>
                    <a:pt x="11921" y="3456"/>
                    <a:pt x="11593" y="3337"/>
                    <a:pt x="11772" y="2652"/>
                  </a:cubicBezTo>
                  <a:cubicBezTo>
                    <a:pt x="11832" y="2384"/>
                    <a:pt x="12100" y="2116"/>
                    <a:pt x="12010" y="1878"/>
                  </a:cubicBezTo>
                  <a:cubicBezTo>
                    <a:pt x="11921" y="1550"/>
                    <a:pt x="11564" y="1520"/>
                    <a:pt x="11355" y="1342"/>
                  </a:cubicBezTo>
                  <a:cubicBezTo>
                    <a:pt x="11117" y="1104"/>
                    <a:pt x="10998" y="865"/>
                    <a:pt x="10730" y="687"/>
                  </a:cubicBezTo>
                  <a:cubicBezTo>
                    <a:pt x="10432" y="508"/>
                    <a:pt x="10075" y="419"/>
                    <a:pt x="9777" y="270"/>
                  </a:cubicBezTo>
                  <a:cubicBezTo>
                    <a:pt x="9362" y="90"/>
                    <a:pt x="8986" y="0"/>
                    <a:pt x="861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3304430" y="1173050"/>
              <a:ext cx="74880" cy="84440"/>
            </a:xfrm>
            <a:custGeom>
              <a:avLst/>
              <a:gdLst/>
              <a:ahLst/>
              <a:cxnLst/>
              <a:rect l="l" t="t" r="r" b="b"/>
              <a:pathLst>
                <a:path w="3744" h="4222" extrusionOk="0">
                  <a:moveTo>
                    <a:pt x="2777" y="1"/>
                  </a:moveTo>
                  <a:cubicBezTo>
                    <a:pt x="2307" y="1"/>
                    <a:pt x="1921" y="443"/>
                    <a:pt x="1519" y="734"/>
                  </a:cubicBezTo>
                  <a:cubicBezTo>
                    <a:pt x="1072" y="1061"/>
                    <a:pt x="506" y="1180"/>
                    <a:pt x="536" y="1895"/>
                  </a:cubicBezTo>
                  <a:cubicBezTo>
                    <a:pt x="536" y="2222"/>
                    <a:pt x="655" y="2520"/>
                    <a:pt x="625" y="2907"/>
                  </a:cubicBezTo>
                  <a:cubicBezTo>
                    <a:pt x="596" y="3294"/>
                    <a:pt x="387" y="3264"/>
                    <a:pt x="268" y="3592"/>
                  </a:cubicBezTo>
                  <a:cubicBezTo>
                    <a:pt x="298" y="3592"/>
                    <a:pt x="357" y="3592"/>
                    <a:pt x="387" y="3562"/>
                  </a:cubicBezTo>
                  <a:lnTo>
                    <a:pt x="387" y="3562"/>
                  </a:lnTo>
                  <a:cubicBezTo>
                    <a:pt x="328" y="3681"/>
                    <a:pt x="0" y="4098"/>
                    <a:pt x="268" y="4217"/>
                  </a:cubicBezTo>
                  <a:cubicBezTo>
                    <a:pt x="275" y="4220"/>
                    <a:pt x="282" y="4221"/>
                    <a:pt x="289" y="4221"/>
                  </a:cubicBezTo>
                  <a:cubicBezTo>
                    <a:pt x="434" y="4221"/>
                    <a:pt x="601" y="3677"/>
                    <a:pt x="715" y="3592"/>
                  </a:cubicBezTo>
                  <a:lnTo>
                    <a:pt x="715" y="3592"/>
                  </a:lnTo>
                  <a:cubicBezTo>
                    <a:pt x="834" y="3741"/>
                    <a:pt x="744" y="3979"/>
                    <a:pt x="655" y="4128"/>
                  </a:cubicBezTo>
                  <a:cubicBezTo>
                    <a:pt x="1340" y="4068"/>
                    <a:pt x="1012" y="2877"/>
                    <a:pt x="1757" y="2699"/>
                  </a:cubicBezTo>
                  <a:cubicBezTo>
                    <a:pt x="1787" y="2609"/>
                    <a:pt x="1816" y="2580"/>
                    <a:pt x="1846" y="2520"/>
                  </a:cubicBezTo>
                  <a:cubicBezTo>
                    <a:pt x="1906" y="2609"/>
                    <a:pt x="1965" y="2729"/>
                    <a:pt x="1965" y="2848"/>
                  </a:cubicBezTo>
                  <a:cubicBezTo>
                    <a:pt x="2144" y="2461"/>
                    <a:pt x="1995" y="2312"/>
                    <a:pt x="2382" y="2133"/>
                  </a:cubicBezTo>
                  <a:cubicBezTo>
                    <a:pt x="2710" y="1984"/>
                    <a:pt x="2918" y="1746"/>
                    <a:pt x="3216" y="1597"/>
                  </a:cubicBezTo>
                  <a:lnTo>
                    <a:pt x="3216" y="1597"/>
                  </a:lnTo>
                  <a:lnTo>
                    <a:pt x="3151" y="1616"/>
                  </a:lnTo>
                  <a:lnTo>
                    <a:pt x="3151" y="1616"/>
                  </a:lnTo>
                  <a:cubicBezTo>
                    <a:pt x="3702" y="1390"/>
                    <a:pt x="3744" y="499"/>
                    <a:pt x="3275" y="168"/>
                  </a:cubicBezTo>
                  <a:cubicBezTo>
                    <a:pt x="3097" y="49"/>
                    <a:pt x="2933" y="1"/>
                    <a:pt x="277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3332410" y="1209750"/>
              <a:ext cx="80400" cy="74460"/>
            </a:xfrm>
            <a:custGeom>
              <a:avLst/>
              <a:gdLst/>
              <a:ahLst/>
              <a:cxnLst/>
              <a:rect l="l" t="t" r="r" b="b"/>
              <a:pathLst>
                <a:path w="4020" h="3723" extrusionOk="0">
                  <a:moveTo>
                    <a:pt x="3812" y="2055"/>
                  </a:moveTo>
                  <a:cubicBezTo>
                    <a:pt x="3809" y="2057"/>
                    <a:pt x="3806" y="2059"/>
                    <a:pt x="3803" y="2062"/>
                  </a:cubicBezTo>
                  <a:lnTo>
                    <a:pt x="3803" y="2062"/>
                  </a:lnTo>
                  <a:cubicBezTo>
                    <a:pt x="3842" y="2092"/>
                    <a:pt x="3876" y="2129"/>
                    <a:pt x="3901" y="2174"/>
                  </a:cubicBezTo>
                  <a:cubicBezTo>
                    <a:pt x="3901" y="2144"/>
                    <a:pt x="3841" y="2085"/>
                    <a:pt x="3812" y="2055"/>
                  </a:cubicBezTo>
                  <a:close/>
                  <a:moveTo>
                    <a:pt x="2055" y="0"/>
                  </a:moveTo>
                  <a:cubicBezTo>
                    <a:pt x="1817" y="90"/>
                    <a:pt x="1638" y="209"/>
                    <a:pt x="1430" y="387"/>
                  </a:cubicBezTo>
                  <a:cubicBezTo>
                    <a:pt x="1459" y="417"/>
                    <a:pt x="1489" y="417"/>
                    <a:pt x="1519" y="417"/>
                  </a:cubicBezTo>
                  <a:cubicBezTo>
                    <a:pt x="1340" y="566"/>
                    <a:pt x="1072" y="626"/>
                    <a:pt x="894" y="774"/>
                  </a:cubicBezTo>
                  <a:cubicBezTo>
                    <a:pt x="715" y="953"/>
                    <a:pt x="685" y="1221"/>
                    <a:pt x="447" y="1400"/>
                  </a:cubicBezTo>
                  <a:cubicBezTo>
                    <a:pt x="447" y="1370"/>
                    <a:pt x="417" y="1310"/>
                    <a:pt x="388" y="1281"/>
                  </a:cubicBezTo>
                  <a:cubicBezTo>
                    <a:pt x="239" y="1429"/>
                    <a:pt x="90" y="1608"/>
                    <a:pt x="0" y="1817"/>
                  </a:cubicBezTo>
                  <a:cubicBezTo>
                    <a:pt x="90" y="1757"/>
                    <a:pt x="209" y="1697"/>
                    <a:pt x="298" y="1697"/>
                  </a:cubicBezTo>
                  <a:cubicBezTo>
                    <a:pt x="268" y="1727"/>
                    <a:pt x="239" y="1817"/>
                    <a:pt x="209" y="1846"/>
                  </a:cubicBezTo>
                  <a:cubicBezTo>
                    <a:pt x="478" y="1757"/>
                    <a:pt x="798" y="1616"/>
                    <a:pt x="1093" y="1616"/>
                  </a:cubicBezTo>
                  <a:cubicBezTo>
                    <a:pt x="1189" y="1616"/>
                    <a:pt x="1282" y="1631"/>
                    <a:pt x="1370" y="1668"/>
                  </a:cubicBezTo>
                  <a:cubicBezTo>
                    <a:pt x="1459" y="1697"/>
                    <a:pt x="1370" y="1817"/>
                    <a:pt x="1459" y="1846"/>
                  </a:cubicBezTo>
                  <a:cubicBezTo>
                    <a:pt x="1549" y="1906"/>
                    <a:pt x="1698" y="1906"/>
                    <a:pt x="1787" y="1965"/>
                  </a:cubicBezTo>
                  <a:cubicBezTo>
                    <a:pt x="2055" y="2085"/>
                    <a:pt x="2263" y="2233"/>
                    <a:pt x="2412" y="2472"/>
                  </a:cubicBezTo>
                  <a:cubicBezTo>
                    <a:pt x="2353" y="2472"/>
                    <a:pt x="2293" y="2531"/>
                    <a:pt x="2263" y="2531"/>
                  </a:cubicBezTo>
                  <a:cubicBezTo>
                    <a:pt x="2502" y="2888"/>
                    <a:pt x="2621" y="3275"/>
                    <a:pt x="2829" y="3633"/>
                  </a:cubicBezTo>
                  <a:cubicBezTo>
                    <a:pt x="2802" y="3470"/>
                    <a:pt x="2924" y="3331"/>
                    <a:pt x="3081" y="3331"/>
                  </a:cubicBezTo>
                  <a:cubicBezTo>
                    <a:pt x="3096" y="3331"/>
                    <a:pt x="3111" y="3332"/>
                    <a:pt x="3127" y="3335"/>
                  </a:cubicBezTo>
                  <a:cubicBezTo>
                    <a:pt x="2889" y="3127"/>
                    <a:pt x="2740" y="3008"/>
                    <a:pt x="2650" y="2710"/>
                  </a:cubicBezTo>
                  <a:cubicBezTo>
                    <a:pt x="2561" y="2382"/>
                    <a:pt x="2382" y="2204"/>
                    <a:pt x="2114" y="1965"/>
                  </a:cubicBezTo>
                  <a:lnTo>
                    <a:pt x="2114" y="1965"/>
                  </a:lnTo>
                  <a:cubicBezTo>
                    <a:pt x="2234" y="2055"/>
                    <a:pt x="2382" y="2144"/>
                    <a:pt x="2531" y="2144"/>
                  </a:cubicBezTo>
                  <a:cubicBezTo>
                    <a:pt x="2502" y="2085"/>
                    <a:pt x="2472" y="2055"/>
                    <a:pt x="2442" y="2025"/>
                  </a:cubicBezTo>
                  <a:lnTo>
                    <a:pt x="2442" y="2025"/>
                  </a:lnTo>
                  <a:cubicBezTo>
                    <a:pt x="2633" y="2216"/>
                    <a:pt x="3072" y="2356"/>
                    <a:pt x="3351" y="2356"/>
                  </a:cubicBezTo>
                  <a:cubicBezTo>
                    <a:pt x="3377" y="2356"/>
                    <a:pt x="3402" y="2355"/>
                    <a:pt x="3425" y="2352"/>
                  </a:cubicBezTo>
                  <a:lnTo>
                    <a:pt x="3425" y="2352"/>
                  </a:lnTo>
                  <a:cubicBezTo>
                    <a:pt x="3395" y="2382"/>
                    <a:pt x="3365" y="2442"/>
                    <a:pt x="3335" y="2472"/>
                  </a:cubicBezTo>
                  <a:cubicBezTo>
                    <a:pt x="3931" y="2769"/>
                    <a:pt x="3157" y="3365"/>
                    <a:pt x="3246" y="3722"/>
                  </a:cubicBezTo>
                  <a:cubicBezTo>
                    <a:pt x="3217" y="3608"/>
                    <a:pt x="3736" y="3193"/>
                    <a:pt x="3753" y="2897"/>
                  </a:cubicBezTo>
                  <a:lnTo>
                    <a:pt x="3753" y="2897"/>
                  </a:lnTo>
                  <a:cubicBezTo>
                    <a:pt x="3758" y="3028"/>
                    <a:pt x="3792" y="3132"/>
                    <a:pt x="3901" y="3186"/>
                  </a:cubicBezTo>
                  <a:cubicBezTo>
                    <a:pt x="3960" y="2948"/>
                    <a:pt x="3901" y="2650"/>
                    <a:pt x="4020" y="2442"/>
                  </a:cubicBezTo>
                  <a:cubicBezTo>
                    <a:pt x="3990" y="2442"/>
                    <a:pt x="3990" y="2472"/>
                    <a:pt x="3960" y="2501"/>
                  </a:cubicBezTo>
                  <a:cubicBezTo>
                    <a:pt x="3889" y="2501"/>
                    <a:pt x="3894" y="2463"/>
                    <a:pt x="3838" y="2463"/>
                  </a:cubicBezTo>
                  <a:cubicBezTo>
                    <a:pt x="3823" y="2463"/>
                    <a:pt x="3806" y="2466"/>
                    <a:pt x="3782" y="2472"/>
                  </a:cubicBezTo>
                  <a:cubicBezTo>
                    <a:pt x="3724" y="2326"/>
                    <a:pt x="3694" y="2153"/>
                    <a:pt x="3803" y="2062"/>
                  </a:cubicBezTo>
                  <a:lnTo>
                    <a:pt x="3803" y="2062"/>
                  </a:lnTo>
                  <a:cubicBezTo>
                    <a:pt x="3608" y="1912"/>
                    <a:pt x="3265" y="1916"/>
                    <a:pt x="3067" y="1817"/>
                  </a:cubicBezTo>
                  <a:cubicBezTo>
                    <a:pt x="2829" y="1697"/>
                    <a:pt x="2502" y="1370"/>
                    <a:pt x="2412" y="1102"/>
                  </a:cubicBezTo>
                  <a:cubicBezTo>
                    <a:pt x="2259" y="1370"/>
                    <a:pt x="2045" y="1429"/>
                    <a:pt x="1816" y="1429"/>
                  </a:cubicBezTo>
                  <a:cubicBezTo>
                    <a:pt x="1689" y="1429"/>
                    <a:pt x="1557" y="1410"/>
                    <a:pt x="1430" y="1400"/>
                  </a:cubicBezTo>
                  <a:cubicBezTo>
                    <a:pt x="1370" y="1340"/>
                    <a:pt x="1311" y="1191"/>
                    <a:pt x="1281" y="1102"/>
                  </a:cubicBezTo>
                  <a:cubicBezTo>
                    <a:pt x="1400" y="1102"/>
                    <a:pt x="1519" y="1072"/>
                    <a:pt x="1608" y="1013"/>
                  </a:cubicBezTo>
                  <a:lnTo>
                    <a:pt x="1608" y="1013"/>
                  </a:lnTo>
                  <a:cubicBezTo>
                    <a:pt x="1519" y="1132"/>
                    <a:pt x="1549" y="1162"/>
                    <a:pt x="1579" y="1281"/>
                  </a:cubicBezTo>
                  <a:cubicBezTo>
                    <a:pt x="2144" y="1162"/>
                    <a:pt x="2055" y="774"/>
                    <a:pt x="2085" y="268"/>
                  </a:cubicBezTo>
                  <a:cubicBezTo>
                    <a:pt x="2114" y="268"/>
                    <a:pt x="2174" y="298"/>
                    <a:pt x="2204" y="298"/>
                  </a:cubicBezTo>
                  <a:cubicBezTo>
                    <a:pt x="2114" y="209"/>
                    <a:pt x="2114" y="119"/>
                    <a:pt x="205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3414590" y="1247270"/>
              <a:ext cx="24440" cy="18480"/>
            </a:xfrm>
            <a:custGeom>
              <a:avLst/>
              <a:gdLst/>
              <a:ahLst/>
              <a:cxnLst/>
              <a:rect l="l" t="t" r="r" b="b"/>
              <a:pathLst>
                <a:path w="1222" h="924" extrusionOk="0">
                  <a:moveTo>
                    <a:pt x="1221" y="0"/>
                  </a:moveTo>
                  <a:cubicBezTo>
                    <a:pt x="983" y="0"/>
                    <a:pt x="774" y="119"/>
                    <a:pt x="536" y="119"/>
                  </a:cubicBezTo>
                  <a:cubicBezTo>
                    <a:pt x="417" y="119"/>
                    <a:pt x="311" y="66"/>
                    <a:pt x="210" y="66"/>
                  </a:cubicBezTo>
                  <a:cubicBezTo>
                    <a:pt x="159" y="66"/>
                    <a:pt x="109" y="80"/>
                    <a:pt x="60" y="119"/>
                  </a:cubicBezTo>
                  <a:lnTo>
                    <a:pt x="0" y="149"/>
                  </a:lnTo>
                  <a:cubicBezTo>
                    <a:pt x="90" y="179"/>
                    <a:pt x="209" y="298"/>
                    <a:pt x="298" y="328"/>
                  </a:cubicBezTo>
                  <a:cubicBezTo>
                    <a:pt x="268" y="357"/>
                    <a:pt x="239" y="447"/>
                    <a:pt x="209" y="476"/>
                  </a:cubicBezTo>
                  <a:cubicBezTo>
                    <a:pt x="358" y="596"/>
                    <a:pt x="477" y="744"/>
                    <a:pt x="506" y="923"/>
                  </a:cubicBezTo>
                  <a:cubicBezTo>
                    <a:pt x="596" y="804"/>
                    <a:pt x="596" y="655"/>
                    <a:pt x="655" y="566"/>
                  </a:cubicBezTo>
                  <a:cubicBezTo>
                    <a:pt x="745" y="447"/>
                    <a:pt x="864" y="447"/>
                    <a:pt x="923" y="298"/>
                  </a:cubicBezTo>
                  <a:cubicBezTo>
                    <a:pt x="945" y="305"/>
                    <a:pt x="964" y="308"/>
                    <a:pt x="982" y="308"/>
                  </a:cubicBezTo>
                  <a:cubicBezTo>
                    <a:pt x="1110" y="308"/>
                    <a:pt x="1142" y="131"/>
                    <a:pt x="122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3434230" y="1204390"/>
              <a:ext cx="82800" cy="95580"/>
            </a:xfrm>
            <a:custGeom>
              <a:avLst/>
              <a:gdLst/>
              <a:ahLst/>
              <a:cxnLst/>
              <a:rect l="l" t="t" r="r" b="b"/>
              <a:pathLst>
                <a:path w="4140" h="4779" extrusionOk="0">
                  <a:moveTo>
                    <a:pt x="2115" y="0"/>
                  </a:moveTo>
                  <a:cubicBezTo>
                    <a:pt x="1787" y="566"/>
                    <a:pt x="2115" y="1162"/>
                    <a:pt x="1579" y="1608"/>
                  </a:cubicBezTo>
                  <a:cubicBezTo>
                    <a:pt x="1698" y="1578"/>
                    <a:pt x="1787" y="1549"/>
                    <a:pt x="1906" y="1519"/>
                  </a:cubicBezTo>
                  <a:cubicBezTo>
                    <a:pt x="1906" y="1519"/>
                    <a:pt x="1936" y="1578"/>
                    <a:pt x="1936" y="1578"/>
                  </a:cubicBezTo>
                  <a:cubicBezTo>
                    <a:pt x="1877" y="1668"/>
                    <a:pt x="1519" y="1906"/>
                    <a:pt x="1162" y="2055"/>
                  </a:cubicBezTo>
                  <a:cubicBezTo>
                    <a:pt x="944" y="2164"/>
                    <a:pt x="737" y="2228"/>
                    <a:pt x="595" y="2228"/>
                  </a:cubicBezTo>
                  <a:cubicBezTo>
                    <a:pt x="505" y="2228"/>
                    <a:pt x="441" y="2202"/>
                    <a:pt x="418" y="2144"/>
                  </a:cubicBezTo>
                  <a:lnTo>
                    <a:pt x="418" y="2144"/>
                  </a:lnTo>
                  <a:cubicBezTo>
                    <a:pt x="537" y="2501"/>
                    <a:pt x="507" y="2829"/>
                    <a:pt x="507" y="3186"/>
                  </a:cubicBezTo>
                  <a:cubicBezTo>
                    <a:pt x="537" y="3156"/>
                    <a:pt x="596" y="3097"/>
                    <a:pt x="656" y="3037"/>
                  </a:cubicBezTo>
                  <a:cubicBezTo>
                    <a:pt x="656" y="3097"/>
                    <a:pt x="656" y="3305"/>
                    <a:pt x="715" y="3365"/>
                  </a:cubicBezTo>
                  <a:cubicBezTo>
                    <a:pt x="775" y="3454"/>
                    <a:pt x="894" y="3454"/>
                    <a:pt x="924" y="3543"/>
                  </a:cubicBezTo>
                  <a:cubicBezTo>
                    <a:pt x="1043" y="3752"/>
                    <a:pt x="1073" y="3960"/>
                    <a:pt x="983" y="4169"/>
                  </a:cubicBezTo>
                  <a:cubicBezTo>
                    <a:pt x="954" y="4169"/>
                    <a:pt x="954" y="4139"/>
                    <a:pt x="924" y="4139"/>
                  </a:cubicBezTo>
                  <a:cubicBezTo>
                    <a:pt x="894" y="4377"/>
                    <a:pt x="209" y="4586"/>
                    <a:pt x="1" y="4586"/>
                  </a:cubicBezTo>
                  <a:cubicBezTo>
                    <a:pt x="66" y="4737"/>
                    <a:pt x="381" y="4778"/>
                    <a:pt x="618" y="4778"/>
                  </a:cubicBezTo>
                  <a:cubicBezTo>
                    <a:pt x="707" y="4778"/>
                    <a:pt x="786" y="4772"/>
                    <a:pt x="835" y="4764"/>
                  </a:cubicBezTo>
                  <a:cubicBezTo>
                    <a:pt x="1847" y="4645"/>
                    <a:pt x="1638" y="3395"/>
                    <a:pt x="2025" y="2710"/>
                  </a:cubicBezTo>
                  <a:cubicBezTo>
                    <a:pt x="2145" y="2472"/>
                    <a:pt x="2383" y="2144"/>
                    <a:pt x="2591" y="2025"/>
                  </a:cubicBezTo>
                  <a:cubicBezTo>
                    <a:pt x="2740" y="1936"/>
                    <a:pt x="2889" y="1995"/>
                    <a:pt x="3008" y="1936"/>
                  </a:cubicBezTo>
                  <a:cubicBezTo>
                    <a:pt x="3127" y="1906"/>
                    <a:pt x="3246" y="1757"/>
                    <a:pt x="3365" y="1697"/>
                  </a:cubicBezTo>
                  <a:cubicBezTo>
                    <a:pt x="3216" y="1697"/>
                    <a:pt x="3157" y="1668"/>
                    <a:pt x="3068" y="1608"/>
                  </a:cubicBezTo>
                  <a:cubicBezTo>
                    <a:pt x="3182" y="1548"/>
                    <a:pt x="3280" y="1522"/>
                    <a:pt x="3365" y="1522"/>
                  </a:cubicBezTo>
                  <a:cubicBezTo>
                    <a:pt x="3744" y="1522"/>
                    <a:pt x="3872" y="2037"/>
                    <a:pt x="4139" y="2353"/>
                  </a:cubicBezTo>
                  <a:cubicBezTo>
                    <a:pt x="3901" y="2055"/>
                    <a:pt x="3931" y="1608"/>
                    <a:pt x="3901" y="1251"/>
                  </a:cubicBezTo>
                  <a:cubicBezTo>
                    <a:pt x="3455" y="1072"/>
                    <a:pt x="3038" y="1042"/>
                    <a:pt x="2740" y="596"/>
                  </a:cubicBezTo>
                  <a:cubicBezTo>
                    <a:pt x="2740" y="626"/>
                    <a:pt x="2740" y="655"/>
                    <a:pt x="2740" y="685"/>
                  </a:cubicBezTo>
                  <a:cubicBezTo>
                    <a:pt x="2472" y="626"/>
                    <a:pt x="2234" y="268"/>
                    <a:pt x="211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3468170" y="1167470"/>
              <a:ext cx="75940" cy="94560"/>
            </a:xfrm>
            <a:custGeom>
              <a:avLst/>
              <a:gdLst/>
              <a:ahLst/>
              <a:cxnLst/>
              <a:rect l="l" t="t" r="r" b="b"/>
              <a:pathLst>
                <a:path w="3797" h="4728" extrusionOk="0">
                  <a:moveTo>
                    <a:pt x="3201" y="3522"/>
                  </a:moveTo>
                  <a:lnTo>
                    <a:pt x="3201" y="3522"/>
                  </a:lnTo>
                  <a:cubicBezTo>
                    <a:pt x="3215" y="3530"/>
                    <a:pt x="3231" y="3537"/>
                    <a:pt x="3246" y="3543"/>
                  </a:cubicBezTo>
                  <a:cubicBezTo>
                    <a:pt x="3231" y="3536"/>
                    <a:pt x="3216" y="3529"/>
                    <a:pt x="3201" y="3522"/>
                  </a:cubicBezTo>
                  <a:close/>
                  <a:moveTo>
                    <a:pt x="716" y="0"/>
                  </a:moveTo>
                  <a:cubicBezTo>
                    <a:pt x="418" y="30"/>
                    <a:pt x="150" y="328"/>
                    <a:pt x="61" y="626"/>
                  </a:cubicBezTo>
                  <a:cubicBezTo>
                    <a:pt x="1" y="983"/>
                    <a:pt x="180" y="1281"/>
                    <a:pt x="31" y="1638"/>
                  </a:cubicBezTo>
                  <a:cubicBezTo>
                    <a:pt x="153" y="1618"/>
                    <a:pt x="261" y="1570"/>
                    <a:pt x="365" y="1570"/>
                  </a:cubicBezTo>
                  <a:cubicBezTo>
                    <a:pt x="413" y="1570"/>
                    <a:pt x="460" y="1580"/>
                    <a:pt x="507" y="1608"/>
                  </a:cubicBezTo>
                  <a:cubicBezTo>
                    <a:pt x="716" y="1727"/>
                    <a:pt x="745" y="2025"/>
                    <a:pt x="924" y="2144"/>
                  </a:cubicBezTo>
                  <a:cubicBezTo>
                    <a:pt x="1013" y="2233"/>
                    <a:pt x="1132" y="2204"/>
                    <a:pt x="1251" y="2233"/>
                  </a:cubicBezTo>
                  <a:cubicBezTo>
                    <a:pt x="1400" y="2323"/>
                    <a:pt x="1519" y="2472"/>
                    <a:pt x="1668" y="2561"/>
                  </a:cubicBezTo>
                  <a:cubicBezTo>
                    <a:pt x="1847" y="2650"/>
                    <a:pt x="2026" y="2740"/>
                    <a:pt x="2174" y="2829"/>
                  </a:cubicBezTo>
                  <a:cubicBezTo>
                    <a:pt x="2264" y="2888"/>
                    <a:pt x="2294" y="2978"/>
                    <a:pt x="2383" y="3037"/>
                  </a:cubicBezTo>
                  <a:cubicBezTo>
                    <a:pt x="2442" y="3097"/>
                    <a:pt x="2562" y="3037"/>
                    <a:pt x="2651" y="3127"/>
                  </a:cubicBezTo>
                  <a:cubicBezTo>
                    <a:pt x="2859" y="3365"/>
                    <a:pt x="2681" y="4079"/>
                    <a:pt x="2800" y="4407"/>
                  </a:cubicBezTo>
                  <a:cubicBezTo>
                    <a:pt x="2843" y="4391"/>
                    <a:pt x="2880" y="4385"/>
                    <a:pt x="2912" y="4385"/>
                  </a:cubicBezTo>
                  <a:cubicBezTo>
                    <a:pt x="3138" y="4385"/>
                    <a:pt x="3106" y="4728"/>
                    <a:pt x="3298" y="4728"/>
                  </a:cubicBezTo>
                  <a:cubicBezTo>
                    <a:pt x="3339" y="4728"/>
                    <a:pt x="3389" y="4712"/>
                    <a:pt x="3455" y="4675"/>
                  </a:cubicBezTo>
                  <a:cubicBezTo>
                    <a:pt x="3721" y="4542"/>
                    <a:pt x="3797" y="3933"/>
                    <a:pt x="3533" y="3933"/>
                  </a:cubicBezTo>
                  <a:cubicBezTo>
                    <a:pt x="3502" y="3933"/>
                    <a:pt x="3466" y="3941"/>
                    <a:pt x="3425" y="3960"/>
                  </a:cubicBezTo>
                  <a:cubicBezTo>
                    <a:pt x="3425" y="3960"/>
                    <a:pt x="3395" y="3931"/>
                    <a:pt x="3395" y="3931"/>
                  </a:cubicBezTo>
                  <a:cubicBezTo>
                    <a:pt x="3395" y="3871"/>
                    <a:pt x="3395" y="3841"/>
                    <a:pt x="3425" y="3782"/>
                  </a:cubicBezTo>
                  <a:cubicBezTo>
                    <a:pt x="3157" y="3722"/>
                    <a:pt x="2949" y="3871"/>
                    <a:pt x="2889" y="3454"/>
                  </a:cubicBezTo>
                  <a:cubicBezTo>
                    <a:pt x="2993" y="3454"/>
                    <a:pt x="3097" y="3477"/>
                    <a:pt x="3201" y="3522"/>
                  </a:cubicBezTo>
                  <a:lnTo>
                    <a:pt x="3201" y="3522"/>
                  </a:lnTo>
                  <a:cubicBezTo>
                    <a:pt x="2700" y="3262"/>
                    <a:pt x="3040" y="2521"/>
                    <a:pt x="3127" y="2174"/>
                  </a:cubicBezTo>
                  <a:cubicBezTo>
                    <a:pt x="3217" y="1906"/>
                    <a:pt x="3217" y="1757"/>
                    <a:pt x="3038" y="1549"/>
                  </a:cubicBezTo>
                  <a:cubicBezTo>
                    <a:pt x="2800" y="1251"/>
                    <a:pt x="2442" y="864"/>
                    <a:pt x="2174" y="626"/>
                  </a:cubicBezTo>
                  <a:cubicBezTo>
                    <a:pt x="2026" y="507"/>
                    <a:pt x="1728" y="358"/>
                    <a:pt x="1549" y="268"/>
                  </a:cubicBezTo>
                  <a:cubicBezTo>
                    <a:pt x="1341" y="179"/>
                    <a:pt x="924" y="0"/>
                    <a:pt x="71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3319910" y="1175250"/>
              <a:ext cx="57580" cy="44640"/>
            </a:xfrm>
            <a:custGeom>
              <a:avLst/>
              <a:gdLst/>
              <a:ahLst/>
              <a:cxnLst/>
              <a:rect l="l" t="t" r="r" b="b"/>
              <a:pathLst>
                <a:path w="2879" h="2232" extrusionOk="0">
                  <a:moveTo>
                    <a:pt x="923" y="2083"/>
                  </a:moveTo>
                  <a:cubicBezTo>
                    <a:pt x="893" y="2142"/>
                    <a:pt x="864" y="2202"/>
                    <a:pt x="834" y="2232"/>
                  </a:cubicBezTo>
                  <a:cubicBezTo>
                    <a:pt x="855" y="2221"/>
                    <a:pt x="884" y="2207"/>
                    <a:pt x="915" y="2190"/>
                  </a:cubicBezTo>
                  <a:lnTo>
                    <a:pt x="915" y="2190"/>
                  </a:lnTo>
                  <a:cubicBezTo>
                    <a:pt x="917" y="2194"/>
                    <a:pt x="920" y="2198"/>
                    <a:pt x="923" y="2202"/>
                  </a:cubicBezTo>
                  <a:cubicBezTo>
                    <a:pt x="934" y="2191"/>
                    <a:pt x="944" y="2180"/>
                    <a:pt x="953" y="2168"/>
                  </a:cubicBezTo>
                  <a:lnTo>
                    <a:pt x="953" y="2168"/>
                  </a:lnTo>
                  <a:cubicBezTo>
                    <a:pt x="940" y="2176"/>
                    <a:pt x="927" y="2183"/>
                    <a:pt x="915" y="2190"/>
                  </a:cubicBezTo>
                  <a:lnTo>
                    <a:pt x="915" y="2190"/>
                  </a:lnTo>
                  <a:cubicBezTo>
                    <a:pt x="900" y="2158"/>
                    <a:pt x="923" y="2109"/>
                    <a:pt x="923" y="2083"/>
                  </a:cubicBezTo>
                  <a:close/>
                  <a:moveTo>
                    <a:pt x="1970" y="1"/>
                  </a:moveTo>
                  <a:cubicBezTo>
                    <a:pt x="1715" y="1"/>
                    <a:pt x="1456" y="235"/>
                    <a:pt x="1281" y="386"/>
                  </a:cubicBezTo>
                  <a:cubicBezTo>
                    <a:pt x="1042" y="564"/>
                    <a:pt x="834" y="802"/>
                    <a:pt x="566" y="951"/>
                  </a:cubicBezTo>
                  <a:cubicBezTo>
                    <a:pt x="358" y="1070"/>
                    <a:pt x="149" y="1219"/>
                    <a:pt x="0" y="1517"/>
                  </a:cubicBezTo>
                  <a:cubicBezTo>
                    <a:pt x="60" y="1517"/>
                    <a:pt x="90" y="1517"/>
                    <a:pt x="149" y="1487"/>
                  </a:cubicBezTo>
                  <a:lnTo>
                    <a:pt x="149" y="1487"/>
                  </a:lnTo>
                  <a:cubicBezTo>
                    <a:pt x="149" y="1570"/>
                    <a:pt x="149" y="1678"/>
                    <a:pt x="126" y="1741"/>
                  </a:cubicBezTo>
                  <a:lnTo>
                    <a:pt x="126" y="1741"/>
                  </a:lnTo>
                  <a:cubicBezTo>
                    <a:pt x="122" y="1716"/>
                    <a:pt x="119" y="1691"/>
                    <a:pt x="119" y="1666"/>
                  </a:cubicBezTo>
                  <a:lnTo>
                    <a:pt x="119" y="1755"/>
                  </a:lnTo>
                  <a:cubicBezTo>
                    <a:pt x="122" y="1751"/>
                    <a:pt x="124" y="1746"/>
                    <a:pt x="126" y="1741"/>
                  </a:cubicBezTo>
                  <a:lnTo>
                    <a:pt x="126" y="1741"/>
                  </a:lnTo>
                  <a:cubicBezTo>
                    <a:pt x="136" y="1805"/>
                    <a:pt x="157" y="1869"/>
                    <a:pt x="179" y="1934"/>
                  </a:cubicBezTo>
                  <a:cubicBezTo>
                    <a:pt x="201" y="1923"/>
                    <a:pt x="223" y="1918"/>
                    <a:pt x="244" y="1918"/>
                  </a:cubicBezTo>
                  <a:cubicBezTo>
                    <a:pt x="339" y="1918"/>
                    <a:pt x="423" y="2015"/>
                    <a:pt x="447" y="2112"/>
                  </a:cubicBezTo>
                  <a:cubicBezTo>
                    <a:pt x="494" y="1829"/>
                    <a:pt x="575" y="1762"/>
                    <a:pt x="689" y="1762"/>
                  </a:cubicBezTo>
                  <a:cubicBezTo>
                    <a:pt x="790" y="1762"/>
                    <a:pt x="918" y="1815"/>
                    <a:pt x="1072" y="1815"/>
                  </a:cubicBezTo>
                  <a:cubicBezTo>
                    <a:pt x="1072" y="1946"/>
                    <a:pt x="1026" y="2078"/>
                    <a:pt x="953" y="2168"/>
                  </a:cubicBezTo>
                  <a:lnTo>
                    <a:pt x="953" y="2168"/>
                  </a:lnTo>
                  <a:cubicBezTo>
                    <a:pt x="998" y="2142"/>
                    <a:pt x="1042" y="2112"/>
                    <a:pt x="1072" y="2083"/>
                  </a:cubicBezTo>
                  <a:cubicBezTo>
                    <a:pt x="1072" y="2142"/>
                    <a:pt x="1072" y="2202"/>
                    <a:pt x="1072" y="2232"/>
                  </a:cubicBezTo>
                  <a:cubicBezTo>
                    <a:pt x="1191" y="2142"/>
                    <a:pt x="1221" y="1964"/>
                    <a:pt x="1340" y="1815"/>
                  </a:cubicBezTo>
                  <a:cubicBezTo>
                    <a:pt x="1608" y="1815"/>
                    <a:pt x="2055" y="1666"/>
                    <a:pt x="2323" y="1428"/>
                  </a:cubicBezTo>
                  <a:cubicBezTo>
                    <a:pt x="2465" y="1314"/>
                    <a:pt x="2878" y="739"/>
                    <a:pt x="2475" y="739"/>
                  </a:cubicBezTo>
                  <a:cubicBezTo>
                    <a:pt x="2456" y="739"/>
                    <a:pt x="2435" y="740"/>
                    <a:pt x="2412" y="743"/>
                  </a:cubicBezTo>
                  <a:cubicBezTo>
                    <a:pt x="2561" y="505"/>
                    <a:pt x="2323" y="118"/>
                    <a:pt x="2114" y="28"/>
                  </a:cubicBezTo>
                  <a:cubicBezTo>
                    <a:pt x="2067" y="9"/>
                    <a:pt x="2019" y="1"/>
                    <a:pt x="197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3473530" y="1171490"/>
              <a:ext cx="54220" cy="58520"/>
            </a:xfrm>
            <a:custGeom>
              <a:avLst/>
              <a:gdLst/>
              <a:ahLst/>
              <a:cxnLst/>
              <a:rect l="l" t="t" r="r" b="b"/>
              <a:pathLst>
                <a:path w="2711" h="2926" extrusionOk="0">
                  <a:moveTo>
                    <a:pt x="583" y="1"/>
                  </a:moveTo>
                  <a:cubicBezTo>
                    <a:pt x="418" y="1"/>
                    <a:pt x="335" y="71"/>
                    <a:pt x="209" y="246"/>
                  </a:cubicBezTo>
                  <a:cubicBezTo>
                    <a:pt x="180" y="276"/>
                    <a:pt x="1" y="752"/>
                    <a:pt x="31" y="752"/>
                  </a:cubicBezTo>
                  <a:cubicBezTo>
                    <a:pt x="60" y="752"/>
                    <a:pt x="60" y="752"/>
                    <a:pt x="90" y="782"/>
                  </a:cubicBezTo>
                  <a:cubicBezTo>
                    <a:pt x="90" y="782"/>
                    <a:pt x="90" y="990"/>
                    <a:pt x="120" y="1020"/>
                  </a:cubicBezTo>
                  <a:cubicBezTo>
                    <a:pt x="388" y="1050"/>
                    <a:pt x="477" y="1437"/>
                    <a:pt x="626" y="1675"/>
                  </a:cubicBezTo>
                  <a:cubicBezTo>
                    <a:pt x="656" y="1645"/>
                    <a:pt x="775" y="1556"/>
                    <a:pt x="805" y="1497"/>
                  </a:cubicBezTo>
                  <a:cubicBezTo>
                    <a:pt x="894" y="2003"/>
                    <a:pt x="1579" y="1943"/>
                    <a:pt x="1758" y="2390"/>
                  </a:cubicBezTo>
                  <a:cubicBezTo>
                    <a:pt x="1787" y="2360"/>
                    <a:pt x="1758" y="2360"/>
                    <a:pt x="1787" y="2300"/>
                  </a:cubicBezTo>
                  <a:cubicBezTo>
                    <a:pt x="1817" y="2300"/>
                    <a:pt x="1817" y="2330"/>
                    <a:pt x="1847" y="2330"/>
                  </a:cubicBezTo>
                  <a:cubicBezTo>
                    <a:pt x="1847" y="2140"/>
                    <a:pt x="1966" y="2040"/>
                    <a:pt x="2110" y="2040"/>
                  </a:cubicBezTo>
                  <a:cubicBezTo>
                    <a:pt x="2169" y="2040"/>
                    <a:pt x="2233" y="2057"/>
                    <a:pt x="2294" y="2092"/>
                  </a:cubicBezTo>
                  <a:cubicBezTo>
                    <a:pt x="2234" y="2092"/>
                    <a:pt x="2204" y="2181"/>
                    <a:pt x="2145" y="2211"/>
                  </a:cubicBezTo>
                  <a:cubicBezTo>
                    <a:pt x="2264" y="2241"/>
                    <a:pt x="2323" y="2300"/>
                    <a:pt x="2442" y="2300"/>
                  </a:cubicBezTo>
                  <a:cubicBezTo>
                    <a:pt x="2353" y="2479"/>
                    <a:pt x="2442" y="2717"/>
                    <a:pt x="2442" y="2926"/>
                  </a:cubicBezTo>
                  <a:cubicBezTo>
                    <a:pt x="2562" y="2807"/>
                    <a:pt x="2710" y="1943"/>
                    <a:pt x="2681" y="1735"/>
                  </a:cubicBezTo>
                  <a:cubicBezTo>
                    <a:pt x="2681" y="1288"/>
                    <a:pt x="2294" y="1229"/>
                    <a:pt x="2026" y="990"/>
                  </a:cubicBezTo>
                  <a:cubicBezTo>
                    <a:pt x="1609" y="633"/>
                    <a:pt x="1222" y="97"/>
                    <a:pt x="686" y="8"/>
                  </a:cubicBezTo>
                  <a:cubicBezTo>
                    <a:pt x="648" y="3"/>
                    <a:pt x="614" y="1"/>
                    <a:pt x="58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3450910" y="1213910"/>
              <a:ext cx="46460" cy="69100"/>
            </a:xfrm>
            <a:custGeom>
              <a:avLst/>
              <a:gdLst/>
              <a:ahLst/>
              <a:cxnLst/>
              <a:rect l="l" t="t" r="r" b="b"/>
              <a:pathLst>
                <a:path w="2323" h="3455" extrusionOk="0">
                  <a:moveTo>
                    <a:pt x="1281" y="1"/>
                  </a:moveTo>
                  <a:cubicBezTo>
                    <a:pt x="1281" y="328"/>
                    <a:pt x="1102" y="626"/>
                    <a:pt x="1043" y="924"/>
                  </a:cubicBezTo>
                  <a:cubicBezTo>
                    <a:pt x="1072" y="924"/>
                    <a:pt x="1132" y="954"/>
                    <a:pt x="1191" y="954"/>
                  </a:cubicBezTo>
                  <a:cubicBezTo>
                    <a:pt x="1281" y="954"/>
                    <a:pt x="1102" y="1311"/>
                    <a:pt x="1102" y="1341"/>
                  </a:cubicBezTo>
                  <a:cubicBezTo>
                    <a:pt x="1013" y="1460"/>
                    <a:pt x="864" y="1519"/>
                    <a:pt x="745" y="1579"/>
                  </a:cubicBezTo>
                  <a:cubicBezTo>
                    <a:pt x="536" y="1698"/>
                    <a:pt x="149" y="1728"/>
                    <a:pt x="30" y="1996"/>
                  </a:cubicBezTo>
                  <a:cubicBezTo>
                    <a:pt x="1" y="2144"/>
                    <a:pt x="90" y="2293"/>
                    <a:pt x="60" y="2383"/>
                  </a:cubicBezTo>
                  <a:cubicBezTo>
                    <a:pt x="120" y="2234"/>
                    <a:pt x="209" y="2085"/>
                    <a:pt x="239" y="1936"/>
                  </a:cubicBezTo>
                  <a:cubicBezTo>
                    <a:pt x="298" y="1936"/>
                    <a:pt x="334" y="1941"/>
                    <a:pt x="365" y="1941"/>
                  </a:cubicBezTo>
                  <a:cubicBezTo>
                    <a:pt x="411" y="1941"/>
                    <a:pt x="447" y="1930"/>
                    <a:pt x="536" y="1877"/>
                  </a:cubicBezTo>
                  <a:lnTo>
                    <a:pt x="536" y="1877"/>
                  </a:lnTo>
                  <a:cubicBezTo>
                    <a:pt x="447" y="2055"/>
                    <a:pt x="388" y="2264"/>
                    <a:pt x="417" y="2442"/>
                  </a:cubicBezTo>
                  <a:cubicBezTo>
                    <a:pt x="507" y="2353"/>
                    <a:pt x="596" y="2144"/>
                    <a:pt x="685" y="2055"/>
                  </a:cubicBezTo>
                  <a:lnTo>
                    <a:pt x="685" y="2055"/>
                  </a:lnTo>
                  <a:cubicBezTo>
                    <a:pt x="745" y="2532"/>
                    <a:pt x="596" y="3008"/>
                    <a:pt x="566" y="3455"/>
                  </a:cubicBezTo>
                  <a:cubicBezTo>
                    <a:pt x="864" y="3097"/>
                    <a:pt x="924" y="2472"/>
                    <a:pt x="1132" y="2055"/>
                  </a:cubicBezTo>
                  <a:cubicBezTo>
                    <a:pt x="1340" y="1698"/>
                    <a:pt x="1549" y="1549"/>
                    <a:pt x="1906" y="1430"/>
                  </a:cubicBezTo>
                  <a:cubicBezTo>
                    <a:pt x="1787" y="1251"/>
                    <a:pt x="1549" y="1132"/>
                    <a:pt x="1757" y="894"/>
                  </a:cubicBezTo>
                  <a:lnTo>
                    <a:pt x="1757" y="894"/>
                  </a:lnTo>
                  <a:cubicBezTo>
                    <a:pt x="1804" y="951"/>
                    <a:pt x="1858" y="971"/>
                    <a:pt x="1915" y="971"/>
                  </a:cubicBezTo>
                  <a:cubicBezTo>
                    <a:pt x="2038" y="971"/>
                    <a:pt x="2181" y="875"/>
                    <a:pt x="2323" y="834"/>
                  </a:cubicBezTo>
                  <a:cubicBezTo>
                    <a:pt x="1966" y="566"/>
                    <a:pt x="1698" y="239"/>
                    <a:pt x="128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3376470" y="1238690"/>
              <a:ext cx="9600" cy="8160"/>
            </a:xfrm>
            <a:custGeom>
              <a:avLst/>
              <a:gdLst/>
              <a:ahLst/>
              <a:cxnLst/>
              <a:rect l="l" t="t" r="r" b="b"/>
              <a:pathLst>
                <a:path w="480" h="408" extrusionOk="0">
                  <a:moveTo>
                    <a:pt x="92" y="1"/>
                  </a:moveTo>
                  <a:cubicBezTo>
                    <a:pt x="62" y="1"/>
                    <a:pt x="32" y="5"/>
                    <a:pt x="1" y="12"/>
                  </a:cubicBezTo>
                  <a:cubicBezTo>
                    <a:pt x="28" y="148"/>
                    <a:pt x="426" y="407"/>
                    <a:pt x="474" y="407"/>
                  </a:cubicBezTo>
                  <a:cubicBezTo>
                    <a:pt x="478" y="407"/>
                    <a:pt x="480" y="405"/>
                    <a:pt x="477" y="399"/>
                  </a:cubicBezTo>
                  <a:cubicBezTo>
                    <a:pt x="451" y="166"/>
                    <a:pt x="290" y="1"/>
                    <a:pt x="9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523550" y="1238330"/>
              <a:ext cx="11940" cy="22640"/>
            </a:xfrm>
            <a:custGeom>
              <a:avLst/>
              <a:gdLst/>
              <a:ahLst/>
              <a:cxnLst/>
              <a:rect l="l" t="t" r="r" b="b"/>
              <a:pathLst>
                <a:path w="597" h="1132" extrusionOk="0">
                  <a:moveTo>
                    <a:pt x="61" y="30"/>
                  </a:moveTo>
                  <a:cubicBezTo>
                    <a:pt x="65" y="61"/>
                    <a:pt x="73" y="88"/>
                    <a:pt x="83" y="113"/>
                  </a:cubicBezTo>
                  <a:lnTo>
                    <a:pt x="83" y="113"/>
                  </a:lnTo>
                  <a:cubicBezTo>
                    <a:pt x="124" y="148"/>
                    <a:pt x="178" y="178"/>
                    <a:pt x="239" y="209"/>
                  </a:cubicBezTo>
                  <a:lnTo>
                    <a:pt x="61" y="30"/>
                  </a:lnTo>
                  <a:close/>
                  <a:moveTo>
                    <a:pt x="1" y="0"/>
                  </a:moveTo>
                  <a:cubicBezTo>
                    <a:pt x="1" y="149"/>
                    <a:pt x="1" y="477"/>
                    <a:pt x="61" y="596"/>
                  </a:cubicBezTo>
                  <a:cubicBezTo>
                    <a:pt x="150" y="804"/>
                    <a:pt x="328" y="923"/>
                    <a:pt x="448" y="1132"/>
                  </a:cubicBezTo>
                  <a:cubicBezTo>
                    <a:pt x="388" y="1013"/>
                    <a:pt x="269" y="775"/>
                    <a:pt x="418" y="626"/>
                  </a:cubicBezTo>
                  <a:cubicBezTo>
                    <a:pt x="388" y="596"/>
                    <a:pt x="328" y="536"/>
                    <a:pt x="299" y="507"/>
                  </a:cubicBezTo>
                  <a:cubicBezTo>
                    <a:pt x="388" y="417"/>
                    <a:pt x="507" y="417"/>
                    <a:pt x="596" y="358"/>
                  </a:cubicBezTo>
                  <a:cubicBezTo>
                    <a:pt x="567" y="328"/>
                    <a:pt x="507" y="328"/>
                    <a:pt x="448" y="328"/>
                  </a:cubicBezTo>
                  <a:cubicBezTo>
                    <a:pt x="448" y="298"/>
                    <a:pt x="448" y="298"/>
                    <a:pt x="448" y="268"/>
                  </a:cubicBezTo>
                  <a:cubicBezTo>
                    <a:pt x="419" y="273"/>
                    <a:pt x="391" y="276"/>
                    <a:pt x="363" y="276"/>
                  </a:cubicBezTo>
                  <a:cubicBezTo>
                    <a:pt x="242" y="276"/>
                    <a:pt x="132" y="228"/>
                    <a:pt x="83" y="113"/>
                  </a:cubicBezTo>
                  <a:lnTo>
                    <a:pt x="83" y="113"/>
                  </a:lnTo>
                  <a:cubicBezTo>
                    <a:pt x="44" y="80"/>
                    <a:pt x="15" y="44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7"/>
            <p:cNvSpPr/>
            <p:nvPr/>
          </p:nvSpPr>
          <p:spPr>
            <a:xfrm>
              <a:off x="3338970" y="1222850"/>
              <a:ext cx="16680" cy="21460"/>
            </a:xfrm>
            <a:custGeom>
              <a:avLst/>
              <a:gdLst/>
              <a:ahLst/>
              <a:cxnLst/>
              <a:rect l="l" t="t" r="r" b="b"/>
              <a:pathLst>
                <a:path w="834" h="1073" extrusionOk="0">
                  <a:moveTo>
                    <a:pt x="774" y="0"/>
                  </a:moveTo>
                  <a:cubicBezTo>
                    <a:pt x="387" y="149"/>
                    <a:pt x="238" y="685"/>
                    <a:pt x="0" y="1072"/>
                  </a:cubicBezTo>
                  <a:cubicBezTo>
                    <a:pt x="268" y="1072"/>
                    <a:pt x="506" y="834"/>
                    <a:pt x="774" y="804"/>
                  </a:cubicBezTo>
                  <a:cubicBezTo>
                    <a:pt x="774" y="774"/>
                    <a:pt x="804" y="745"/>
                    <a:pt x="804" y="715"/>
                  </a:cubicBezTo>
                  <a:lnTo>
                    <a:pt x="804" y="715"/>
                  </a:lnTo>
                  <a:cubicBezTo>
                    <a:pt x="788" y="716"/>
                    <a:pt x="772" y="717"/>
                    <a:pt x="757" y="717"/>
                  </a:cubicBezTo>
                  <a:cubicBezTo>
                    <a:pt x="366" y="717"/>
                    <a:pt x="489" y="348"/>
                    <a:pt x="834" y="90"/>
                  </a:cubicBezTo>
                  <a:lnTo>
                    <a:pt x="774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3377670" y="1179970"/>
              <a:ext cx="94700" cy="63140"/>
            </a:xfrm>
            <a:custGeom>
              <a:avLst/>
              <a:gdLst/>
              <a:ahLst/>
              <a:cxnLst/>
              <a:rect l="l" t="t" r="r" b="b"/>
              <a:pathLst>
                <a:path w="4735" h="3157" extrusionOk="0">
                  <a:moveTo>
                    <a:pt x="1906" y="26"/>
                  </a:moveTo>
                  <a:cubicBezTo>
                    <a:pt x="1636" y="26"/>
                    <a:pt x="1366" y="35"/>
                    <a:pt x="1102" y="60"/>
                  </a:cubicBezTo>
                  <a:cubicBezTo>
                    <a:pt x="0" y="120"/>
                    <a:pt x="90" y="924"/>
                    <a:pt x="149" y="1847"/>
                  </a:cubicBezTo>
                  <a:cubicBezTo>
                    <a:pt x="179" y="2263"/>
                    <a:pt x="298" y="2472"/>
                    <a:pt x="685" y="2770"/>
                  </a:cubicBezTo>
                  <a:cubicBezTo>
                    <a:pt x="1105" y="3072"/>
                    <a:pt x="1639" y="3156"/>
                    <a:pt x="2185" y="3156"/>
                  </a:cubicBezTo>
                  <a:cubicBezTo>
                    <a:pt x="2607" y="3156"/>
                    <a:pt x="3035" y="3106"/>
                    <a:pt x="3424" y="3067"/>
                  </a:cubicBezTo>
                  <a:cubicBezTo>
                    <a:pt x="4377" y="3008"/>
                    <a:pt x="4556" y="1847"/>
                    <a:pt x="4645" y="983"/>
                  </a:cubicBezTo>
                  <a:cubicBezTo>
                    <a:pt x="4675" y="775"/>
                    <a:pt x="4734" y="537"/>
                    <a:pt x="4615" y="358"/>
                  </a:cubicBezTo>
                  <a:cubicBezTo>
                    <a:pt x="4318" y="1"/>
                    <a:pt x="3424" y="90"/>
                    <a:pt x="3008" y="60"/>
                  </a:cubicBezTo>
                  <a:cubicBezTo>
                    <a:pt x="2647" y="43"/>
                    <a:pt x="2276" y="26"/>
                    <a:pt x="1906" y="2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3287750" y="1097410"/>
              <a:ext cx="274540" cy="138640"/>
            </a:xfrm>
            <a:custGeom>
              <a:avLst/>
              <a:gdLst/>
              <a:ahLst/>
              <a:cxnLst/>
              <a:rect l="l" t="t" r="r" b="b"/>
              <a:pathLst>
                <a:path w="13727" h="6932" extrusionOk="0">
                  <a:moveTo>
                    <a:pt x="6079" y="0"/>
                  </a:moveTo>
                  <a:cubicBezTo>
                    <a:pt x="5721" y="0"/>
                    <a:pt x="5425" y="120"/>
                    <a:pt x="5181" y="556"/>
                  </a:cubicBezTo>
                  <a:cubicBezTo>
                    <a:pt x="4883" y="1181"/>
                    <a:pt x="4764" y="1598"/>
                    <a:pt x="4139" y="1955"/>
                  </a:cubicBezTo>
                  <a:cubicBezTo>
                    <a:pt x="3573" y="2283"/>
                    <a:pt x="2918" y="2521"/>
                    <a:pt x="2323" y="2729"/>
                  </a:cubicBezTo>
                  <a:cubicBezTo>
                    <a:pt x="2114" y="2759"/>
                    <a:pt x="1936" y="2789"/>
                    <a:pt x="1787" y="2938"/>
                  </a:cubicBezTo>
                  <a:cubicBezTo>
                    <a:pt x="1668" y="3087"/>
                    <a:pt x="1668" y="3265"/>
                    <a:pt x="1578" y="3474"/>
                  </a:cubicBezTo>
                  <a:cubicBezTo>
                    <a:pt x="1459" y="3771"/>
                    <a:pt x="1251" y="4069"/>
                    <a:pt x="1013" y="4307"/>
                  </a:cubicBezTo>
                  <a:cubicBezTo>
                    <a:pt x="775" y="4545"/>
                    <a:pt x="328" y="4754"/>
                    <a:pt x="149" y="5022"/>
                  </a:cubicBezTo>
                  <a:cubicBezTo>
                    <a:pt x="0" y="5260"/>
                    <a:pt x="0" y="5796"/>
                    <a:pt x="268" y="5915"/>
                  </a:cubicBezTo>
                  <a:cubicBezTo>
                    <a:pt x="305" y="5929"/>
                    <a:pt x="339" y="5935"/>
                    <a:pt x="371" y="5935"/>
                  </a:cubicBezTo>
                  <a:cubicBezTo>
                    <a:pt x="553" y="5935"/>
                    <a:pt x="683" y="5748"/>
                    <a:pt x="834" y="5647"/>
                  </a:cubicBezTo>
                  <a:cubicBezTo>
                    <a:pt x="1072" y="5439"/>
                    <a:pt x="1281" y="5379"/>
                    <a:pt x="1608" y="5290"/>
                  </a:cubicBezTo>
                  <a:cubicBezTo>
                    <a:pt x="2055" y="5201"/>
                    <a:pt x="2233" y="4843"/>
                    <a:pt x="2621" y="4545"/>
                  </a:cubicBezTo>
                  <a:cubicBezTo>
                    <a:pt x="2879" y="4339"/>
                    <a:pt x="3183" y="4177"/>
                    <a:pt x="3531" y="4177"/>
                  </a:cubicBezTo>
                  <a:cubicBezTo>
                    <a:pt x="3584" y="4177"/>
                    <a:pt x="3638" y="4180"/>
                    <a:pt x="3692" y="4188"/>
                  </a:cubicBezTo>
                  <a:cubicBezTo>
                    <a:pt x="4199" y="4248"/>
                    <a:pt x="4199" y="4665"/>
                    <a:pt x="4318" y="5111"/>
                  </a:cubicBezTo>
                  <a:cubicBezTo>
                    <a:pt x="4337" y="5110"/>
                    <a:pt x="4355" y="5109"/>
                    <a:pt x="4372" y="5109"/>
                  </a:cubicBezTo>
                  <a:cubicBezTo>
                    <a:pt x="4988" y="5109"/>
                    <a:pt x="4748" y="6103"/>
                    <a:pt x="5211" y="6421"/>
                  </a:cubicBezTo>
                  <a:cubicBezTo>
                    <a:pt x="5568" y="6659"/>
                    <a:pt x="6104" y="6689"/>
                    <a:pt x="6521" y="6779"/>
                  </a:cubicBezTo>
                  <a:cubicBezTo>
                    <a:pt x="6831" y="6840"/>
                    <a:pt x="7155" y="6931"/>
                    <a:pt x="7474" y="6931"/>
                  </a:cubicBezTo>
                  <a:cubicBezTo>
                    <a:pt x="7614" y="6931"/>
                    <a:pt x="7754" y="6913"/>
                    <a:pt x="7891" y="6868"/>
                  </a:cubicBezTo>
                  <a:cubicBezTo>
                    <a:pt x="8546" y="6630"/>
                    <a:pt x="8694" y="6034"/>
                    <a:pt x="8933" y="5439"/>
                  </a:cubicBezTo>
                  <a:cubicBezTo>
                    <a:pt x="9260" y="4665"/>
                    <a:pt x="9617" y="4010"/>
                    <a:pt x="10451" y="3890"/>
                  </a:cubicBezTo>
                  <a:cubicBezTo>
                    <a:pt x="10749" y="4278"/>
                    <a:pt x="10898" y="4635"/>
                    <a:pt x="11315" y="4933"/>
                  </a:cubicBezTo>
                  <a:cubicBezTo>
                    <a:pt x="11434" y="5022"/>
                    <a:pt x="11583" y="5201"/>
                    <a:pt x="11731" y="5230"/>
                  </a:cubicBezTo>
                  <a:cubicBezTo>
                    <a:pt x="11781" y="5247"/>
                    <a:pt x="11832" y="5252"/>
                    <a:pt x="11886" y="5252"/>
                  </a:cubicBezTo>
                  <a:cubicBezTo>
                    <a:pt x="11972" y="5252"/>
                    <a:pt x="12063" y="5239"/>
                    <a:pt x="12155" y="5239"/>
                  </a:cubicBezTo>
                  <a:cubicBezTo>
                    <a:pt x="12212" y="5239"/>
                    <a:pt x="12269" y="5244"/>
                    <a:pt x="12327" y="5260"/>
                  </a:cubicBezTo>
                  <a:cubicBezTo>
                    <a:pt x="12573" y="5342"/>
                    <a:pt x="12920" y="5777"/>
                    <a:pt x="13206" y="5777"/>
                  </a:cubicBezTo>
                  <a:cubicBezTo>
                    <a:pt x="13231" y="5777"/>
                    <a:pt x="13256" y="5773"/>
                    <a:pt x="13280" y="5766"/>
                  </a:cubicBezTo>
                  <a:cubicBezTo>
                    <a:pt x="13726" y="5617"/>
                    <a:pt x="13488" y="4784"/>
                    <a:pt x="13280" y="4545"/>
                  </a:cubicBezTo>
                  <a:cubicBezTo>
                    <a:pt x="12893" y="4069"/>
                    <a:pt x="11642" y="4099"/>
                    <a:pt x="11880" y="3176"/>
                  </a:cubicBezTo>
                  <a:cubicBezTo>
                    <a:pt x="11910" y="3027"/>
                    <a:pt x="12089" y="2938"/>
                    <a:pt x="12029" y="2759"/>
                  </a:cubicBezTo>
                  <a:cubicBezTo>
                    <a:pt x="11970" y="2640"/>
                    <a:pt x="11672" y="2461"/>
                    <a:pt x="11553" y="2402"/>
                  </a:cubicBezTo>
                  <a:cubicBezTo>
                    <a:pt x="10957" y="1925"/>
                    <a:pt x="10213" y="1568"/>
                    <a:pt x="9498" y="1330"/>
                  </a:cubicBezTo>
                  <a:cubicBezTo>
                    <a:pt x="9082" y="1181"/>
                    <a:pt x="8694" y="1211"/>
                    <a:pt x="8397" y="853"/>
                  </a:cubicBezTo>
                  <a:cubicBezTo>
                    <a:pt x="8039" y="347"/>
                    <a:pt x="7563" y="228"/>
                    <a:pt x="6938" y="109"/>
                  </a:cubicBezTo>
                  <a:cubicBezTo>
                    <a:pt x="6617" y="60"/>
                    <a:pt x="6333" y="0"/>
                    <a:pt x="607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3366350" y="1141270"/>
              <a:ext cx="35160" cy="69680"/>
            </a:xfrm>
            <a:custGeom>
              <a:avLst/>
              <a:gdLst/>
              <a:ahLst/>
              <a:cxnLst/>
              <a:rect l="l" t="t" r="r" b="b"/>
              <a:pathLst>
                <a:path w="1758" h="3484" extrusionOk="0">
                  <a:moveTo>
                    <a:pt x="1394" y="2720"/>
                  </a:moveTo>
                  <a:cubicBezTo>
                    <a:pt x="1396" y="2727"/>
                    <a:pt x="1398" y="2733"/>
                    <a:pt x="1400" y="2740"/>
                  </a:cubicBezTo>
                  <a:cubicBezTo>
                    <a:pt x="1400" y="2734"/>
                    <a:pt x="1398" y="2728"/>
                    <a:pt x="1394" y="2720"/>
                  </a:cubicBezTo>
                  <a:close/>
                  <a:moveTo>
                    <a:pt x="1519" y="0"/>
                  </a:moveTo>
                  <a:cubicBezTo>
                    <a:pt x="1400" y="477"/>
                    <a:pt x="1370" y="1042"/>
                    <a:pt x="1072" y="1459"/>
                  </a:cubicBezTo>
                  <a:cubicBezTo>
                    <a:pt x="968" y="1608"/>
                    <a:pt x="901" y="1660"/>
                    <a:pt x="823" y="1660"/>
                  </a:cubicBezTo>
                  <a:cubicBezTo>
                    <a:pt x="745" y="1660"/>
                    <a:pt x="656" y="1608"/>
                    <a:pt x="507" y="1549"/>
                  </a:cubicBezTo>
                  <a:lnTo>
                    <a:pt x="507" y="1549"/>
                  </a:lnTo>
                  <a:cubicBezTo>
                    <a:pt x="537" y="1608"/>
                    <a:pt x="537" y="1668"/>
                    <a:pt x="537" y="1697"/>
                  </a:cubicBezTo>
                  <a:cubicBezTo>
                    <a:pt x="447" y="1712"/>
                    <a:pt x="358" y="1720"/>
                    <a:pt x="269" y="1720"/>
                  </a:cubicBezTo>
                  <a:cubicBezTo>
                    <a:pt x="179" y="1720"/>
                    <a:pt x="90" y="1712"/>
                    <a:pt x="1" y="1697"/>
                  </a:cubicBezTo>
                  <a:lnTo>
                    <a:pt x="1" y="1697"/>
                  </a:lnTo>
                  <a:cubicBezTo>
                    <a:pt x="149" y="1757"/>
                    <a:pt x="447" y="1965"/>
                    <a:pt x="417" y="2114"/>
                  </a:cubicBezTo>
                  <a:lnTo>
                    <a:pt x="328" y="1936"/>
                  </a:lnTo>
                  <a:lnTo>
                    <a:pt x="328" y="1936"/>
                  </a:lnTo>
                  <a:cubicBezTo>
                    <a:pt x="358" y="2114"/>
                    <a:pt x="388" y="2293"/>
                    <a:pt x="388" y="2472"/>
                  </a:cubicBezTo>
                  <a:cubicBezTo>
                    <a:pt x="429" y="2446"/>
                    <a:pt x="471" y="2435"/>
                    <a:pt x="513" y="2435"/>
                  </a:cubicBezTo>
                  <a:cubicBezTo>
                    <a:pt x="866" y="2435"/>
                    <a:pt x="1234" y="3244"/>
                    <a:pt x="1340" y="3484"/>
                  </a:cubicBezTo>
                  <a:cubicBezTo>
                    <a:pt x="1370" y="3275"/>
                    <a:pt x="1340" y="2829"/>
                    <a:pt x="1311" y="2620"/>
                  </a:cubicBezTo>
                  <a:lnTo>
                    <a:pt x="1311" y="2620"/>
                  </a:lnTo>
                  <a:cubicBezTo>
                    <a:pt x="1335" y="2645"/>
                    <a:pt x="1379" y="2689"/>
                    <a:pt x="1394" y="2720"/>
                  </a:cubicBezTo>
                  <a:lnTo>
                    <a:pt x="1394" y="2720"/>
                  </a:lnTo>
                  <a:cubicBezTo>
                    <a:pt x="1374" y="2637"/>
                    <a:pt x="1396" y="2555"/>
                    <a:pt x="1340" y="2472"/>
                  </a:cubicBezTo>
                  <a:lnTo>
                    <a:pt x="1340" y="2472"/>
                  </a:lnTo>
                  <a:cubicBezTo>
                    <a:pt x="1460" y="2501"/>
                    <a:pt x="1608" y="2591"/>
                    <a:pt x="1757" y="2650"/>
                  </a:cubicBezTo>
                  <a:cubicBezTo>
                    <a:pt x="1668" y="2263"/>
                    <a:pt x="1489" y="1906"/>
                    <a:pt x="1460" y="1459"/>
                  </a:cubicBezTo>
                  <a:cubicBezTo>
                    <a:pt x="1460" y="983"/>
                    <a:pt x="1430" y="447"/>
                    <a:pt x="151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3293110" y="1155550"/>
              <a:ext cx="79820" cy="57780"/>
            </a:xfrm>
            <a:custGeom>
              <a:avLst/>
              <a:gdLst/>
              <a:ahLst/>
              <a:cxnLst/>
              <a:rect l="l" t="t" r="r" b="b"/>
              <a:pathLst>
                <a:path w="3991" h="2889" extrusionOk="0">
                  <a:moveTo>
                    <a:pt x="3990" y="1"/>
                  </a:moveTo>
                  <a:lnTo>
                    <a:pt x="3990" y="1"/>
                  </a:lnTo>
                  <a:cubicBezTo>
                    <a:pt x="3573" y="120"/>
                    <a:pt x="3156" y="567"/>
                    <a:pt x="2769" y="775"/>
                  </a:cubicBezTo>
                  <a:cubicBezTo>
                    <a:pt x="2353" y="1013"/>
                    <a:pt x="1757" y="1132"/>
                    <a:pt x="1370" y="1430"/>
                  </a:cubicBezTo>
                  <a:cubicBezTo>
                    <a:pt x="1191" y="1579"/>
                    <a:pt x="1102" y="1847"/>
                    <a:pt x="923" y="2026"/>
                  </a:cubicBezTo>
                  <a:cubicBezTo>
                    <a:pt x="725" y="2243"/>
                    <a:pt x="501" y="2408"/>
                    <a:pt x="294" y="2591"/>
                  </a:cubicBezTo>
                  <a:lnTo>
                    <a:pt x="294" y="2591"/>
                  </a:lnTo>
                  <a:cubicBezTo>
                    <a:pt x="559" y="2438"/>
                    <a:pt x="994" y="2079"/>
                    <a:pt x="1307" y="2079"/>
                  </a:cubicBezTo>
                  <a:cubicBezTo>
                    <a:pt x="1362" y="2079"/>
                    <a:pt x="1413" y="2090"/>
                    <a:pt x="1459" y="2115"/>
                  </a:cubicBezTo>
                  <a:cubicBezTo>
                    <a:pt x="1787" y="1609"/>
                    <a:pt x="2442" y="1222"/>
                    <a:pt x="3008" y="1013"/>
                  </a:cubicBezTo>
                  <a:cubicBezTo>
                    <a:pt x="2799" y="596"/>
                    <a:pt x="3811" y="269"/>
                    <a:pt x="3990" y="1"/>
                  </a:cubicBezTo>
                  <a:close/>
                  <a:moveTo>
                    <a:pt x="294" y="2591"/>
                  </a:moveTo>
                  <a:cubicBezTo>
                    <a:pt x="275" y="2602"/>
                    <a:pt x="256" y="2612"/>
                    <a:pt x="239" y="2621"/>
                  </a:cubicBezTo>
                  <a:lnTo>
                    <a:pt x="108" y="2768"/>
                  </a:lnTo>
                  <a:lnTo>
                    <a:pt x="108" y="2768"/>
                  </a:lnTo>
                  <a:cubicBezTo>
                    <a:pt x="168" y="2706"/>
                    <a:pt x="230" y="2647"/>
                    <a:pt x="294" y="2591"/>
                  </a:cubicBezTo>
                  <a:close/>
                  <a:moveTo>
                    <a:pt x="108" y="2768"/>
                  </a:moveTo>
                  <a:cubicBezTo>
                    <a:pt x="71" y="2807"/>
                    <a:pt x="35" y="2847"/>
                    <a:pt x="0" y="2889"/>
                  </a:cubicBezTo>
                  <a:lnTo>
                    <a:pt x="108" y="2768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3148010" y="855530"/>
              <a:ext cx="531580" cy="354880"/>
            </a:xfrm>
            <a:custGeom>
              <a:avLst/>
              <a:gdLst/>
              <a:ahLst/>
              <a:cxnLst/>
              <a:rect l="l" t="t" r="r" b="b"/>
              <a:pathLst>
                <a:path w="26579" h="17744" extrusionOk="0">
                  <a:moveTo>
                    <a:pt x="1812" y="0"/>
                  </a:moveTo>
                  <a:cubicBezTo>
                    <a:pt x="1" y="0"/>
                    <a:pt x="1225" y="4389"/>
                    <a:pt x="1449" y="5117"/>
                  </a:cubicBezTo>
                  <a:cubicBezTo>
                    <a:pt x="1837" y="6546"/>
                    <a:pt x="2313" y="7916"/>
                    <a:pt x="2640" y="9315"/>
                  </a:cubicBezTo>
                  <a:cubicBezTo>
                    <a:pt x="2968" y="10804"/>
                    <a:pt x="2700" y="12680"/>
                    <a:pt x="3921" y="13781"/>
                  </a:cubicBezTo>
                  <a:cubicBezTo>
                    <a:pt x="4576" y="14347"/>
                    <a:pt x="5439" y="14674"/>
                    <a:pt x="6184" y="15121"/>
                  </a:cubicBezTo>
                  <a:cubicBezTo>
                    <a:pt x="7077" y="15657"/>
                    <a:pt x="7970" y="16252"/>
                    <a:pt x="8863" y="16759"/>
                  </a:cubicBezTo>
                  <a:cubicBezTo>
                    <a:pt x="9488" y="17086"/>
                    <a:pt x="10173" y="17533"/>
                    <a:pt x="10858" y="17652"/>
                  </a:cubicBezTo>
                  <a:cubicBezTo>
                    <a:pt x="11244" y="17719"/>
                    <a:pt x="11642" y="17743"/>
                    <a:pt x="12045" y="17743"/>
                  </a:cubicBezTo>
                  <a:cubicBezTo>
                    <a:pt x="13074" y="17743"/>
                    <a:pt x="14140" y="17584"/>
                    <a:pt x="15146" y="17562"/>
                  </a:cubicBezTo>
                  <a:cubicBezTo>
                    <a:pt x="15562" y="17544"/>
                    <a:pt x="15967" y="17515"/>
                    <a:pt x="16374" y="17515"/>
                  </a:cubicBezTo>
                  <a:cubicBezTo>
                    <a:pt x="16637" y="17515"/>
                    <a:pt x="16901" y="17527"/>
                    <a:pt x="17170" y="17562"/>
                  </a:cubicBezTo>
                  <a:cubicBezTo>
                    <a:pt x="17453" y="17592"/>
                    <a:pt x="17721" y="17622"/>
                    <a:pt x="17989" y="17622"/>
                  </a:cubicBezTo>
                  <a:cubicBezTo>
                    <a:pt x="18257" y="17622"/>
                    <a:pt x="18525" y="17592"/>
                    <a:pt x="18808" y="17503"/>
                  </a:cubicBezTo>
                  <a:cubicBezTo>
                    <a:pt x="19939" y="17175"/>
                    <a:pt x="20892" y="16223"/>
                    <a:pt x="21636" y="15359"/>
                  </a:cubicBezTo>
                  <a:cubicBezTo>
                    <a:pt x="22768" y="14019"/>
                    <a:pt x="24227" y="12977"/>
                    <a:pt x="24911" y="11310"/>
                  </a:cubicBezTo>
                  <a:cubicBezTo>
                    <a:pt x="25179" y="10655"/>
                    <a:pt x="25507" y="10030"/>
                    <a:pt x="25566" y="9285"/>
                  </a:cubicBezTo>
                  <a:cubicBezTo>
                    <a:pt x="25626" y="8660"/>
                    <a:pt x="25596" y="8094"/>
                    <a:pt x="25745" y="7469"/>
                  </a:cubicBezTo>
                  <a:cubicBezTo>
                    <a:pt x="26102" y="5951"/>
                    <a:pt x="26102" y="4283"/>
                    <a:pt x="26251" y="2735"/>
                  </a:cubicBezTo>
                  <a:cubicBezTo>
                    <a:pt x="26311" y="2139"/>
                    <a:pt x="26579" y="1097"/>
                    <a:pt x="26430" y="532"/>
                  </a:cubicBezTo>
                  <a:cubicBezTo>
                    <a:pt x="26355" y="196"/>
                    <a:pt x="26152" y="94"/>
                    <a:pt x="25886" y="94"/>
                  </a:cubicBezTo>
                  <a:cubicBezTo>
                    <a:pt x="25728" y="94"/>
                    <a:pt x="25547" y="130"/>
                    <a:pt x="25358" y="174"/>
                  </a:cubicBezTo>
                  <a:cubicBezTo>
                    <a:pt x="24495" y="383"/>
                    <a:pt x="23601" y="889"/>
                    <a:pt x="22887" y="1365"/>
                  </a:cubicBezTo>
                  <a:cubicBezTo>
                    <a:pt x="22321" y="1752"/>
                    <a:pt x="22351" y="1961"/>
                    <a:pt x="22381" y="2646"/>
                  </a:cubicBezTo>
                  <a:cubicBezTo>
                    <a:pt x="22470" y="4164"/>
                    <a:pt x="22678" y="5772"/>
                    <a:pt x="22530" y="7320"/>
                  </a:cubicBezTo>
                  <a:cubicBezTo>
                    <a:pt x="22141" y="11260"/>
                    <a:pt x="18816" y="12391"/>
                    <a:pt x="15237" y="12391"/>
                  </a:cubicBezTo>
                  <a:cubicBezTo>
                    <a:pt x="12786" y="12391"/>
                    <a:pt x="10215" y="11860"/>
                    <a:pt x="8387" y="11340"/>
                  </a:cubicBezTo>
                  <a:cubicBezTo>
                    <a:pt x="5707" y="10595"/>
                    <a:pt x="5231" y="7142"/>
                    <a:pt x="4933" y="4789"/>
                  </a:cubicBezTo>
                  <a:cubicBezTo>
                    <a:pt x="4814" y="3807"/>
                    <a:pt x="4933" y="2854"/>
                    <a:pt x="4397" y="1991"/>
                  </a:cubicBezTo>
                  <a:cubicBezTo>
                    <a:pt x="3950" y="1276"/>
                    <a:pt x="3027" y="264"/>
                    <a:pt x="2194" y="55"/>
                  </a:cubicBezTo>
                  <a:cubicBezTo>
                    <a:pt x="2054" y="18"/>
                    <a:pt x="1927" y="0"/>
                    <a:pt x="181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3227010" y="931070"/>
              <a:ext cx="48840" cy="164960"/>
            </a:xfrm>
            <a:custGeom>
              <a:avLst/>
              <a:gdLst/>
              <a:ahLst/>
              <a:cxnLst/>
              <a:rect l="l" t="t" r="r" b="b"/>
              <a:pathLst>
                <a:path w="2442" h="8248" extrusionOk="0">
                  <a:moveTo>
                    <a:pt x="477" y="0"/>
                  </a:moveTo>
                  <a:cubicBezTo>
                    <a:pt x="0" y="685"/>
                    <a:pt x="268" y="1935"/>
                    <a:pt x="417" y="2710"/>
                  </a:cubicBezTo>
                  <a:cubicBezTo>
                    <a:pt x="536" y="3484"/>
                    <a:pt x="656" y="4258"/>
                    <a:pt x="894" y="5002"/>
                  </a:cubicBezTo>
                  <a:cubicBezTo>
                    <a:pt x="1221" y="6134"/>
                    <a:pt x="1459" y="7473"/>
                    <a:pt x="2412" y="8247"/>
                  </a:cubicBezTo>
                  <a:cubicBezTo>
                    <a:pt x="2353" y="7741"/>
                    <a:pt x="2442" y="6997"/>
                    <a:pt x="2323" y="6580"/>
                  </a:cubicBezTo>
                  <a:cubicBezTo>
                    <a:pt x="2174" y="5925"/>
                    <a:pt x="1727" y="5330"/>
                    <a:pt x="1549" y="4645"/>
                  </a:cubicBezTo>
                  <a:cubicBezTo>
                    <a:pt x="1340" y="3871"/>
                    <a:pt x="1162" y="3067"/>
                    <a:pt x="953" y="2263"/>
                  </a:cubicBezTo>
                  <a:cubicBezTo>
                    <a:pt x="775" y="1608"/>
                    <a:pt x="923" y="566"/>
                    <a:pt x="47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3571190" y="913790"/>
              <a:ext cx="51240" cy="184020"/>
            </a:xfrm>
            <a:custGeom>
              <a:avLst/>
              <a:gdLst/>
              <a:ahLst/>
              <a:cxnLst/>
              <a:rect l="l" t="t" r="r" b="b"/>
              <a:pathLst>
                <a:path w="2562" h="9201" extrusionOk="0">
                  <a:moveTo>
                    <a:pt x="2055" y="1"/>
                  </a:moveTo>
                  <a:cubicBezTo>
                    <a:pt x="1519" y="834"/>
                    <a:pt x="1847" y="1906"/>
                    <a:pt x="1787" y="2859"/>
                  </a:cubicBezTo>
                  <a:cubicBezTo>
                    <a:pt x="1728" y="3633"/>
                    <a:pt x="1728" y="4467"/>
                    <a:pt x="1579" y="5211"/>
                  </a:cubicBezTo>
                  <a:cubicBezTo>
                    <a:pt x="1251" y="6640"/>
                    <a:pt x="180" y="7772"/>
                    <a:pt x="1" y="9201"/>
                  </a:cubicBezTo>
                  <a:cubicBezTo>
                    <a:pt x="388" y="8605"/>
                    <a:pt x="1073" y="8337"/>
                    <a:pt x="1460" y="7801"/>
                  </a:cubicBezTo>
                  <a:cubicBezTo>
                    <a:pt x="1787" y="7295"/>
                    <a:pt x="2234" y="6015"/>
                    <a:pt x="2294" y="5420"/>
                  </a:cubicBezTo>
                  <a:cubicBezTo>
                    <a:pt x="2383" y="4318"/>
                    <a:pt x="2204" y="3038"/>
                    <a:pt x="2204" y="1906"/>
                  </a:cubicBezTo>
                  <a:cubicBezTo>
                    <a:pt x="2204" y="1340"/>
                    <a:pt x="2561" y="417"/>
                    <a:pt x="205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3168650" y="892350"/>
              <a:ext cx="51820" cy="213800"/>
            </a:xfrm>
            <a:custGeom>
              <a:avLst/>
              <a:gdLst/>
              <a:ahLst/>
              <a:cxnLst/>
              <a:rect l="l" t="t" r="r" b="b"/>
              <a:pathLst>
                <a:path w="2591" h="10690" extrusionOk="0">
                  <a:moveTo>
                    <a:pt x="417" y="1"/>
                  </a:moveTo>
                  <a:cubicBezTo>
                    <a:pt x="1" y="3127"/>
                    <a:pt x="2561" y="5717"/>
                    <a:pt x="2174" y="8844"/>
                  </a:cubicBezTo>
                  <a:cubicBezTo>
                    <a:pt x="2085" y="9588"/>
                    <a:pt x="2144" y="10035"/>
                    <a:pt x="2472" y="10690"/>
                  </a:cubicBezTo>
                  <a:cubicBezTo>
                    <a:pt x="2234" y="10213"/>
                    <a:pt x="2531" y="9260"/>
                    <a:pt x="2561" y="8754"/>
                  </a:cubicBezTo>
                  <a:cubicBezTo>
                    <a:pt x="2591" y="7980"/>
                    <a:pt x="2502" y="7206"/>
                    <a:pt x="2383" y="6432"/>
                  </a:cubicBezTo>
                  <a:cubicBezTo>
                    <a:pt x="2204" y="5360"/>
                    <a:pt x="2144" y="4258"/>
                    <a:pt x="1966" y="3157"/>
                  </a:cubicBezTo>
                  <a:cubicBezTo>
                    <a:pt x="1787" y="2204"/>
                    <a:pt x="1370" y="477"/>
                    <a:pt x="41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3636710" y="882270"/>
              <a:ext cx="29500" cy="181000"/>
            </a:xfrm>
            <a:custGeom>
              <a:avLst/>
              <a:gdLst/>
              <a:ahLst/>
              <a:cxnLst/>
              <a:rect l="l" t="t" r="r" b="b"/>
              <a:pathLst>
                <a:path w="1475" h="9050" extrusionOk="0">
                  <a:moveTo>
                    <a:pt x="1370" y="1"/>
                  </a:moveTo>
                  <a:cubicBezTo>
                    <a:pt x="1336" y="1"/>
                    <a:pt x="1288" y="44"/>
                    <a:pt x="1221" y="147"/>
                  </a:cubicBezTo>
                  <a:lnTo>
                    <a:pt x="1424" y="71"/>
                  </a:lnTo>
                  <a:lnTo>
                    <a:pt x="1424" y="71"/>
                  </a:lnTo>
                  <a:cubicBezTo>
                    <a:pt x="1425" y="75"/>
                    <a:pt x="1426" y="78"/>
                    <a:pt x="1426" y="81"/>
                  </a:cubicBezTo>
                  <a:lnTo>
                    <a:pt x="1426" y="81"/>
                  </a:lnTo>
                  <a:cubicBezTo>
                    <a:pt x="1437" y="73"/>
                    <a:pt x="1448" y="66"/>
                    <a:pt x="1459" y="58"/>
                  </a:cubicBezTo>
                  <a:lnTo>
                    <a:pt x="1459" y="58"/>
                  </a:lnTo>
                  <a:lnTo>
                    <a:pt x="1424" y="71"/>
                  </a:lnTo>
                  <a:lnTo>
                    <a:pt x="1424" y="71"/>
                  </a:lnTo>
                  <a:cubicBezTo>
                    <a:pt x="1414" y="27"/>
                    <a:pt x="1396" y="1"/>
                    <a:pt x="1370" y="1"/>
                  </a:cubicBezTo>
                  <a:close/>
                  <a:moveTo>
                    <a:pt x="1426" y="81"/>
                  </a:moveTo>
                  <a:cubicBezTo>
                    <a:pt x="832" y="535"/>
                    <a:pt x="772" y="2184"/>
                    <a:pt x="625" y="2827"/>
                  </a:cubicBezTo>
                  <a:cubicBezTo>
                    <a:pt x="328" y="4107"/>
                    <a:pt x="30" y="5388"/>
                    <a:pt x="30" y="6728"/>
                  </a:cubicBezTo>
                  <a:cubicBezTo>
                    <a:pt x="0" y="7561"/>
                    <a:pt x="476" y="8246"/>
                    <a:pt x="655" y="9050"/>
                  </a:cubicBezTo>
                  <a:cubicBezTo>
                    <a:pt x="774" y="7502"/>
                    <a:pt x="953" y="6043"/>
                    <a:pt x="953" y="4435"/>
                  </a:cubicBezTo>
                  <a:cubicBezTo>
                    <a:pt x="953" y="3274"/>
                    <a:pt x="1012" y="2261"/>
                    <a:pt x="1310" y="1130"/>
                  </a:cubicBezTo>
                  <a:cubicBezTo>
                    <a:pt x="1351" y="1008"/>
                    <a:pt x="1474" y="319"/>
                    <a:pt x="1426" y="8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3455090" y="1125790"/>
              <a:ext cx="51820" cy="69680"/>
            </a:xfrm>
            <a:custGeom>
              <a:avLst/>
              <a:gdLst/>
              <a:ahLst/>
              <a:cxnLst/>
              <a:rect l="l" t="t" r="r" b="b"/>
              <a:pathLst>
                <a:path w="2591" h="3484" extrusionOk="0">
                  <a:moveTo>
                    <a:pt x="30" y="0"/>
                  </a:moveTo>
                  <a:cubicBezTo>
                    <a:pt x="0" y="206"/>
                    <a:pt x="116" y="2830"/>
                    <a:pt x="436" y="2830"/>
                  </a:cubicBezTo>
                  <a:cubicBezTo>
                    <a:pt x="439" y="2830"/>
                    <a:pt x="443" y="2829"/>
                    <a:pt x="447" y="2829"/>
                  </a:cubicBezTo>
                  <a:cubicBezTo>
                    <a:pt x="515" y="2814"/>
                    <a:pt x="581" y="2808"/>
                    <a:pt x="646" y="2808"/>
                  </a:cubicBezTo>
                  <a:cubicBezTo>
                    <a:pt x="1120" y="2808"/>
                    <a:pt x="1516" y="3159"/>
                    <a:pt x="1935" y="3394"/>
                  </a:cubicBezTo>
                  <a:cubicBezTo>
                    <a:pt x="1816" y="3246"/>
                    <a:pt x="1697" y="3097"/>
                    <a:pt x="1608" y="2918"/>
                  </a:cubicBezTo>
                  <a:lnTo>
                    <a:pt x="1608" y="2918"/>
                  </a:lnTo>
                  <a:cubicBezTo>
                    <a:pt x="1905" y="3097"/>
                    <a:pt x="2263" y="3305"/>
                    <a:pt x="2590" y="3484"/>
                  </a:cubicBezTo>
                  <a:cubicBezTo>
                    <a:pt x="2263" y="2918"/>
                    <a:pt x="1459" y="2710"/>
                    <a:pt x="1012" y="2203"/>
                  </a:cubicBezTo>
                  <a:cubicBezTo>
                    <a:pt x="685" y="1816"/>
                    <a:pt x="536" y="1489"/>
                    <a:pt x="536" y="983"/>
                  </a:cubicBezTo>
                  <a:cubicBezTo>
                    <a:pt x="595" y="983"/>
                    <a:pt x="655" y="983"/>
                    <a:pt x="715" y="953"/>
                  </a:cubicBezTo>
                  <a:lnTo>
                    <a:pt x="715" y="953"/>
                  </a:lnTo>
                  <a:cubicBezTo>
                    <a:pt x="713" y="953"/>
                    <a:pt x="711" y="954"/>
                    <a:pt x="710" y="954"/>
                  </a:cubicBezTo>
                  <a:cubicBezTo>
                    <a:pt x="607" y="954"/>
                    <a:pt x="88" y="117"/>
                    <a:pt x="3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3537250" y="1111490"/>
              <a:ext cx="28020" cy="69700"/>
            </a:xfrm>
            <a:custGeom>
              <a:avLst/>
              <a:gdLst/>
              <a:ahLst/>
              <a:cxnLst/>
              <a:rect l="l" t="t" r="r" b="b"/>
              <a:pathLst>
                <a:path w="1401" h="3485" extrusionOk="0">
                  <a:moveTo>
                    <a:pt x="1400" y="1"/>
                  </a:moveTo>
                  <a:cubicBezTo>
                    <a:pt x="1013" y="1162"/>
                    <a:pt x="328" y="2264"/>
                    <a:pt x="1" y="3484"/>
                  </a:cubicBezTo>
                  <a:cubicBezTo>
                    <a:pt x="418" y="3454"/>
                    <a:pt x="715" y="2859"/>
                    <a:pt x="924" y="2174"/>
                  </a:cubicBezTo>
                  <a:cubicBezTo>
                    <a:pt x="1162" y="1341"/>
                    <a:pt x="1281" y="358"/>
                    <a:pt x="140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3572390" y="1087070"/>
              <a:ext cx="60160" cy="65540"/>
            </a:xfrm>
            <a:custGeom>
              <a:avLst/>
              <a:gdLst/>
              <a:ahLst/>
              <a:cxnLst/>
              <a:rect l="l" t="t" r="r" b="b"/>
              <a:pathLst>
                <a:path w="3008" h="3277" extrusionOk="0">
                  <a:moveTo>
                    <a:pt x="3008" y="1"/>
                  </a:moveTo>
                  <a:lnTo>
                    <a:pt x="3008" y="1"/>
                  </a:lnTo>
                  <a:cubicBezTo>
                    <a:pt x="2680" y="567"/>
                    <a:pt x="2204" y="1132"/>
                    <a:pt x="1727" y="1579"/>
                  </a:cubicBezTo>
                  <a:cubicBezTo>
                    <a:pt x="1281" y="1996"/>
                    <a:pt x="536" y="2323"/>
                    <a:pt x="298" y="2919"/>
                  </a:cubicBezTo>
                  <a:lnTo>
                    <a:pt x="0" y="3276"/>
                  </a:lnTo>
                  <a:cubicBezTo>
                    <a:pt x="536" y="2651"/>
                    <a:pt x="1340" y="2413"/>
                    <a:pt x="1876" y="1847"/>
                  </a:cubicBezTo>
                  <a:cubicBezTo>
                    <a:pt x="2353" y="1311"/>
                    <a:pt x="2799" y="656"/>
                    <a:pt x="300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3316930" y="1104350"/>
              <a:ext cx="7760" cy="25020"/>
            </a:xfrm>
            <a:custGeom>
              <a:avLst/>
              <a:gdLst/>
              <a:ahLst/>
              <a:cxnLst/>
              <a:rect l="l" t="t" r="r" b="b"/>
              <a:pathLst>
                <a:path w="388" h="1251" extrusionOk="0">
                  <a:moveTo>
                    <a:pt x="268" y="0"/>
                  </a:moveTo>
                  <a:cubicBezTo>
                    <a:pt x="0" y="90"/>
                    <a:pt x="30" y="298"/>
                    <a:pt x="90" y="506"/>
                  </a:cubicBezTo>
                  <a:cubicBezTo>
                    <a:pt x="149" y="745"/>
                    <a:pt x="358" y="983"/>
                    <a:pt x="387" y="1251"/>
                  </a:cubicBezTo>
                  <a:cubicBezTo>
                    <a:pt x="358" y="834"/>
                    <a:pt x="358" y="387"/>
                    <a:pt x="26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3533090" y="1106130"/>
              <a:ext cx="10500" cy="20860"/>
            </a:xfrm>
            <a:custGeom>
              <a:avLst/>
              <a:gdLst/>
              <a:ahLst/>
              <a:cxnLst/>
              <a:rect l="l" t="t" r="r" b="b"/>
              <a:pathLst>
                <a:path w="525" h="1043" extrusionOk="0">
                  <a:moveTo>
                    <a:pt x="298" y="1"/>
                  </a:moveTo>
                  <a:cubicBezTo>
                    <a:pt x="301" y="4"/>
                    <a:pt x="305" y="7"/>
                    <a:pt x="308" y="10"/>
                  </a:cubicBezTo>
                  <a:lnTo>
                    <a:pt x="308" y="10"/>
                  </a:lnTo>
                  <a:cubicBezTo>
                    <a:pt x="324" y="5"/>
                    <a:pt x="340" y="2"/>
                    <a:pt x="358" y="1"/>
                  </a:cubicBezTo>
                  <a:close/>
                  <a:moveTo>
                    <a:pt x="308" y="10"/>
                  </a:moveTo>
                  <a:cubicBezTo>
                    <a:pt x="0" y="99"/>
                    <a:pt x="2" y="760"/>
                    <a:pt x="30" y="1043"/>
                  </a:cubicBezTo>
                  <a:cubicBezTo>
                    <a:pt x="118" y="779"/>
                    <a:pt x="524" y="225"/>
                    <a:pt x="308" y="1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3300850" y="1097210"/>
              <a:ext cx="7160" cy="17280"/>
            </a:xfrm>
            <a:custGeom>
              <a:avLst/>
              <a:gdLst/>
              <a:ahLst/>
              <a:cxnLst/>
              <a:rect l="l" t="t" r="r" b="b"/>
              <a:pathLst>
                <a:path w="358" h="864" extrusionOk="0">
                  <a:moveTo>
                    <a:pt x="0" y="0"/>
                  </a:moveTo>
                  <a:cubicBezTo>
                    <a:pt x="60" y="89"/>
                    <a:pt x="90" y="119"/>
                    <a:pt x="149" y="179"/>
                  </a:cubicBezTo>
                  <a:cubicBezTo>
                    <a:pt x="30" y="387"/>
                    <a:pt x="268" y="685"/>
                    <a:pt x="358" y="863"/>
                  </a:cubicBezTo>
                  <a:cubicBezTo>
                    <a:pt x="298" y="596"/>
                    <a:pt x="298" y="179"/>
                    <a:pt x="60" y="6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3359210" y="1111490"/>
              <a:ext cx="15500" cy="39920"/>
            </a:xfrm>
            <a:custGeom>
              <a:avLst/>
              <a:gdLst/>
              <a:ahLst/>
              <a:cxnLst/>
              <a:rect l="l" t="t" r="r" b="b"/>
              <a:pathLst>
                <a:path w="775" h="1996" extrusionOk="0">
                  <a:moveTo>
                    <a:pt x="30" y="1"/>
                  </a:moveTo>
                  <a:cubicBezTo>
                    <a:pt x="0" y="537"/>
                    <a:pt x="417" y="1638"/>
                    <a:pt x="774" y="1995"/>
                  </a:cubicBezTo>
                  <a:cubicBezTo>
                    <a:pt x="596" y="1698"/>
                    <a:pt x="119" y="745"/>
                    <a:pt x="417" y="477"/>
                  </a:cubicBezTo>
                  <a:cubicBezTo>
                    <a:pt x="239" y="388"/>
                    <a:pt x="119" y="239"/>
                    <a:pt x="30" y="60"/>
                  </a:cubicBezTo>
                  <a:lnTo>
                    <a:pt x="30" y="60"/>
                  </a:lnTo>
                  <a:lnTo>
                    <a:pt x="209" y="269"/>
                  </a:lnTo>
                  <a:cubicBezTo>
                    <a:pt x="179" y="179"/>
                    <a:pt x="119" y="90"/>
                    <a:pt x="3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7"/>
            <p:cNvSpPr/>
            <p:nvPr/>
          </p:nvSpPr>
          <p:spPr>
            <a:xfrm>
              <a:off x="3491990" y="1112690"/>
              <a:ext cx="24440" cy="36940"/>
            </a:xfrm>
            <a:custGeom>
              <a:avLst/>
              <a:gdLst/>
              <a:ahLst/>
              <a:cxnLst/>
              <a:rect l="l" t="t" r="r" b="b"/>
              <a:pathLst>
                <a:path w="1222" h="1847" extrusionOk="0">
                  <a:moveTo>
                    <a:pt x="537" y="0"/>
                  </a:moveTo>
                  <a:lnTo>
                    <a:pt x="537" y="0"/>
                  </a:lnTo>
                  <a:cubicBezTo>
                    <a:pt x="388" y="89"/>
                    <a:pt x="239" y="179"/>
                    <a:pt x="120" y="298"/>
                  </a:cubicBezTo>
                  <a:lnTo>
                    <a:pt x="60" y="268"/>
                  </a:lnTo>
                  <a:lnTo>
                    <a:pt x="60" y="268"/>
                  </a:lnTo>
                  <a:cubicBezTo>
                    <a:pt x="90" y="477"/>
                    <a:pt x="60" y="715"/>
                    <a:pt x="1" y="923"/>
                  </a:cubicBezTo>
                  <a:cubicBezTo>
                    <a:pt x="31" y="834"/>
                    <a:pt x="180" y="745"/>
                    <a:pt x="209" y="655"/>
                  </a:cubicBezTo>
                  <a:cubicBezTo>
                    <a:pt x="269" y="715"/>
                    <a:pt x="269" y="745"/>
                    <a:pt x="269" y="834"/>
                  </a:cubicBezTo>
                  <a:cubicBezTo>
                    <a:pt x="299" y="804"/>
                    <a:pt x="328" y="774"/>
                    <a:pt x="358" y="745"/>
                  </a:cubicBezTo>
                  <a:lnTo>
                    <a:pt x="358" y="745"/>
                  </a:lnTo>
                  <a:cubicBezTo>
                    <a:pt x="482" y="909"/>
                    <a:pt x="434" y="1260"/>
                    <a:pt x="364" y="1539"/>
                  </a:cubicBezTo>
                  <a:lnTo>
                    <a:pt x="364" y="1539"/>
                  </a:lnTo>
                  <a:cubicBezTo>
                    <a:pt x="396" y="1488"/>
                    <a:pt x="435" y="1442"/>
                    <a:pt x="477" y="1400"/>
                  </a:cubicBezTo>
                  <a:cubicBezTo>
                    <a:pt x="507" y="1429"/>
                    <a:pt x="507" y="1459"/>
                    <a:pt x="537" y="1489"/>
                  </a:cubicBezTo>
                  <a:cubicBezTo>
                    <a:pt x="656" y="953"/>
                    <a:pt x="983" y="477"/>
                    <a:pt x="1222" y="0"/>
                  </a:cubicBezTo>
                  <a:lnTo>
                    <a:pt x="1222" y="0"/>
                  </a:lnTo>
                  <a:cubicBezTo>
                    <a:pt x="954" y="357"/>
                    <a:pt x="745" y="774"/>
                    <a:pt x="537" y="1161"/>
                  </a:cubicBezTo>
                  <a:cubicBezTo>
                    <a:pt x="448" y="953"/>
                    <a:pt x="388" y="625"/>
                    <a:pt x="477" y="357"/>
                  </a:cubicBezTo>
                  <a:cubicBezTo>
                    <a:pt x="448" y="357"/>
                    <a:pt x="448" y="387"/>
                    <a:pt x="418" y="387"/>
                  </a:cubicBezTo>
                  <a:cubicBezTo>
                    <a:pt x="477" y="268"/>
                    <a:pt x="507" y="119"/>
                    <a:pt x="537" y="0"/>
                  </a:cubicBezTo>
                  <a:close/>
                  <a:moveTo>
                    <a:pt x="364" y="1539"/>
                  </a:moveTo>
                  <a:lnTo>
                    <a:pt x="364" y="1539"/>
                  </a:lnTo>
                  <a:cubicBezTo>
                    <a:pt x="306" y="1629"/>
                    <a:pt x="269" y="1731"/>
                    <a:pt x="269" y="1846"/>
                  </a:cubicBezTo>
                  <a:cubicBezTo>
                    <a:pt x="296" y="1773"/>
                    <a:pt x="332" y="1663"/>
                    <a:pt x="364" y="15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7"/>
            <p:cNvSpPr/>
            <p:nvPr/>
          </p:nvSpPr>
          <p:spPr>
            <a:xfrm>
              <a:off x="3391370" y="1110890"/>
              <a:ext cx="11320" cy="33380"/>
            </a:xfrm>
            <a:custGeom>
              <a:avLst/>
              <a:gdLst/>
              <a:ahLst/>
              <a:cxnLst/>
              <a:rect l="l" t="t" r="r" b="b"/>
              <a:pathLst>
                <a:path w="566" h="1669" extrusionOk="0">
                  <a:moveTo>
                    <a:pt x="357" y="1"/>
                  </a:moveTo>
                  <a:cubicBezTo>
                    <a:pt x="344" y="1"/>
                    <a:pt x="337" y="29"/>
                    <a:pt x="333" y="59"/>
                  </a:cubicBezTo>
                  <a:lnTo>
                    <a:pt x="333" y="59"/>
                  </a:lnTo>
                  <a:cubicBezTo>
                    <a:pt x="342" y="41"/>
                    <a:pt x="350" y="21"/>
                    <a:pt x="357" y="1"/>
                  </a:cubicBezTo>
                  <a:close/>
                  <a:moveTo>
                    <a:pt x="333" y="59"/>
                  </a:moveTo>
                  <a:cubicBezTo>
                    <a:pt x="243" y="250"/>
                    <a:pt x="109" y="317"/>
                    <a:pt x="0" y="507"/>
                  </a:cubicBezTo>
                  <a:lnTo>
                    <a:pt x="149" y="388"/>
                  </a:lnTo>
                  <a:cubicBezTo>
                    <a:pt x="179" y="835"/>
                    <a:pt x="357" y="1222"/>
                    <a:pt x="387" y="1668"/>
                  </a:cubicBezTo>
                  <a:cubicBezTo>
                    <a:pt x="477" y="1192"/>
                    <a:pt x="447" y="596"/>
                    <a:pt x="566" y="90"/>
                  </a:cubicBezTo>
                  <a:cubicBezTo>
                    <a:pt x="506" y="90"/>
                    <a:pt x="387" y="90"/>
                    <a:pt x="328" y="120"/>
                  </a:cubicBezTo>
                  <a:lnTo>
                    <a:pt x="328" y="120"/>
                  </a:lnTo>
                  <a:cubicBezTo>
                    <a:pt x="328" y="110"/>
                    <a:pt x="329" y="84"/>
                    <a:pt x="333" y="5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3424410" y="1115670"/>
              <a:ext cx="6840" cy="19060"/>
            </a:xfrm>
            <a:custGeom>
              <a:avLst/>
              <a:gdLst/>
              <a:ahLst/>
              <a:cxnLst/>
              <a:rect l="l" t="t" r="r" b="b"/>
              <a:pathLst>
                <a:path w="342" h="953" extrusionOk="0">
                  <a:moveTo>
                    <a:pt x="283" y="0"/>
                  </a:moveTo>
                  <a:cubicBezTo>
                    <a:pt x="283" y="4"/>
                    <a:pt x="283" y="8"/>
                    <a:pt x="283" y="13"/>
                  </a:cubicBezTo>
                  <a:lnTo>
                    <a:pt x="283" y="13"/>
                  </a:lnTo>
                  <a:cubicBezTo>
                    <a:pt x="293" y="8"/>
                    <a:pt x="303" y="4"/>
                    <a:pt x="313" y="0"/>
                  </a:cubicBezTo>
                  <a:close/>
                  <a:moveTo>
                    <a:pt x="283" y="13"/>
                  </a:moveTo>
                  <a:cubicBezTo>
                    <a:pt x="1" y="153"/>
                    <a:pt x="224" y="665"/>
                    <a:pt x="224" y="953"/>
                  </a:cubicBezTo>
                  <a:cubicBezTo>
                    <a:pt x="341" y="718"/>
                    <a:pt x="285" y="310"/>
                    <a:pt x="283" y="1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3458050" y="1110310"/>
              <a:ext cx="8360" cy="20260"/>
            </a:xfrm>
            <a:custGeom>
              <a:avLst/>
              <a:gdLst/>
              <a:ahLst/>
              <a:cxnLst/>
              <a:rect l="l" t="t" r="r" b="b"/>
              <a:pathLst>
                <a:path w="418" h="1013" extrusionOk="0">
                  <a:moveTo>
                    <a:pt x="150" y="0"/>
                  </a:moveTo>
                  <a:lnTo>
                    <a:pt x="150" y="0"/>
                  </a:lnTo>
                  <a:cubicBezTo>
                    <a:pt x="1" y="387"/>
                    <a:pt x="179" y="685"/>
                    <a:pt x="388" y="1012"/>
                  </a:cubicBezTo>
                  <a:cubicBezTo>
                    <a:pt x="358" y="864"/>
                    <a:pt x="328" y="685"/>
                    <a:pt x="328" y="536"/>
                  </a:cubicBezTo>
                  <a:lnTo>
                    <a:pt x="418" y="536"/>
                  </a:lnTo>
                  <a:cubicBezTo>
                    <a:pt x="407" y="482"/>
                    <a:pt x="384" y="444"/>
                    <a:pt x="354" y="415"/>
                  </a:cubicBezTo>
                  <a:lnTo>
                    <a:pt x="354" y="415"/>
                  </a:lnTo>
                  <a:lnTo>
                    <a:pt x="358" y="417"/>
                  </a:lnTo>
                  <a:cubicBezTo>
                    <a:pt x="269" y="298"/>
                    <a:pt x="179" y="179"/>
                    <a:pt x="150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3287790" y="1064590"/>
              <a:ext cx="37500" cy="28900"/>
            </a:xfrm>
            <a:custGeom>
              <a:avLst/>
              <a:gdLst/>
              <a:ahLst/>
              <a:cxnLst/>
              <a:rect l="l" t="t" r="r" b="b"/>
              <a:pathLst>
                <a:path w="1875" h="1445" extrusionOk="0">
                  <a:moveTo>
                    <a:pt x="1088" y="1"/>
                  </a:moveTo>
                  <a:cubicBezTo>
                    <a:pt x="524" y="1"/>
                    <a:pt x="1" y="677"/>
                    <a:pt x="624" y="1214"/>
                  </a:cubicBezTo>
                  <a:cubicBezTo>
                    <a:pt x="736" y="1304"/>
                    <a:pt x="1017" y="1444"/>
                    <a:pt x="1238" y="1444"/>
                  </a:cubicBezTo>
                  <a:cubicBezTo>
                    <a:pt x="1311" y="1444"/>
                    <a:pt x="1376" y="1430"/>
                    <a:pt x="1428" y="1393"/>
                  </a:cubicBezTo>
                  <a:cubicBezTo>
                    <a:pt x="1666" y="1244"/>
                    <a:pt x="1874" y="619"/>
                    <a:pt x="1696" y="351"/>
                  </a:cubicBezTo>
                  <a:cubicBezTo>
                    <a:pt x="1530" y="102"/>
                    <a:pt x="1306" y="1"/>
                    <a:pt x="108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3300850" y="1061470"/>
              <a:ext cx="29200" cy="39540"/>
            </a:xfrm>
            <a:custGeom>
              <a:avLst/>
              <a:gdLst/>
              <a:ahLst/>
              <a:cxnLst/>
              <a:rect l="l" t="t" r="r" b="b"/>
              <a:pathLst>
                <a:path w="1460" h="1977" extrusionOk="0">
                  <a:moveTo>
                    <a:pt x="655" y="1"/>
                  </a:moveTo>
                  <a:cubicBezTo>
                    <a:pt x="536" y="1"/>
                    <a:pt x="179" y="149"/>
                    <a:pt x="120" y="269"/>
                  </a:cubicBezTo>
                  <a:cubicBezTo>
                    <a:pt x="0" y="656"/>
                    <a:pt x="120" y="1251"/>
                    <a:pt x="358" y="1608"/>
                  </a:cubicBezTo>
                  <a:cubicBezTo>
                    <a:pt x="417" y="1727"/>
                    <a:pt x="536" y="1876"/>
                    <a:pt x="655" y="1936"/>
                  </a:cubicBezTo>
                  <a:cubicBezTo>
                    <a:pt x="729" y="1964"/>
                    <a:pt x="777" y="1977"/>
                    <a:pt x="813" y="1977"/>
                  </a:cubicBezTo>
                  <a:cubicBezTo>
                    <a:pt x="892" y="1977"/>
                    <a:pt x="910" y="1910"/>
                    <a:pt x="1013" y="1787"/>
                  </a:cubicBezTo>
                  <a:cubicBezTo>
                    <a:pt x="1132" y="1698"/>
                    <a:pt x="1370" y="1549"/>
                    <a:pt x="1400" y="1400"/>
                  </a:cubicBezTo>
                  <a:cubicBezTo>
                    <a:pt x="1459" y="1251"/>
                    <a:pt x="1370" y="596"/>
                    <a:pt x="1311" y="447"/>
                  </a:cubicBezTo>
                  <a:cubicBezTo>
                    <a:pt x="1191" y="239"/>
                    <a:pt x="894" y="1"/>
                    <a:pt x="65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3314550" y="1060870"/>
              <a:ext cx="29200" cy="40860"/>
            </a:xfrm>
            <a:custGeom>
              <a:avLst/>
              <a:gdLst/>
              <a:ahLst/>
              <a:cxnLst/>
              <a:rect l="l" t="t" r="r" b="b"/>
              <a:pathLst>
                <a:path w="1460" h="2043" extrusionOk="0">
                  <a:moveTo>
                    <a:pt x="566" y="1"/>
                  </a:moveTo>
                  <a:cubicBezTo>
                    <a:pt x="569" y="3"/>
                    <a:pt x="572" y="6"/>
                    <a:pt x="575" y="9"/>
                  </a:cubicBezTo>
                  <a:lnTo>
                    <a:pt x="575" y="9"/>
                  </a:lnTo>
                  <a:lnTo>
                    <a:pt x="566" y="1"/>
                  </a:lnTo>
                  <a:close/>
                  <a:moveTo>
                    <a:pt x="293" y="3"/>
                  </a:moveTo>
                  <a:cubicBezTo>
                    <a:pt x="221" y="3"/>
                    <a:pt x="155" y="40"/>
                    <a:pt x="90" y="150"/>
                  </a:cubicBezTo>
                  <a:cubicBezTo>
                    <a:pt x="0" y="299"/>
                    <a:pt x="0" y="567"/>
                    <a:pt x="30" y="745"/>
                  </a:cubicBezTo>
                  <a:cubicBezTo>
                    <a:pt x="60" y="1073"/>
                    <a:pt x="298" y="1847"/>
                    <a:pt x="626" y="1996"/>
                  </a:cubicBezTo>
                  <a:cubicBezTo>
                    <a:pt x="701" y="2028"/>
                    <a:pt x="776" y="2043"/>
                    <a:pt x="847" y="2043"/>
                  </a:cubicBezTo>
                  <a:cubicBezTo>
                    <a:pt x="1171" y="2043"/>
                    <a:pt x="1435" y="1741"/>
                    <a:pt x="1459" y="1400"/>
                  </a:cubicBezTo>
                  <a:cubicBezTo>
                    <a:pt x="1459" y="1281"/>
                    <a:pt x="1310" y="1013"/>
                    <a:pt x="1281" y="864"/>
                  </a:cubicBezTo>
                  <a:cubicBezTo>
                    <a:pt x="1251" y="715"/>
                    <a:pt x="1281" y="537"/>
                    <a:pt x="1221" y="388"/>
                  </a:cubicBezTo>
                  <a:cubicBezTo>
                    <a:pt x="1104" y="124"/>
                    <a:pt x="784" y="178"/>
                    <a:pt x="575" y="9"/>
                  </a:cubicBezTo>
                  <a:lnTo>
                    <a:pt x="575" y="9"/>
                  </a:lnTo>
                  <a:lnTo>
                    <a:pt x="745" y="150"/>
                  </a:lnTo>
                  <a:cubicBezTo>
                    <a:pt x="556" y="112"/>
                    <a:pt x="416" y="3"/>
                    <a:pt x="293" y="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3325350" y="1060270"/>
              <a:ext cx="38040" cy="49460"/>
            </a:xfrm>
            <a:custGeom>
              <a:avLst/>
              <a:gdLst/>
              <a:ahLst/>
              <a:cxnLst/>
              <a:rect l="l" t="t" r="r" b="b"/>
              <a:pathLst>
                <a:path w="1902" h="2473" extrusionOk="0">
                  <a:moveTo>
                    <a:pt x="715" y="1"/>
                  </a:moveTo>
                  <a:cubicBezTo>
                    <a:pt x="1" y="1"/>
                    <a:pt x="207" y="1256"/>
                    <a:pt x="443" y="1639"/>
                  </a:cubicBezTo>
                  <a:cubicBezTo>
                    <a:pt x="443" y="1668"/>
                    <a:pt x="473" y="1698"/>
                    <a:pt x="502" y="1758"/>
                  </a:cubicBezTo>
                  <a:cubicBezTo>
                    <a:pt x="711" y="1996"/>
                    <a:pt x="1187" y="2472"/>
                    <a:pt x="1187" y="2472"/>
                  </a:cubicBezTo>
                  <a:cubicBezTo>
                    <a:pt x="1902" y="1996"/>
                    <a:pt x="1783" y="61"/>
                    <a:pt x="741" y="1"/>
                  </a:cubicBezTo>
                  <a:cubicBezTo>
                    <a:pt x="732" y="1"/>
                    <a:pt x="724" y="1"/>
                    <a:pt x="71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3347890" y="1064690"/>
              <a:ext cx="33360" cy="46820"/>
            </a:xfrm>
            <a:custGeom>
              <a:avLst/>
              <a:gdLst/>
              <a:ahLst/>
              <a:cxnLst/>
              <a:rect l="l" t="t" r="r" b="b"/>
              <a:pathLst>
                <a:path w="1668" h="2341" extrusionOk="0">
                  <a:moveTo>
                    <a:pt x="947" y="0"/>
                  </a:moveTo>
                  <a:cubicBezTo>
                    <a:pt x="887" y="0"/>
                    <a:pt x="828" y="6"/>
                    <a:pt x="775" y="18"/>
                  </a:cubicBezTo>
                  <a:cubicBezTo>
                    <a:pt x="1" y="167"/>
                    <a:pt x="626" y="2043"/>
                    <a:pt x="1013" y="2341"/>
                  </a:cubicBezTo>
                  <a:cubicBezTo>
                    <a:pt x="1251" y="2192"/>
                    <a:pt x="1311" y="1834"/>
                    <a:pt x="1400" y="1566"/>
                  </a:cubicBezTo>
                  <a:cubicBezTo>
                    <a:pt x="1460" y="1269"/>
                    <a:pt x="1668" y="733"/>
                    <a:pt x="1638" y="435"/>
                  </a:cubicBezTo>
                  <a:cubicBezTo>
                    <a:pt x="1608" y="376"/>
                    <a:pt x="1608" y="346"/>
                    <a:pt x="1579" y="286"/>
                  </a:cubicBezTo>
                  <a:cubicBezTo>
                    <a:pt x="1460" y="96"/>
                    <a:pt x="1188" y="0"/>
                    <a:pt x="94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3379610" y="1067610"/>
              <a:ext cx="29040" cy="44540"/>
            </a:xfrm>
            <a:custGeom>
              <a:avLst/>
              <a:gdLst/>
              <a:ahLst/>
              <a:cxnLst/>
              <a:rect l="l" t="t" r="r" b="b"/>
              <a:pathLst>
                <a:path w="1452" h="2227" extrusionOk="0">
                  <a:moveTo>
                    <a:pt x="608" y="1"/>
                  </a:moveTo>
                  <a:cubicBezTo>
                    <a:pt x="219" y="1"/>
                    <a:pt x="1" y="338"/>
                    <a:pt x="22" y="885"/>
                  </a:cubicBezTo>
                  <a:cubicBezTo>
                    <a:pt x="51" y="1117"/>
                    <a:pt x="194" y="2227"/>
                    <a:pt x="560" y="2227"/>
                  </a:cubicBezTo>
                  <a:cubicBezTo>
                    <a:pt x="569" y="2227"/>
                    <a:pt x="578" y="2226"/>
                    <a:pt x="588" y="2224"/>
                  </a:cubicBezTo>
                  <a:cubicBezTo>
                    <a:pt x="975" y="2135"/>
                    <a:pt x="1452" y="349"/>
                    <a:pt x="1094" y="140"/>
                  </a:cubicBezTo>
                  <a:cubicBezTo>
                    <a:pt x="912" y="45"/>
                    <a:pt x="749" y="1"/>
                    <a:pt x="60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3403870" y="1067030"/>
              <a:ext cx="27400" cy="44920"/>
            </a:xfrm>
            <a:custGeom>
              <a:avLst/>
              <a:gdLst/>
              <a:ahLst/>
              <a:cxnLst/>
              <a:rect l="l" t="t" r="r" b="b"/>
              <a:pathLst>
                <a:path w="1370" h="2246" extrusionOk="0">
                  <a:moveTo>
                    <a:pt x="648" y="1"/>
                  </a:moveTo>
                  <a:cubicBezTo>
                    <a:pt x="344" y="1"/>
                    <a:pt x="49" y="108"/>
                    <a:pt x="30" y="467"/>
                  </a:cubicBezTo>
                  <a:cubicBezTo>
                    <a:pt x="0" y="675"/>
                    <a:pt x="119" y="943"/>
                    <a:pt x="149" y="1152"/>
                  </a:cubicBezTo>
                  <a:cubicBezTo>
                    <a:pt x="175" y="1388"/>
                    <a:pt x="317" y="2246"/>
                    <a:pt x="695" y="2246"/>
                  </a:cubicBezTo>
                  <a:cubicBezTo>
                    <a:pt x="747" y="2246"/>
                    <a:pt x="803" y="2230"/>
                    <a:pt x="864" y="2194"/>
                  </a:cubicBezTo>
                  <a:cubicBezTo>
                    <a:pt x="1102" y="2075"/>
                    <a:pt x="1132" y="1539"/>
                    <a:pt x="1162" y="1330"/>
                  </a:cubicBezTo>
                  <a:cubicBezTo>
                    <a:pt x="1221" y="1152"/>
                    <a:pt x="1370" y="169"/>
                    <a:pt x="1132" y="80"/>
                  </a:cubicBezTo>
                  <a:cubicBezTo>
                    <a:pt x="1001" y="36"/>
                    <a:pt x="823" y="1"/>
                    <a:pt x="64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3536070" y="1065570"/>
              <a:ext cx="37580" cy="28620"/>
            </a:xfrm>
            <a:custGeom>
              <a:avLst/>
              <a:gdLst/>
              <a:ahLst/>
              <a:cxnLst/>
              <a:rect l="l" t="t" r="r" b="b"/>
              <a:pathLst>
                <a:path w="1879" h="1431" extrusionOk="0">
                  <a:moveTo>
                    <a:pt x="785" y="0"/>
                  </a:moveTo>
                  <a:cubicBezTo>
                    <a:pt x="571" y="0"/>
                    <a:pt x="349" y="96"/>
                    <a:pt x="179" y="332"/>
                  </a:cubicBezTo>
                  <a:cubicBezTo>
                    <a:pt x="0" y="599"/>
                    <a:pt x="209" y="1195"/>
                    <a:pt x="447" y="1374"/>
                  </a:cubicBezTo>
                  <a:cubicBezTo>
                    <a:pt x="503" y="1414"/>
                    <a:pt x="577" y="1430"/>
                    <a:pt x="658" y="1430"/>
                  </a:cubicBezTo>
                  <a:cubicBezTo>
                    <a:pt x="875" y="1430"/>
                    <a:pt x="1142" y="1312"/>
                    <a:pt x="1251" y="1225"/>
                  </a:cubicBezTo>
                  <a:cubicBezTo>
                    <a:pt x="1879" y="683"/>
                    <a:pt x="1357" y="0"/>
                    <a:pt x="78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3531310" y="1062070"/>
              <a:ext cx="29780" cy="39540"/>
            </a:xfrm>
            <a:custGeom>
              <a:avLst/>
              <a:gdLst/>
              <a:ahLst/>
              <a:cxnLst/>
              <a:rect l="l" t="t" r="r" b="b"/>
              <a:pathLst>
                <a:path w="1489" h="1977" extrusionOk="0">
                  <a:moveTo>
                    <a:pt x="834" y="0"/>
                  </a:moveTo>
                  <a:cubicBezTo>
                    <a:pt x="566" y="0"/>
                    <a:pt x="268" y="239"/>
                    <a:pt x="179" y="447"/>
                  </a:cubicBezTo>
                  <a:cubicBezTo>
                    <a:pt x="89" y="596"/>
                    <a:pt x="0" y="1221"/>
                    <a:pt x="60" y="1400"/>
                  </a:cubicBezTo>
                  <a:cubicBezTo>
                    <a:pt x="89" y="1549"/>
                    <a:pt x="328" y="1697"/>
                    <a:pt x="447" y="1787"/>
                  </a:cubicBezTo>
                  <a:cubicBezTo>
                    <a:pt x="549" y="1910"/>
                    <a:pt x="567" y="1977"/>
                    <a:pt x="637" y="1977"/>
                  </a:cubicBezTo>
                  <a:cubicBezTo>
                    <a:pt x="668" y="1977"/>
                    <a:pt x="710" y="1963"/>
                    <a:pt x="774" y="1936"/>
                  </a:cubicBezTo>
                  <a:cubicBezTo>
                    <a:pt x="923" y="1876"/>
                    <a:pt x="1042" y="1757"/>
                    <a:pt x="1102" y="1638"/>
                  </a:cubicBezTo>
                  <a:cubicBezTo>
                    <a:pt x="1370" y="1251"/>
                    <a:pt x="1489" y="655"/>
                    <a:pt x="1340" y="268"/>
                  </a:cubicBezTo>
                  <a:cubicBezTo>
                    <a:pt x="1310" y="149"/>
                    <a:pt x="923" y="0"/>
                    <a:pt x="83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3517610" y="1061470"/>
              <a:ext cx="29780" cy="40860"/>
            </a:xfrm>
            <a:custGeom>
              <a:avLst/>
              <a:gdLst/>
              <a:ahLst/>
              <a:cxnLst/>
              <a:rect l="l" t="t" r="r" b="b"/>
              <a:pathLst>
                <a:path w="1489" h="2043" extrusionOk="0">
                  <a:moveTo>
                    <a:pt x="923" y="1"/>
                  </a:moveTo>
                  <a:lnTo>
                    <a:pt x="915" y="8"/>
                  </a:lnTo>
                  <a:lnTo>
                    <a:pt x="915" y="8"/>
                  </a:lnTo>
                  <a:cubicBezTo>
                    <a:pt x="918" y="5"/>
                    <a:pt x="920" y="3"/>
                    <a:pt x="923" y="1"/>
                  </a:cubicBezTo>
                  <a:close/>
                  <a:moveTo>
                    <a:pt x="1196" y="3"/>
                  </a:moveTo>
                  <a:cubicBezTo>
                    <a:pt x="1073" y="3"/>
                    <a:pt x="933" y="112"/>
                    <a:pt x="745" y="149"/>
                  </a:cubicBezTo>
                  <a:lnTo>
                    <a:pt x="915" y="8"/>
                  </a:lnTo>
                  <a:lnTo>
                    <a:pt x="915" y="8"/>
                  </a:lnTo>
                  <a:cubicBezTo>
                    <a:pt x="706" y="177"/>
                    <a:pt x="386" y="94"/>
                    <a:pt x="268" y="388"/>
                  </a:cubicBezTo>
                  <a:cubicBezTo>
                    <a:pt x="209" y="507"/>
                    <a:pt x="209" y="715"/>
                    <a:pt x="179" y="864"/>
                  </a:cubicBezTo>
                  <a:cubicBezTo>
                    <a:pt x="149" y="983"/>
                    <a:pt x="0" y="1251"/>
                    <a:pt x="0" y="1370"/>
                  </a:cubicBezTo>
                  <a:cubicBezTo>
                    <a:pt x="0" y="1736"/>
                    <a:pt x="260" y="2042"/>
                    <a:pt x="584" y="2042"/>
                  </a:cubicBezTo>
                  <a:cubicBezTo>
                    <a:pt x="655" y="2042"/>
                    <a:pt x="729" y="2028"/>
                    <a:pt x="804" y="1995"/>
                  </a:cubicBezTo>
                  <a:cubicBezTo>
                    <a:pt x="1132" y="1847"/>
                    <a:pt x="1400" y="1072"/>
                    <a:pt x="1459" y="745"/>
                  </a:cubicBezTo>
                  <a:cubicBezTo>
                    <a:pt x="1459" y="566"/>
                    <a:pt x="1489" y="298"/>
                    <a:pt x="1400" y="149"/>
                  </a:cubicBezTo>
                  <a:cubicBezTo>
                    <a:pt x="1334" y="40"/>
                    <a:pt x="1268" y="3"/>
                    <a:pt x="1196" y="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3497950" y="1060870"/>
              <a:ext cx="38620" cy="48860"/>
            </a:xfrm>
            <a:custGeom>
              <a:avLst/>
              <a:gdLst/>
              <a:ahLst/>
              <a:cxnLst/>
              <a:rect l="l" t="t" r="r" b="b"/>
              <a:pathLst>
                <a:path w="1931" h="2443" extrusionOk="0">
                  <a:moveTo>
                    <a:pt x="1217" y="0"/>
                  </a:moveTo>
                  <a:cubicBezTo>
                    <a:pt x="1209" y="0"/>
                    <a:pt x="1200" y="0"/>
                    <a:pt x="1192" y="1"/>
                  </a:cubicBezTo>
                  <a:cubicBezTo>
                    <a:pt x="150" y="31"/>
                    <a:pt x="1" y="1966"/>
                    <a:pt x="685" y="2442"/>
                  </a:cubicBezTo>
                  <a:cubicBezTo>
                    <a:pt x="715" y="2442"/>
                    <a:pt x="1192" y="1996"/>
                    <a:pt x="1370" y="1757"/>
                  </a:cubicBezTo>
                  <a:cubicBezTo>
                    <a:pt x="1430" y="1698"/>
                    <a:pt x="1460" y="1668"/>
                    <a:pt x="1460" y="1638"/>
                  </a:cubicBezTo>
                  <a:cubicBezTo>
                    <a:pt x="1695" y="1256"/>
                    <a:pt x="1931" y="0"/>
                    <a:pt x="121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3480090" y="1064690"/>
              <a:ext cx="33960" cy="46820"/>
            </a:xfrm>
            <a:custGeom>
              <a:avLst/>
              <a:gdLst/>
              <a:ahLst/>
              <a:cxnLst/>
              <a:rect l="l" t="t" r="r" b="b"/>
              <a:pathLst>
                <a:path w="1698" h="2341" extrusionOk="0">
                  <a:moveTo>
                    <a:pt x="751" y="0"/>
                  </a:moveTo>
                  <a:cubicBezTo>
                    <a:pt x="510" y="0"/>
                    <a:pt x="239" y="96"/>
                    <a:pt x="120" y="286"/>
                  </a:cubicBezTo>
                  <a:cubicBezTo>
                    <a:pt x="90" y="316"/>
                    <a:pt x="60" y="376"/>
                    <a:pt x="60" y="435"/>
                  </a:cubicBezTo>
                  <a:cubicBezTo>
                    <a:pt x="0" y="733"/>
                    <a:pt x="209" y="1269"/>
                    <a:pt x="268" y="1566"/>
                  </a:cubicBezTo>
                  <a:cubicBezTo>
                    <a:pt x="328" y="1805"/>
                    <a:pt x="417" y="2192"/>
                    <a:pt x="655" y="2341"/>
                  </a:cubicBezTo>
                  <a:cubicBezTo>
                    <a:pt x="1013" y="2043"/>
                    <a:pt x="1698" y="197"/>
                    <a:pt x="923" y="18"/>
                  </a:cubicBezTo>
                  <a:cubicBezTo>
                    <a:pt x="870" y="6"/>
                    <a:pt x="812" y="0"/>
                    <a:pt x="75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3453290" y="1067110"/>
              <a:ext cx="28900" cy="44500"/>
            </a:xfrm>
            <a:custGeom>
              <a:avLst/>
              <a:gdLst/>
              <a:ahLst/>
              <a:cxnLst/>
              <a:rect l="l" t="t" r="r" b="b"/>
              <a:pathLst>
                <a:path w="1445" h="2225" extrusionOk="0">
                  <a:moveTo>
                    <a:pt x="832" y="0"/>
                  </a:moveTo>
                  <a:cubicBezTo>
                    <a:pt x="694" y="0"/>
                    <a:pt x="535" y="43"/>
                    <a:pt x="358" y="135"/>
                  </a:cubicBezTo>
                  <a:cubicBezTo>
                    <a:pt x="1" y="344"/>
                    <a:pt x="447" y="2130"/>
                    <a:pt x="834" y="2220"/>
                  </a:cubicBezTo>
                  <a:cubicBezTo>
                    <a:pt x="847" y="2223"/>
                    <a:pt x="860" y="2225"/>
                    <a:pt x="873" y="2225"/>
                  </a:cubicBezTo>
                  <a:cubicBezTo>
                    <a:pt x="1205" y="2225"/>
                    <a:pt x="1371" y="1138"/>
                    <a:pt x="1400" y="880"/>
                  </a:cubicBezTo>
                  <a:cubicBezTo>
                    <a:pt x="1444" y="350"/>
                    <a:pt x="1227" y="0"/>
                    <a:pt x="83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3431850" y="1068630"/>
              <a:ext cx="27420" cy="44940"/>
            </a:xfrm>
            <a:custGeom>
              <a:avLst/>
              <a:gdLst/>
              <a:ahLst/>
              <a:cxnLst/>
              <a:rect l="l" t="t" r="r" b="b"/>
              <a:pathLst>
                <a:path w="1371" h="2247" extrusionOk="0">
                  <a:moveTo>
                    <a:pt x="762" y="1"/>
                  </a:moveTo>
                  <a:cubicBezTo>
                    <a:pt x="573" y="1"/>
                    <a:pt x="379" y="43"/>
                    <a:pt x="239" y="89"/>
                  </a:cubicBezTo>
                  <a:cubicBezTo>
                    <a:pt x="1" y="179"/>
                    <a:pt x="179" y="1161"/>
                    <a:pt x="209" y="1310"/>
                  </a:cubicBezTo>
                  <a:cubicBezTo>
                    <a:pt x="269" y="1548"/>
                    <a:pt x="299" y="2084"/>
                    <a:pt x="537" y="2203"/>
                  </a:cubicBezTo>
                  <a:cubicBezTo>
                    <a:pt x="597" y="2233"/>
                    <a:pt x="652" y="2247"/>
                    <a:pt x="703" y="2247"/>
                  </a:cubicBezTo>
                  <a:cubicBezTo>
                    <a:pt x="1105" y="2247"/>
                    <a:pt x="1225" y="1396"/>
                    <a:pt x="1251" y="1131"/>
                  </a:cubicBezTo>
                  <a:cubicBezTo>
                    <a:pt x="1281" y="923"/>
                    <a:pt x="1370" y="655"/>
                    <a:pt x="1370" y="446"/>
                  </a:cubicBezTo>
                  <a:cubicBezTo>
                    <a:pt x="1334" y="102"/>
                    <a:pt x="1055" y="1"/>
                    <a:pt x="76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3138870" y="644630"/>
              <a:ext cx="50020" cy="193880"/>
            </a:xfrm>
            <a:custGeom>
              <a:avLst/>
              <a:gdLst/>
              <a:ahLst/>
              <a:cxnLst/>
              <a:rect l="l" t="t" r="r" b="b"/>
              <a:pathLst>
                <a:path w="2501" h="9694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894"/>
                    <a:pt x="150" y="1847"/>
                    <a:pt x="388" y="2710"/>
                  </a:cubicBezTo>
                  <a:cubicBezTo>
                    <a:pt x="626" y="3514"/>
                    <a:pt x="805" y="4258"/>
                    <a:pt x="835" y="5122"/>
                  </a:cubicBezTo>
                  <a:cubicBezTo>
                    <a:pt x="894" y="5985"/>
                    <a:pt x="924" y="6819"/>
                    <a:pt x="894" y="7682"/>
                  </a:cubicBezTo>
                  <a:cubicBezTo>
                    <a:pt x="894" y="8576"/>
                    <a:pt x="805" y="8933"/>
                    <a:pt x="1638" y="9469"/>
                  </a:cubicBezTo>
                  <a:cubicBezTo>
                    <a:pt x="1889" y="9627"/>
                    <a:pt x="2050" y="9693"/>
                    <a:pt x="2150" y="9693"/>
                  </a:cubicBezTo>
                  <a:cubicBezTo>
                    <a:pt x="2501" y="9693"/>
                    <a:pt x="2085" y="8871"/>
                    <a:pt x="2085" y="8337"/>
                  </a:cubicBezTo>
                  <a:cubicBezTo>
                    <a:pt x="2085" y="7176"/>
                    <a:pt x="1966" y="5926"/>
                    <a:pt x="2145" y="4735"/>
                  </a:cubicBezTo>
                  <a:cubicBezTo>
                    <a:pt x="2204" y="4318"/>
                    <a:pt x="2442" y="3842"/>
                    <a:pt x="2472" y="3455"/>
                  </a:cubicBezTo>
                  <a:cubicBezTo>
                    <a:pt x="2472" y="2948"/>
                    <a:pt x="2145" y="2472"/>
                    <a:pt x="1906" y="2025"/>
                  </a:cubicBezTo>
                  <a:cubicBezTo>
                    <a:pt x="1668" y="1579"/>
                    <a:pt x="1490" y="1043"/>
                    <a:pt x="1073" y="626"/>
                  </a:cubicBezTo>
                  <a:cubicBezTo>
                    <a:pt x="954" y="537"/>
                    <a:pt x="31" y="1"/>
                    <a:pt x="3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3160310" y="667790"/>
              <a:ext cx="33380" cy="45440"/>
            </a:xfrm>
            <a:custGeom>
              <a:avLst/>
              <a:gdLst/>
              <a:ahLst/>
              <a:cxnLst/>
              <a:rect l="l" t="t" r="r" b="b"/>
              <a:pathLst>
                <a:path w="1669" h="2272" extrusionOk="0">
                  <a:moveTo>
                    <a:pt x="711" y="0"/>
                  </a:moveTo>
                  <a:cubicBezTo>
                    <a:pt x="702" y="0"/>
                    <a:pt x="694" y="1"/>
                    <a:pt x="686" y="4"/>
                  </a:cubicBezTo>
                  <a:cubicBezTo>
                    <a:pt x="1" y="183"/>
                    <a:pt x="269" y="986"/>
                    <a:pt x="418" y="1433"/>
                  </a:cubicBezTo>
                  <a:cubicBezTo>
                    <a:pt x="605" y="1945"/>
                    <a:pt x="803" y="2271"/>
                    <a:pt x="1044" y="2271"/>
                  </a:cubicBezTo>
                  <a:cubicBezTo>
                    <a:pt x="1223" y="2271"/>
                    <a:pt x="1427" y="2091"/>
                    <a:pt x="1668" y="1671"/>
                  </a:cubicBezTo>
                  <a:cubicBezTo>
                    <a:pt x="1494" y="1469"/>
                    <a:pt x="1011" y="0"/>
                    <a:pt x="71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3135910" y="496350"/>
              <a:ext cx="39320" cy="192380"/>
            </a:xfrm>
            <a:custGeom>
              <a:avLst/>
              <a:gdLst/>
              <a:ahLst/>
              <a:cxnLst/>
              <a:rect l="l" t="t" r="r" b="b"/>
              <a:pathLst>
                <a:path w="1966" h="9619" extrusionOk="0">
                  <a:moveTo>
                    <a:pt x="1965" y="1"/>
                  </a:moveTo>
                  <a:lnTo>
                    <a:pt x="1965" y="1"/>
                  </a:lnTo>
                  <a:cubicBezTo>
                    <a:pt x="1370" y="418"/>
                    <a:pt x="1042" y="1609"/>
                    <a:pt x="834" y="2264"/>
                  </a:cubicBezTo>
                  <a:cubicBezTo>
                    <a:pt x="655" y="2830"/>
                    <a:pt x="506" y="3455"/>
                    <a:pt x="387" y="4020"/>
                  </a:cubicBezTo>
                  <a:cubicBezTo>
                    <a:pt x="238" y="4854"/>
                    <a:pt x="149" y="5747"/>
                    <a:pt x="60" y="6581"/>
                  </a:cubicBezTo>
                  <a:cubicBezTo>
                    <a:pt x="0" y="7117"/>
                    <a:pt x="30" y="7683"/>
                    <a:pt x="60" y="8189"/>
                  </a:cubicBezTo>
                  <a:cubicBezTo>
                    <a:pt x="88" y="8477"/>
                    <a:pt x="395" y="9321"/>
                    <a:pt x="335" y="9592"/>
                  </a:cubicBezTo>
                  <a:lnTo>
                    <a:pt x="335" y="9592"/>
                  </a:lnTo>
                  <a:cubicBezTo>
                    <a:pt x="394" y="9392"/>
                    <a:pt x="476" y="9191"/>
                    <a:pt x="476" y="8963"/>
                  </a:cubicBezTo>
                  <a:cubicBezTo>
                    <a:pt x="625" y="9082"/>
                    <a:pt x="804" y="9112"/>
                    <a:pt x="983" y="9201"/>
                  </a:cubicBezTo>
                  <a:cubicBezTo>
                    <a:pt x="983" y="9171"/>
                    <a:pt x="1042" y="9052"/>
                    <a:pt x="1042" y="9052"/>
                  </a:cubicBezTo>
                  <a:cubicBezTo>
                    <a:pt x="1161" y="9171"/>
                    <a:pt x="1340" y="9320"/>
                    <a:pt x="1399" y="9469"/>
                  </a:cubicBezTo>
                  <a:cubicBezTo>
                    <a:pt x="1429" y="9201"/>
                    <a:pt x="1578" y="8903"/>
                    <a:pt x="1846" y="8755"/>
                  </a:cubicBezTo>
                  <a:cubicBezTo>
                    <a:pt x="1727" y="8546"/>
                    <a:pt x="1667" y="8308"/>
                    <a:pt x="1697" y="8070"/>
                  </a:cubicBezTo>
                  <a:cubicBezTo>
                    <a:pt x="1677" y="8060"/>
                    <a:pt x="1661" y="8057"/>
                    <a:pt x="1646" y="8057"/>
                  </a:cubicBezTo>
                  <a:cubicBezTo>
                    <a:pt x="1618" y="8057"/>
                    <a:pt x="1598" y="8070"/>
                    <a:pt x="1578" y="8070"/>
                  </a:cubicBezTo>
                  <a:cubicBezTo>
                    <a:pt x="1072" y="7832"/>
                    <a:pt x="863" y="6313"/>
                    <a:pt x="1131" y="5866"/>
                  </a:cubicBezTo>
                  <a:lnTo>
                    <a:pt x="1131" y="5866"/>
                  </a:lnTo>
                  <a:cubicBezTo>
                    <a:pt x="1161" y="5896"/>
                    <a:pt x="1280" y="5956"/>
                    <a:pt x="1340" y="5986"/>
                  </a:cubicBezTo>
                  <a:cubicBezTo>
                    <a:pt x="1280" y="5807"/>
                    <a:pt x="1280" y="5628"/>
                    <a:pt x="1280" y="5420"/>
                  </a:cubicBezTo>
                  <a:lnTo>
                    <a:pt x="1399" y="5420"/>
                  </a:lnTo>
                  <a:cubicBezTo>
                    <a:pt x="1429" y="5182"/>
                    <a:pt x="1310" y="5063"/>
                    <a:pt x="1280" y="4824"/>
                  </a:cubicBezTo>
                  <a:cubicBezTo>
                    <a:pt x="1161" y="4080"/>
                    <a:pt x="1340" y="3217"/>
                    <a:pt x="1399" y="2442"/>
                  </a:cubicBezTo>
                  <a:cubicBezTo>
                    <a:pt x="1429" y="1639"/>
                    <a:pt x="1459" y="686"/>
                    <a:pt x="1965" y="1"/>
                  </a:cubicBezTo>
                  <a:close/>
                  <a:moveTo>
                    <a:pt x="335" y="9592"/>
                  </a:moveTo>
                  <a:cubicBezTo>
                    <a:pt x="333" y="9601"/>
                    <a:pt x="330" y="9609"/>
                    <a:pt x="328" y="9618"/>
                  </a:cubicBezTo>
                  <a:cubicBezTo>
                    <a:pt x="331" y="9610"/>
                    <a:pt x="333" y="9601"/>
                    <a:pt x="335" y="959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3657550" y="658030"/>
              <a:ext cx="52420" cy="168340"/>
            </a:xfrm>
            <a:custGeom>
              <a:avLst/>
              <a:gdLst/>
              <a:ahLst/>
              <a:cxnLst/>
              <a:rect l="l" t="t" r="r" b="b"/>
              <a:pathLst>
                <a:path w="2621" h="8417" extrusionOk="0">
                  <a:moveTo>
                    <a:pt x="1850" y="1"/>
                  </a:moveTo>
                  <a:cubicBezTo>
                    <a:pt x="1324" y="1"/>
                    <a:pt x="816" y="901"/>
                    <a:pt x="566" y="1207"/>
                  </a:cubicBezTo>
                  <a:cubicBezTo>
                    <a:pt x="60" y="1832"/>
                    <a:pt x="0" y="2517"/>
                    <a:pt x="209" y="3291"/>
                  </a:cubicBezTo>
                  <a:cubicBezTo>
                    <a:pt x="536" y="4541"/>
                    <a:pt x="804" y="6119"/>
                    <a:pt x="268" y="7340"/>
                  </a:cubicBezTo>
                  <a:cubicBezTo>
                    <a:pt x="13" y="7969"/>
                    <a:pt x="406" y="8416"/>
                    <a:pt x="866" y="8416"/>
                  </a:cubicBezTo>
                  <a:cubicBezTo>
                    <a:pt x="1102" y="8416"/>
                    <a:pt x="1356" y="8298"/>
                    <a:pt x="1548" y="8025"/>
                  </a:cubicBezTo>
                  <a:cubicBezTo>
                    <a:pt x="1816" y="7638"/>
                    <a:pt x="1608" y="7161"/>
                    <a:pt x="1608" y="6715"/>
                  </a:cubicBezTo>
                  <a:cubicBezTo>
                    <a:pt x="1608" y="6715"/>
                    <a:pt x="1608" y="6685"/>
                    <a:pt x="1608" y="6685"/>
                  </a:cubicBezTo>
                  <a:cubicBezTo>
                    <a:pt x="1608" y="6149"/>
                    <a:pt x="1667" y="5613"/>
                    <a:pt x="1638" y="5107"/>
                  </a:cubicBezTo>
                  <a:cubicBezTo>
                    <a:pt x="1638" y="4065"/>
                    <a:pt x="1935" y="2993"/>
                    <a:pt x="2174" y="2010"/>
                  </a:cubicBezTo>
                  <a:cubicBezTo>
                    <a:pt x="2263" y="1564"/>
                    <a:pt x="2620" y="164"/>
                    <a:pt x="1965" y="16"/>
                  </a:cubicBezTo>
                  <a:cubicBezTo>
                    <a:pt x="1927" y="5"/>
                    <a:pt x="1889" y="1"/>
                    <a:pt x="185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3656350" y="498750"/>
              <a:ext cx="53620" cy="194140"/>
            </a:xfrm>
            <a:custGeom>
              <a:avLst/>
              <a:gdLst/>
              <a:ahLst/>
              <a:cxnLst/>
              <a:rect l="l" t="t" r="r" b="b"/>
              <a:pathLst>
                <a:path w="2681" h="9707" extrusionOk="0">
                  <a:moveTo>
                    <a:pt x="983" y="0"/>
                  </a:moveTo>
                  <a:cubicBezTo>
                    <a:pt x="804" y="298"/>
                    <a:pt x="924" y="685"/>
                    <a:pt x="834" y="1012"/>
                  </a:cubicBezTo>
                  <a:cubicBezTo>
                    <a:pt x="775" y="1251"/>
                    <a:pt x="566" y="1370"/>
                    <a:pt x="537" y="1638"/>
                  </a:cubicBezTo>
                  <a:cubicBezTo>
                    <a:pt x="447" y="2144"/>
                    <a:pt x="626" y="2769"/>
                    <a:pt x="596" y="3275"/>
                  </a:cubicBezTo>
                  <a:cubicBezTo>
                    <a:pt x="566" y="3692"/>
                    <a:pt x="417" y="4079"/>
                    <a:pt x="447" y="4496"/>
                  </a:cubicBezTo>
                  <a:cubicBezTo>
                    <a:pt x="477" y="4883"/>
                    <a:pt x="626" y="5270"/>
                    <a:pt x="656" y="5657"/>
                  </a:cubicBezTo>
                  <a:cubicBezTo>
                    <a:pt x="685" y="6282"/>
                    <a:pt x="388" y="6491"/>
                    <a:pt x="239" y="6997"/>
                  </a:cubicBezTo>
                  <a:cubicBezTo>
                    <a:pt x="1" y="7801"/>
                    <a:pt x="298" y="8813"/>
                    <a:pt x="30" y="9587"/>
                  </a:cubicBezTo>
                  <a:cubicBezTo>
                    <a:pt x="86" y="9556"/>
                    <a:pt x="143" y="9543"/>
                    <a:pt x="201" y="9543"/>
                  </a:cubicBezTo>
                  <a:cubicBezTo>
                    <a:pt x="361" y="9543"/>
                    <a:pt x="524" y="9641"/>
                    <a:pt x="656" y="9706"/>
                  </a:cubicBezTo>
                  <a:cubicBezTo>
                    <a:pt x="656" y="9470"/>
                    <a:pt x="764" y="9093"/>
                    <a:pt x="937" y="9093"/>
                  </a:cubicBezTo>
                  <a:cubicBezTo>
                    <a:pt x="1003" y="9093"/>
                    <a:pt x="1079" y="9149"/>
                    <a:pt x="1162" y="9290"/>
                  </a:cubicBezTo>
                  <a:cubicBezTo>
                    <a:pt x="1311" y="9141"/>
                    <a:pt x="1430" y="9022"/>
                    <a:pt x="1579" y="8903"/>
                  </a:cubicBezTo>
                  <a:cubicBezTo>
                    <a:pt x="1608" y="8992"/>
                    <a:pt x="1698" y="9111"/>
                    <a:pt x="1727" y="9200"/>
                  </a:cubicBezTo>
                  <a:cubicBezTo>
                    <a:pt x="1776" y="9040"/>
                    <a:pt x="1858" y="8957"/>
                    <a:pt x="1943" y="8957"/>
                  </a:cubicBezTo>
                  <a:cubicBezTo>
                    <a:pt x="2016" y="8957"/>
                    <a:pt x="2089" y="9017"/>
                    <a:pt x="2144" y="9141"/>
                  </a:cubicBezTo>
                  <a:cubicBezTo>
                    <a:pt x="2591" y="7592"/>
                    <a:pt x="2680" y="5479"/>
                    <a:pt x="2412" y="3871"/>
                  </a:cubicBezTo>
                  <a:cubicBezTo>
                    <a:pt x="2323" y="3126"/>
                    <a:pt x="1995" y="2501"/>
                    <a:pt x="1757" y="1816"/>
                  </a:cubicBezTo>
                  <a:cubicBezTo>
                    <a:pt x="1519" y="1221"/>
                    <a:pt x="1430" y="476"/>
                    <a:pt x="98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3642070" y="658930"/>
              <a:ext cx="28600" cy="59600"/>
            </a:xfrm>
            <a:custGeom>
              <a:avLst/>
              <a:gdLst/>
              <a:ahLst/>
              <a:cxnLst/>
              <a:rect l="l" t="t" r="r" b="b"/>
              <a:pathLst>
                <a:path w="1430" h="2980" extrusionOk="0">
                  <a:moveTo>
                    <a:pt x="1161" y="0"/>
                  </a:moveTo>
                  <a:cubicBezTo>
                    <a:pt x="1161" y="0"/>
                    <a:pt x="655" y="239"/>
                    <a:pt x="595" y="298"/>
                  </a:cubicBezTo>
                  <a:cubicBezTo>
                    <a:pt x="417" y="477"/>
                    <a:pt x="328" y="685"/>
                    <a:pt x="238" y="923"/>
                  </a:cubicBezTo>
                  <a:cubicBezTo>
                    <a:pt x="89" y="1400"/>
                    <a:pt x="0" y="2591"/>
                    <a:pt x="536" y="2918"/>
                  </a:cubicBezTo>
                  <a:cubicBezTo>
                    <a:pt x="566" y="2918"/>
                    <a:pt x="566" y="2918"/>
                    <a:pt x="595" y="2948"/>
                  </a:cubicBezTo>
                  <a:cubicBezTo>
                    <a:pt x="645" y="2969"/>
                    <a:pt x="693" y="2979"/>
                    <a:pt x="738" y="2979"/>
                  </a:cubicBezTo>
                  <a:cubicBezTo>
                    <a:pt x="1067" y="2979"/>
                    <a:pt x="1261" y="2448"/>
                    <a:pt x="1340" y="2055"/>
                  </a:cubicBezTo>
                  <a:cubicBezTo>
                    <a:pt x="1429" y="1370"/>
                    <a:pt x="983" y="685"/>
                    <a:pt x="116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3254410" y="709230"/>
              <a:ext cx="344200" cy="246500"/>
            </a:xfrm>
            <a:custGeom>
              <a:avLst/>
              <a:gdLst/>
              <a:ahLst/>
              <a:cxnLst/>
              <a:rect l="l" t="t" r="r" b="b"/>
              <a:pathLst>
                <a:path w="17210" h="12325" extrusionOk="0">
                  <a:moveTo>
                    <a:pt x="10506" y="0"/>
                  </a:moveTo>
                  <a:cubicBezTo>
                    <a:pt x="10101" y="0"/>
                    <a:pt x="9659" y="135"/>
                    <a:pt x="9290" y="135"/>
                  </a:cubicBezTo>
                  <a:cubicBezTo>
                    <a:pt x="8521" y="135"/>
                    <a:pt x="7753" y="103"/>
                    <a:pt x="6985" y="103"/>
                  </a:cubicBezTo>
                  <a:cubicBezTo>
                    <a:pt x="6473" y="103"/>
                    <a:pt x="5961" y="117"/>
                    <a:pt x="5449" y="165"/>
                  </a:cubicBezTo>
                  <a:cubicBezTo>
                    <a:pt x="4675" y="225"/>
                    <a:pt x="4645" y="612"/>
                    <a:pt x="4436" y="1386"/>
                  </a:cubicBezTo>
                  <a:cubicBezTo>
                    <a:pt x="4198" y="2100"/>
                    <a:pt x="4168" y="2368"/>
                    <a:pt x="3633" y="2874"/>
                  </a:cubicBezTo>
                  <a:cubicBezTo>
                    <a:pt x="3156" y="3321"/>
                    <a:pt x="2650" y="3678"/>
                    <a:pt x="2144" y="4036"/>
                  </a:cubicBezTo>
                  <a:cubicBezTo>
                    <a:pt x="1578" y="4423"/>
                    <a:pt x="685" y="4869"/>
                    <a:pt x="328" y="5495"/>
                  </a:cubicBezTo>
                  <a:cubicBezTo>
                    <a:pt x="0" y="6060"/>
                    <a:pt x="417" y="7043"/>
                    <a:pt x="715" y="7549"/>
                  </a:cubicBezTo>
                  <a:cubicBezTo>
                    <a:pt x="1072" y="8085"/>
                    <a:pt x="1814" y="8202"/>
                    <a:pt x="2490" y="8202"/>
                  </a:cubicBezTo>
                  <a:cubicBezTo>
                    <a:pt x="2715" y="8202"/>
                    <a:pt x="2933" y="8189"/>
                    <a:pt x="3126" y="8174"/>
                  </a:cubicBezTo>
                  <a:cubicBezTo>
                    <a:pt x="3405" y="8163"/>
                    <a:pt x="3647" y="8137"/>
                    <a:pt x="3870" y="8137"/>
                  </a:cubicBezTo>
                  <a:cubicBezTo>
                    <a:pt x="4221" y="8137"/>
                    <a:pt x="4526" y="8199"/>
                    <a:pt x="4853" y="8472"/>
                  </a:cubicBezTo>
                  <a:cubicBezTo>
                    <a:pt x="5091" y="8621"/>
                    <a:pt x="5449" y="8859"/>
                    <a:pt x="5568" y="9097"/>
                  </a:cubicBezTo>
                  <a:cubicBezTo>
                    <a:pt x="5687" y="9395"/>
                    <a:pt x="5479" y="9842"/>
                    <a:pt x="5479" y="10199"/>
                  </a:cubicBezTo>
                  <a:cubicBezTo>
                    <a:pt x="5508" y="10884"/>
                    <a:pt x="5508" y="11956"/>
                    <a:pt x="6342" y="12164"/>
                  </a:cubicBezTo>
                  <a:cubicBezTo>
                    <a:pt x="6477" y="12201"/>
                    <a:pt x="6601" y="12217"/>
                    <a:pt x="6716" y="12217"/>
                  </a:cubicBezTo>
                  <a:cubicBezTo>
                    <a:pt x="7440" y="12217"/>
                    <a:pt x="7811" y="11559"/>
                    <a:pt x="8248" y="11122"/>
                  </a:cubicBezTo>
                  <a:cubicBezTo>
                    <a:pt x="8635" y="11509"/>
                    <a:pt x="8873" y="12134"/>
                    <a:pt x="9438" y="12283"/>
                  </a:cubicBezTo>
                  <a:cubicBezTo>
                    <a:pt x="9545" y="12311"/>
                    <a:pt x="9642" y="12324"/>
                    <a:pt x="9731" y="12324"/>
                  </a:cubicBezTo>
                  <a:cubicBezTo>
                    <a:pt x="10492" y="12324"/>
                    <a:pt x="10659" y="11371"/>
                    <a:pt x="10659" y="10705"/>
                  </a:cubicBezTo>
                  <a:cubicBezTo>
                    <a:pt x="10659" y="10348"/>
                    <a:pt x="10421" y="9544"/>
                    <a:pt x="10540" y="9246"/>
                  </a:cubicBezTo>
                  <a:cubicBezTo>
                    <a:pt x="10778" y="8740"/>
                    <a:pt x="11761" y="8740"/>
                    <a:pt x="12207" y="8680"/>
                  </a:cubicBezTo>
                  <a:cubicBezTo>
                    <a:pt x="12501" y="8648"/>
                    <a:pt x="12803" y="8640"/>
                    <a:pt x="13110" y="8640"/>
                  </a:cubicBezTo>
                  <a:cubicBezTo>
                    <a:pt x="13409" y="8640"/>
                    <a:pt x="13712" y="8647"/>
                    <a:pt x="14014" y="8647"/>
                  </a:cubicBezTo>
                  <a:cubicBezTo>
                    <a:pt x="14533" y="8647"/>
                    <a:pt x="15050" y="8625"/>
                    <a:pt x="15542" y="8502"/>
                  </a:cubicBezTo>
                  <a:cubicBezTo>
                    <a:pt x="17210" y="8085"/>
                    <a:pt x="16703" y="5971"/>
                    <a:pt x="16554" y="4720"/>
                  </a:cubicBezTo>
                  <a:cubicBezTo>
                    <a:pt x="16495" y="4184"/>
                    <a:pt x="16614" y="3649"/>
                    <a:pt x="16078" y="3410"/>
                  </a:cubicBezTo>
                  <a:cubicBezTo>
                    <a:pt x="15753" y="3280"/>
                    <a:pt x="15417" y="3253"/>
                    <a:pt x="15076" y="3253"/>
                  </a:cubicBezTo>
                  <a:cubicBezTo>
                    <a:pt x="14822" y="3253"/>
                    <a:pt x="14565" y="3268"/>
                    <a:pt x="14309" y="3268"/>
                  </a:cubicBezTo>
                  <a:cubicBezTo>
                    <a:pt x="14124" y="3268"/>
                    <a:pt x="13939" y="3260"/>
                    <a:pt x="13756" y="3232"/>
                  </a:cubicBezTo>
                  <a:cubicBezTo>
                    <a:pt x="13458" y="3202"/>
                    <a:pt x="13220" y="3083"/>
                    <a:pt x="13041" y="2934"/>
                  </a:cubicBezTo>
                  <a:cubicBezTo>
                    <a:pt x="12714" y="2666"/>
                    <a:pt x="12505" y="2309"/>
                    <a:pt x="12207" y="1922"/>
                  </a:cubicBezTo>
                  <a:cubicBezTo>
                    <a:pt x="11791" y="1445"/>
                    <a:pt x="11672" y="731"/>
                    <a:pt x="11255" y="284"/>
                  </a:cubicBezTo>
                  <a:cubicBezTo>
                    <a:pt x="11048" y="65"/>
                    <a:pt x="10786" y="0"/>
                    <a:pt x="1050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3415770" y="850670"/>
              <a:ext cx="12540" cy="75640"/>
            </a:xfrm>
            <a:custGeom>
              <a:avLst/>
              <a:gdLst/>
              <a:ahLst/>
              <a:cxnLst/>
              <a:rect l="l" t="t" r="r" b="b"/>
              <a:pathLst>
                <a:path w="627" h="3782" extrusionOk="0">
                  <a:moveTo>
                    <a:pt x="447" y="1"/>
                  </a:moveTo>
                  <a:cubicBezTo>
                    <a:pt x="328" y="60"/>
                    <a:pt x="328" y="179"/>
                    <a:pt x="299" y="298"/>
                  </a:cubicBezTo>
                  <a:lnTo>
                    <a:pt x="299" y="209"/>
                  </a:lnTo>
                  <a:cubicBezTo>
                    <a:pt x="269" y="685"/>
                    <a:pt x="239" y="1072"/>
                    <a:pt x="209" y="1549"/>
                  </a:cubicBezTo>
                  <a:cubicBezTo>
                    <a:pt x="180" y="1876"/>
                    <a:pt x="60" y="2293"/>
                    <a:pt x="1" y="2591"/>
                  </a:cubicBezTo>
                  <a:cubicBezTo>
                    <a:pt x="239" y="2889"/>
                    <a:pt x="1" y="3573"/>
                    <a:pt x="358" y="3782"/>
                  </a:cubicBezTo>
                  <a:cubicBezTo>
                    <a:pt x="537" y="3067"/>
                    <a:pt x="567" y="2502"/>
                    <a:pt x="507" y="1817"/>
                  </a:cubicBezTo>
                  <a:cubicBezTo>
                    <a:pt x="477" y="1221"/>
                    <a:pt x="626" y="537"/>
                    <a:pt x="44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3185330" y="730970"/>
              <a:ext cx="247140" cy="319200"/>
            </a:xfrm>
            <a:custGeom>
              <a:avLst/>
              <a:gdLst/>
              <a:ahLst/>
              <a:cxnLst/>
              <a:rect l="l" t="t" r="r" b="b"/>
              <a:pathLst>
                <a:path w="12357" h="15960" extrusionOk="0">
                  <a:moveTo>
                    <a:pt x="10481" y="1"/>
                  </a:moveTo>
                  <a:cubicBezTo>
                    <a:pt x="10362" y="61"/>
                    <a:pt x="10243" y="180"/>
                    <a:pt x="10183" y="299"/>
                  </a:cubicBezTo>
                  <a:cubicBezTo>
                    <a:pt x="10094" y="448"/>
                    <a:pt x="10123" y="596"/>
                    <a:pt x="10034" y="775"/>
                  </a:cubicBezTo>
                  <a:cubicBezTo>
                    <a:pt x="9975" y="954"/>
                    <a:pt x="9826" y="984"/>
                    <a:pt x="9736" y="1103"/>
                  </a:cubicBezTo>
                  <a:cubicBezTo>
                    <a:pt x="9736" y="1103"/>
                    <a:pt x="9707" y="1132"/>
                    <a:pt x="9707" y="1162"/>
                  </a:cubicBezTo>
                  <a:cubicBezTo>
                    <a:pt x="9647" y="1222"/>
                    <a:pt x="9707" y="1400"/>
                    <a:pt x="9647" y="1490"/>
                  </a:cubicBezTo>
                  <a:cubicBezTo>
                    <a:pt x="9409" y="1877"/>
                    <a:pt x="8962" y="1847"/>
                    <a:pt x="8635" y="2115"/>
                  </a:cubicBezTo>
                  <a:cubicBezTo>
                    <a:pt x="8218" y="2502"/>
                    <a:pt x="8039" y="2800"/>
                    <a:pt x="7831" y="3306"/>
                  </a:cubicBezTo>
                  <a:cubicBezTo>
                    <a:pt x="7622" y="3782"/>
                    <a:pt x="7652" y="4348"/>
                    <a:pt x="7354" y="4795"/>
                  </a:cubicBezTo>
                  <a:cubicBezTo>
                    <a:pt x="7327" y="4713"/>
                    <a:pt x="6955" y="4336"/>
                    <a:pt x="6843" y="4336"/>
                  </a:cubicBezTo>
                  <a:cubicBezTo>
                    <a:pt x="6832" y="4336"/>
                    <a:pt x="6824" y="4340"/>
                    <a:pt x="6819" y="4348"/>
                  </a:cubicBezTo>
                  <a:cubicBezTo>
                    <a:pt x="6699" y="4556"/>
                    <a:pt x="6491" y="4795"/>
                    <a:pt x="6342" y="4973"/>
                  </a:cubicBezTo>
                  <a:cubicBezTo>
                    <a:pt x="6342" y="4943"/>
                    <a:pt x="6312" y="4884"/>
                    <a:pt x="6312" y="4854"/>
                  </a:cubicBezTo>
                  <a:cubicBezTo>
                    <a:pt x="6134" y="5003"/>
                    <a:pt x="5896" y="5331"/>
                    <a:pt x="5776" y="5539"/>
                  </a:cubicBezTo>
                  <a:cubicBezTo>
                    <a:pt x="5747" y="5539"/>
                    <a:pt x="5747" y="5509"/>
                    <a:pt x="5687" y="5509"/>
                  </a:cubicBezTo>
                  <a:cubicBezTo>
                    <a:pt x="5657" y="5539"/>
                    <a:pt x="5657" y="5599"/>
                    <a:pt x="5628" y="5599"/>
                  </a:cubicBezTo>
                  <a:cubicBezTo>
                    <a:pt x="5587" y="5582"/>
                    <a:pt x="5544" y="5574"/>
                    <a:pt x="5497" y="5574"/>
                  </a:cubicBezTo>
                  <a:cubicBezTo>
                    <a:pt x="5199" y="5574"/>
                    <a:pt x="4795" y="5881"/>
                    <a:pt x="4441" y="5881"/>
                  </a:cubicBezTo>
                  <a:cubicBezTo>
                    <a:pt x="4367" y="5881"/>
                    <a:pt x="4296" y="5868"/>
                    <a:pt x="4228" y="5837"/>
                  </a:cubicBezTo>
                  <a:cubicBezTo>
                    <a:pt x="4180" y="5897"/>
                    <a:pt x="4132" y="5913"/>
                    <a:pt x="4085" y="5913"/>
                  </a:cubicBezTo>
                  <a:cubicBezTo>
                    <a:pt x="4031" y="5913"/>
                    <a:pt x="3980" y="5891"/>
                    <a:pt x="3934" y="5891"/>
                  </a:cubicBezTo>
                  <a:cubicBezTo>
                    <a:pt x="3923" y="5891"/>
                    <a:pt x="3911" y="5893"/>
                    <a:pt x="3901" y="5896"/>
                  </a:cubicBezTo>
                  <a:cubicBezTo>
                    <a:pt x="3722" y="5956"/>
                    <a:pt x="3335" y="6134"/>
                    <a:pt x="3216" y="6283"/>
                  </a:cubicBezTo>
                  <a:cubicBezTo>
                    <a:pt x="3133" y="6366"/>
                    <a:pt x="2921" y="6888"/>
                    <a:pt x="3084" y="6888"/>
                  </a:cubicBezTo>
                  <a:cubicBezTo>
                    <a:pt x="3096" y="6888"/>
                    <a:pt x="3110" y="6885"/>
                    <a:pt x="3127" y="6879"/>
                  </a:cubicBezTo>
                  <a:lnTo>
                    <a:pt x="3127" y="6879"/>
                  </a:lnTo>
                  <a:cubicBezTo>
                    <a:pt x="3067" y="6909"/>
                    <a:pt x="3037" y="6938"/>
                    <a:pt x="2948" y="6938"/>
                  </a:cubicBezTo>
                  <a:cubicBezTo>
                    <a:pt x="2799" y="7296"/>
                    <a:pt x="2352" y="7325"/>
                    <a:pt x="2084" y="7534"/>
                  </a:cubicBezTo>
                  <a:cubicBezTo>
                    <a:pt x="2323" y="7832"/>
                    <a:pt x="1995" y="7802"/>
                    <a:pt x="1906" y="8010"/>
                  </a:cubicBezTo>
                  <a:cubicBezTo>
                    <a:pt x="1817" y="8129"/>
                    <a:pt x="1965" y="8189"/>
                    <a:pt x="1906" y="8308"/>
                  </a:cubicBezTo>
                  <a:cubicBezTo>
                    <a:pt x="1906" y="8338"/>
                    <a:pt x="1727" y="8755"/>
                    <a:pt x="1697" y="8755"/>
                  </a:cubicBezTo>
                  <a:cubicBezTo>
                    <a:pt x="1516" y="9040"/>
                    <a:pt x="1017" y="9597"/>
                    <a:pt x="596" y="9597"/>
                  </a:cubicBezTo>
                  <a:cubicBezTo>
                    <a:pt x="535" y="9597"/>
                    <a:pt x="474" y="9585"/>
                    <a:pt x="417" y="9558"/>
                  </a:cubicBezTo>
                  <a:lnTo>
                    <a:pt x="417" y="9558"/>
                  </a:lnTo>
                  <a:cubicBezTo>
                    <a:pt x="0" y="10213"/>
                    <a:pt x="1697" y="10749"/>
                    <a:pt x="2084" y="10898"/>
                  </a:cubicBezTo>
                  <a:cubicBezTo>
                    <a:pt x="2829" y="11196"/>
                    <a:pt x="3603" y="11196"/>
                    <a:pt x="4347" y="11434"/>
                  </a:cubicBezTo>
                  <a:cubicBezTo>
                    <a:pt x="5657" y="11881"/>
                    <a:pt x="5062" y="13370"/>
                    <a:pt x="4883" y="14352"/>
                  </a:cubicBezTo>
                  <a:cubicBezTo>
                    <a:pt x="4794" y="14918"/>
                    <a:pt x="5062" y="15335"/>
                    <a:pt x="5151" y="15841"/>
                  </a:cubicBezTo>
                  <a:cubicBezTo>
                    <a:pt x="5176" y="15866"/>
                    <a:pt x="5284" y="15911"/>
                    <a:pt x="5336" y="15943"/>
                  </a:cubicBezTo>
                  <a:lnTo>
                    <a:pt x="5336" y="15943"/>
                  </a:lnTo>
                  <a:cubicBezTo>
                    <a:pt x="5180" y="15788"/>
                    <a:pt x="6343" y="15484"/>
                    <a:pt x="6372" y="15484"/>
                  </a:cubicBezTo>
                  <a:cubicBezTo>
                    <a:pt x="6878" y="15364"/>
                    <a:pt x="7354" y="15216"/>
                    <a:pt x="7861" y="15126"/>
                  </a:cubicBezTo>
                  <a:cubicBezTo>
                    <a:pt x="8813" y="14948"/>
                    <a:pt x="9796" y="14918"/>
                    <a:pt x="10749" y="14828"/>
                  </a:cubicBezTo>
                  <a:cubicBezTo>
                    <a:pt x="11434" y="14739"/>
                    <a:pt x="12178" y="14739"/>
                    <a:pt x="12267" y="13905"/>
                  </a:cubicBezTo>
                  <a:cubicBezTo>
                    <a:pt x="12357" y="13012"/>
                    <a:pt x="11999" y="12000"/>
                    <a:pt x="11910" y="11107"/>
                  </a:cubicBezTo>
                  <a:cubicBezTo>
                    <a:pt x="11821" y="10362"/>
                    <a:pt x="11940" y="9618"/>
                    <a:pt x="11880" y="8844"/>
                  </a:cubicBezTo>
                  <a:lnTo>
                    <a:pt x="11880" y="8844"/>
                  </a:lnTo>
                  <a:cubicBezTo>
                    <a:pt x="11702" y="9231"/>
                    <a:pt x="11702" y="9737"/>
                    <a:pt x="11434" y="10035"/>
                  </a:cubicBezTo>
                  <a:cubicBezTo>
                    <a:pt x="11237" y="10249"/>
                    <a:pt x="10944" y="10324"/>
                    <a:pt x="10658" y="10324"/>
                  </a:cubicBezTo>
                  <a:cubicBezTo>
                    <a:pt x="10466" y="10324"/>
                    <a:pt x="10278" y="10291"/>
                    <a:pt x="10123" y="10243"/>
                  </a:cubicBezTo>
                  <a:cubicBezTo>
                    <a:pt x="8426" y="9797"/>
                    <a:pt x="10094" y="7474"/>
                    <a:pt x="10332" y="6581"/>
                  </a:cubicBezTo>
                  <a:cubicBezTo>
                    <a:pt x="10481" y="6015"/>
                    <a:pt x="10243" y="5450"/>
                    <a:pt x="10391" y="4884"/>
                  </a:cubicBezTo>
                  <a:cubicBezTo>
                    <a:pt x="10570" y="4348"/>
                    <a:pt x="10570" y="3812"/>
                    <a:pt x="10719" y="3246"/>
                  </a:cubicBezTo>
                  <a:cubicBezTo>
                    <a:pt x="10868" y="2710"/>
                    <a:pt x="11017" y="2204"/>
                    <a:pt x="10987" y="1639"/>
                  </a:cubicBezTo>
                  <a:cubicBezTo>
                    <a:pt x="10927" y="954"/>
                    <a:pt x="11017" y="448"/>
                    <a:pt x="10481" y="1"/>
                  </a:cubicBezTo>
                  <a:close/>
                  <a:moveTo>
                    <a:pt x="5336" y="15943"/>
                  </a:moveTo>
                  <a:cubicBezTo>
                    <a:pt x="5342" y="15949"/>
                    <a:pt x="5350" y="15955"/>
                    <a:pt x="5360" y="15960"/>
                  </a:cubicBezTo>
                  <a:cubicBezTo>
                    <a:pt x="5355" y="15955"/>
                    <a:pt x="5347" y="15949"/>
                    <a:pt x="5336" y="1594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3422330" y="708950"/>
              <a:ext cx="215580" cy="329800"/>
            </a:xfrm>
            <a:custGeom>
              <a:avLst/>
              <a:gdLst/>
              <a:ahLst/>
              <a:cxnLst/>
              <a:rect l="l" t="t" r="r" b="b"/>
              <a:pathLst>
                <a:path w="10779" h="16490" extrusionOk="0">
                  <a:moveTo>
                    <a:pt x="1906" y="0"/>
                  </a:moveTo>
                  <a:lnTo>
                    <a:pt x="1906" y="0"/>
                  </a:lnTo>
                  <a:cubicBezTo>
                    <a:pt x="1876" y="328"/>
                    <a:pt x="1608" y="983"/>
                    <a:pt x="1251" y="1072"/>
                  </a:cubicBezTo>
                  <a:cubicBezTo>
                    <a:pt x="1370" y="1251"/>
                    <a:pt x="1310" y="1459"/>
                    <a:pt x="1042" y="1489"/>
                  </a:cubicBezTo>
                  <a:cubicBezTo>
                    <a:pt x="1489" y="2114"/>
                    <a:pt x="1132" y="3097"/>
                    <a:pt x="1132" y="3811"/>
                  </a:cubicBezTo>
                  <a:cubicBezTo>
                    <a:pt x="1162" y="4407"/>
                    <a:pt x="1162" y="4943"/>
                    <a:pt x="1430" y="5449"/>
                  </a:cubicBezTo>
                  <a:cubicBezTo>
                    <a:pt x="1817" y="6193"/>
                    <a:pt x="1578" y="6878"/>
                    <a:pt x="1578" y="7652"/>
                  </a:cubicBezTo>
                  <a:cubicBezTo>
                    <a:pt x="1608" y="8129"/>
                    <a:pt x="1698" y="8605"/>
                    <a:pt x="1846" y="9052"/>
                  </a:cubicBezTo>
                  <a:cubicBezTo>
                    <a:pt x="1995" y="9468"/>
                    <a:pt x="2174" y="9856"/>
                    <a:pt x="2174" y="10272"/>
                  </a:cubicBezTo>
                  <a:cubicBezTo>
                    <a:pt x="2174" y="10332"/>
                    <a:pt x="2174" y="10421"/>
                    <a:pt x="2174" y="10481"/>
                  </a:cubicBezTo>
                  <a:cubicBezTo>
                    <a:pt x="2085" y="10957"/>
                    <a:pt x="1757" y="11404"/>
                    <a:pt x="1251" y="11434"/>
                  </a:cubicBezTo>
                  <a:cubicBezTo>
                    <a:pt x="1229" y="11436"/>
                    <a:pt x="1208" y="11437"/>
                    <a:pt x="1187" y="11437"/>
                  </a:cubicBezTo>
                  <a:cubicBezTo>
                    <a:pt x="572" y="11437"/>
                    <a:pt x="232" y="10613"/>
                    <a:pt x="30" y="10124"/>
                  </a:cubicBezTo>
                  <a:lnTo>
                    <a:pt x="30" y="10124"/>
                  </a:lnTo>
                  <a:cubicBezTo>
                    <a:pt x="60" y="11136"/>
                    <a:pt x="0" y="12327"/>
                    <a:pt x="268" y="13309"/>
                  </a:cubicBezTo>
                  <a:cubicBezTo>
                    <a:pt x="447" y="14024"/>
                    <a:pt x="119" y="14828"/>
                    <a:pt x="268" y="15513"/>
                  </a:cubicBezTo>
                  <a:cubicBezTo>
                    <a:pt x="256" y="15447"/>
                    <a:pt x="305" y="15421"/>
                    <a:pt x="391" y="15421"/>
                  </a:cubicBezTo>
                  <a:cubicBezTo>
                    <a:pt x="737" y="15421"/>
                    <a:pt x="1691" y="15846"/>
                    <a:pt x="1787" y="15870"/>
                  </a:cubicBezTo>
                  <a:cubicBezTo>
                    <a:pt x="2382" y="16138"/>
                    <a:pt x="3127" y="16108"/>
                    <a:pt x="3811" y="16197"/>
                  </a:cubicBezTo>
                  <a:cubicBezTo>
                    <a:pt x="4362" y="16273"/>
                    <a:pt x="4913" y="16390"/>
                    <a:pt x="5464" y="16390"/>
                  </a:cubicBezTo>
                  <a:cubicBezTo>
                    <a:pt x="5568" y="16390"/>
                    <a:pt x="5672" y="16386"/>
                    <a:pt x="5777" y="16376"/>
                  </a:cubicBezTo>
                  <a:cubicBezTo>
                    <a:pt x="6018" y="16376"/>
                    <a:pt x="6550" y="16489"/>
                    <a:pt x="6909" y="16489"/>
                  </a:cubicBezTo>
                  <a:cubicBezTo>
                    <a:pt x="7037" y="16489"/>
                    <a:pt x="7143" y="16475"/>
                    <a:pt x="7206" y="16436"/>
                  </a:cubicBezTo>
                  <a:cubicBezTo>
                    <a:pt x="7623" y="16227"/>
                    <a:pt x="7503" y="15096"/>
                    <a:pt x="7533" y="14709"/>
                  </a:cubicBezTo>
                  <a:cubicBezTo>
                    <a:pt x="7533" y="13964"/>
                    <a:pt x="7295" y="13160"/>
                    <a:pt x="7652" y="12476"/>
                  </a:cubicBezTo>
                  <a:cubicBezTo>
                    <a:pt x="7980" y="11791"/>
                    <a:pt x="8754" y="11463"/>
                    <a:pt x="9409" y="11225"/>
                  </a:cubicBezTo>
                  <a:cubicBezTo>
                    <a:pt x="9677" y="11136"/>
                    <a:pt x="10779" y="10659"/>
                    <a:pt x="10600" y="10272"/>
                  </a:cubicBezTo>
                  <a:cubicBezTo>
                    <a:pt x="10600" y="10183"/>
                    <a:pt x="10153" y="9945"/>
                    <a:pt x="10064" y="9885"/>
                  </a:cubicBezTo>
                  <a:cubicBezTo>
                    <a:pt x="9617" y="9528"/>
                    <a:pt x="9439" y="9201"/>
                    <a:pt x="9439" y="8635"/>
                  </a:cubicBezTo>
                  <a:cubicBezTo>
                    <a:pt x="9439" y="8069"/>
                    <a:pt x="9588" y="7623"/>
                    <a:pt x="9409" y="7087"/>
                  </a:cubicBezTo>
                  <a:cubicBezTo>
                    <a:pt x="9135" y="6333"/>
                    <a:pt x="8755" y="6245"/>
                    <a:pt x="8190" y="6245"/>
                  </a:cubicBezTo>
                  <a:cubicBezTo>
                    <a:pt x="8019" y="6245"/>
                    <a:pt x="7830" y="6253"/>
                    <a:pt x="7623" y="6253"/>
                  </a:cubicBezTo>
                  <a:cubicBezTo>
                    <a:pt x="7369" y="6253"/>
                    <a:pt x="7103" y="6262"/>
                    <a:pt x="6836" y="6262"/>
                  </a:cubicBezTo>
                  <a:cubicBezTo>
                    <a:pt x="6256" y="6262"/>
                    <a:pt x="5670" y="6220"/>
                    <a:pt x="5181" y="5955"/>
                  </a:cubicBezTo>
                  <a:cubicBezTo>
                    <a:pt x="4586" y="5628"/>
                    <a:pt x="4705" y="5002"/>
                    <a:pt x="4377" y="4526"/>
                  </a:cubicBezTo>
                  <a:cubicBezTo>
                    <a:pt x="3990" y="3931"/>
                    <a:pt x="3395" y="3722"/>
                    <a:pt x="2888" y="3305"/>
                  </a:cubicBezTo>
                  <a:cubicBezTo>
                    <a:pt x="1787" y="2352"/>
                    <a:pt x="3097" y="745"/>
                    <a:pt x="190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7"/>
            <p:cNvSpPr/>
            <p:nvPr/>
          </p:nvSpPr>
          <p:spPr>
            <a:xfrm>
              <a:off x="3535470" y="854170"/>
              <a:ext cx="21460" cy="14380"/>
            </a:xfrm>
            <a:custGeom>
              <a:avLst/>
              <a:gdLst/>
              <a:ahLst/>
              <a:cxnLst/>
              <a:rect l="l" t="t" r="r" b="b"/>
              <a:pathLst>
                <a:path w="1073" h="719" extrusionOk="0">
                  <a:moveTo>
                    <a:pt x="569" y="0"/>
                  </a:moveTo>
                  <a:cubicBezTo>
                    <a:pt x="425" y="0"/>
                    <a:pt x="296" y="66"/>
                    <a:pt x="209" y="153"/>
                  </a:cubicBezTo>
                  <a:cubicBezTo>
                    <a:pt x="0" y="362"/>
                    <a:pt x="0" y="689"/>
                    <a:pt x="507" y="719"/>
                  </a:cubicBezTo>
                  <a:cubicBezTo>
                    <a:pt x="804" y="719"/>
                    <a:pt x="1072" y="600"/>
                    <a:pt x="1043" y="272"/>
                  </a:cubicBezTo>
                  <a:cubicBezTo>
                    <a:pt x="890" y="74"/>
                    <a:pt x="721" y="0"/>
                    <a:pt x="56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7"/>
            <p:cNvSpPr/>
            <p:nvPr/>
          </p:nvSpPr>
          <p:spPr>
            <a:xfrm>
              <a:off x="3456270" y="987030"/>
              <a:ext cx="14900" cy="30400"/>
            </a:xfrm>
            <a:custGeom>
              <a:avLst/>
              <a:gdLst/>
              <a:ahLst/>
              <a:cxnLst/>
              <a:rect l="l" t="t" r="r" b="b"/>
              <a:pathLst>
                <a:path w="745" h="1520" extrusionOk="0">
                  <a:moveTo>
                    <a:pt x="1" y="1"/>
                  </a:moveTo>
                  <a:cubicBezTo>
                    <a:pt x="209" y="269"/>
                    <a:pt x="179" y="745"/>
                    <a:pt x="60" y="1043"/>
                  </a:cubicBezTo>
                  <a:lnTo>
                    <a:pt x="149" y="983"/>
                  </a:lnTo>
                  <a:cubicBezTo>
                    <a:pt x="358" y="1132"/>
                    <a:pt x="507" y="1281"/>
                    <a:pt x="566" y="1519"/>
                  </a:cubicBezTo>
                  <a:cubicBezTo>
                    <a:pt x="745" y="1162"/>
                    <a:pt x="685" y="537"/>
                    <a:pt x="447" y="209"/>
                  </a:cubicBezTo>
                  <a:cubicBezTo>
                    <a:pt x="417" y="239"/>
                    <a:pt x="388" y="299"/>
                    <a:pt x="358" y="299"/>
                  </a:cubicBezTo>
                  <a:cubicBezTo>
                    <a:pt x="268" y="179"/>
                    <a:pt x="90" y="90"/>
                    <a:pt x="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3409230" y="982870"/>
              <a:ext cx="12520" cy="26220"/>
            </a:xfrm>
            <a:custGeom>
              <a:avLst/>
              <a:gdLst/>
              <a:ahLst/>
              <a:cxnLst/>
              <a:rect l="l" t="t" r="r" b="b"/>
              <a:pathLst>
                <a:path w="626" h="1311" extrusionOk="0">
                  <a:moveTo>
                    <a:pt x="179" y="0"/>
                  </a:moveTo>
                  <a:lnTo>
                    <a:pt x="179" y="0"/>
                  </a:lnTo>
                  <a:cubicBezTo>
                    <a:pt x="90" y="328"/>
                    <a:pt x="209" y="834"/>
                    <a:pt x="0" y="1102"/>
                  </a:cubicBezTo>
                  <a:lnTo>
                    <a:pt x="60" y="1102"/>
                  </a:lnTo>
                  <a:cubicBezTo>
                    <a:pt x="94" y="1097"/>
                    <a:pt x="127" y="1095"/>
                    <a:pt x="159" y="1095"/>
                  </a:cubicBezTo>
                  <a:cubicBezTo>
                    <a:pt x="325" y="1095"/>
                    <a:pt x="466" y="1161"/>
                    <a:pt x="566" y="1310"/>
                  </a:cubicBezTo>
                  <a:cubicBezTo>
                    <a:pt x="507" y="1102"/>
                    <a:pt x="507" y="983"/>
                    <a:pt x="477" y="775"/>
                  </a:cubicBezTo>
                  <a:lnTo>
                    <a:pt x="477" y="775"/>
                  </a:lnTo>
                  <a:cubicBezTo>
                    <a:pt x="507" y="804"/>
                    <a:pt x="507" y="864"/>
                    <a:pt x="536" y="864"/>
                  </a:cubicBezTo>
                  <a:cubicBezTo>
                    <a:pt x="626" y="566"/>
                    <a:pt x="447" y="179"/>
                    <a:pt x="17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3478310" y="919150"/>
              <a:ext cx="14900" cy="94100"/>
            </a:xfrm>
            <a:custGeom>
              <a:avLst/>
              <a:gdLst/>
              <a:ahLst/>
              <a:cxnLst/>
              <a:rect l="l" t="t" r="r" b="b"/>
              <a:pathLst>
                <a:path w="745" h="4705" extrusionOk="0">
                  <a:moveTo>
                    <a:pt x="328" y="1"/>
                  </a:moveTo>
                  <a:lnTo>
                    <a:pt x="328" y="1"/>
                  </a:lnTo>
                  <a:cubicBezTo>
                    <a:pt x="506" y="417"/>
                    <a:pt x="298" y="1102"/>
                    <a:pt x="179" y="1519"/>
                  </a:cubicBezTo>
                  <a:cubicBezTo>
                    <a:pt x="0" y="1995"/>
                    <a:pt x="60" y="1995"/>
                    <a:pt x="30" y="2442"/>
                  </a:cubicBezTo>
                  <a:cubicBezTo>
                    <a:pt x="30" y="2978"/>
                    <a:pt x="357" y="3841"/>
                    <a:pt x="119" y="4377"/>
                  </a:cubicBezTo>
                  <a:lnTo>
                    <a:pt x="30" y="4377"/>
                  </a:lnTo>
                  <a:cubicBezTo>
                    <a:pt x="238" y="4437"/>
                    <a:pt x="417" y="4556"/>
                    <a:pt x="536" y="4705"/>
                  </a:cubicBezTo>
                  <a:cubicBezTo>
                    <a:pt x="685" y="3990"/>
                    <a:pt x="238" y="3216"/>
                    <a:pt x="209" y="2502"/>
                  </a:cubicBezTo>
                  <a:cubicBezTo>
                    <a:pt x="149" y="1727"/>
                    <a:pt x="744" y="804"/>
                    <a:pt x="32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3366350" y="928090"/>
              <a:ext cx="17880" cy="89940"/>
            </a:xfrm>
            <a:custGeom>
              <a:avLst/>
              <a:gdLst/>
              <a:ahLst/>
              <a:cxnLst/>
              <a:rect l="l" t="t" r="r" b="b"/>
              <a:pathLst>
                <a:path w="894" h="4497" extrusionOk="0">
                  <a:moveTo>
                    <a:pt x="1" y="0"/>
                  </a:moveTo>
                  <a:cubicBezTo>
                    <a:pt x="1" y="983"/>
                    <a:pt x="507" y="1876"/>
                    <a:pt x="507" y="2888"/>
                  </a:cubicBezTo>
                  <a:cubicBezTo>
                    <a:pt x="477" y="3394"/>
                    <a:pt x="537" y="3960"/>
                    <a:pt x="417" y="4437"/>
                  </a:cubicBezTo>
                  <a:lnTo>
                    <a:pt x="507" y="4496"/>
                  </a:lnTo>
                  <a:cubicBezTo>
                    <a:pt x="596" y="4317"/>
                    <a:pt x="745" y="4169"/>
                    <a:pt x="894" y="4079"/>
                  </a:cubicBezTo>
                  <a:cubicBezTo>
                    <a:pt x="537" y="3960"/>
                    <a:pt x="745" y="1995"/>
                    <a:pt x="834" y="1638"/>
                  </a:cubicBezTo>
                  <a:lnTo>
                    <a:pt x="834" y="1638"/>
                  </a:lnTo>
                  <a:cubicBezTo>
                    <a:pt x="812" y="1641"/>
                    <a:pt x="791" y="1642"/>
                    <a:pt x="770" y="1642"/>
                  </a:cubicBezTo>
                  <a:cubicBezTo>
                    <a:pt x="175" y="1642"/>
                    <a:pt x="116" y="432"/>
                    <a:pt x="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3490810" y="948330"/>
              <a:ext cx="26820" cy="78020"/>
            </a:xfrm>
            <a:custGeom>
              <a:avLst/>
              <a:gdLst/>
              <a:ahLst/>
              <a:cxnLst/>
              <a:rect l="l" t="t" r="r" b="b"/>
              <a:pathLst>
                <a:path w="1341" h="3901" extrusionOk="0">
                  <a:moveTo>
                    <a:pt x="1221" y="1"/>
                  </a:moveTo>
                  <a:cubicBezTo>
                    <a:pt x="1207" y="349"/>
                    <a:pt x="1154" y="710"/>
                    <a:pt x="1117" y="1069"/>
                  </a:cubicBezTo>
                  <a:lnTo>
                    <a:pt x="1117" y="1069"/>
                  </a:lnTo>
                  <a:cubicBezTo>
                    <a:pt x="1168" y="707"/>
                    <a:pt x="1208" y="346"/>
                    <a:pt x="1221" y="1"/>
                  </a:cubicBezTo>
                  <a:close/>
                  <a:moveTo>
                    <a:pt x="1117" y="1069"/>
                  </a:moveTo>
                  <a:cubicBezTo>
                    <a:pt x="1049" y="1550"/>
                    <a:pt x="962" y="2030"/>
                    <a:pt x="894" y="2472"/>
                  </a:cubicBezTo>
                  <a:cubicBezTo>
                    <a:pt x="864" y="2710"/>
                    <a:pt x="864" y="3037"/>
                    <a:pt x="715" y="3216"/>
                  </a:cubicBezTo>
                  <a:cubicBezTo>
                    <a:pt x="507" y="3484"/>
                    <a:pt x="119" y="3395"/>
                    <a:pt x="0" y="3841"/>
                  </a:cubicBezTo>
                  <a:cubicBezTo>
                    <a:pt x="232" y="3780"/>
                    <a:pt x="440" y="3726"/>
                    <a:pt x="653" y="3726"/>
                  </a:cubicBezTo>
                  <a:cubicBezTo>
                    <a:pt x="850" y="3726"/>
                    <a:pt x="1052" y="3772"/>
                    <a:pt x="1281" y="3901"/>
                  </a:cubicBezTo>
                  <a:cubicBezTo>
                    <a:pt x="1191" y="3454"/>
                    <a:pt x="1340" y="3097"/>
                    <a:pt x="1310" y="2680"/>
                  </a:cubicBezTo>
                  <a:cubicBezTo>
                    <a:pt x="1281" y="2561"/>
                    <a:pt x="1162" y="2412"/>
                    <a:pt x="1132" y="2263"/>
                  </a:cubicBezTo>
                  <a:cubicBezTo>
                    <a:pt x="1053" y="1883"/>
                    <a:pt x="1075" y="1478"/>
                    <a:pt x="1117" y="106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3524750" y="928090"/>
              <a:ext cx="88160" cy="108400"/>
            </a:xfrm>
            <a:custGeom>
              <a:avLst/>
              <a:gdLst/>
              <a:ahLst/>
              <a:cxnLst/>
              <a:rect l="l" t="t" r="r" b="b"/>
              <a:pathLst>
                <a:path w="4408" h="5420" extrusionOk="0">
                  <a:moveTo>
                    <a:pt x="1" y="4853"/>
                  </a:moveTo>
                  <a:cubicBezTo>
                    <a:pt x="29" y="4910"/>
                    <a:pt x="54" y="4952"/>
                    <a:pt x="78" y="4982"/>
                  </a:cubicBezTo>
                  <a:lnTo>
                    <a:pt x="78" y="4982"/>
                  </a:lnTo>
                  <a:lnTo>
                    <a:pt x="1" y="4853"/>
                  </a:lnTo>
                  <a:close/>
                  <a:moveTo>
                    <a:pt x="78" y="4982"/>
                  </a:moveTo>
                  <a:lnTo>
                    <a:pt x="90" y="5002"/>
                  </a:lnTo>
                  <a:cubicBezTo>
                    <a:pt x="90" y="5000"/>
                    <a:pt x="89" y="4998"/>
                    <a:pt x="89" y="4996"/>
                  </a:cubicBezTo>
                  <a:lnTo>
                    <a:pt x="89" y="4996"/>
                  </a:lnTo>
                  <a:cubicBezTo>
                    <a:pt x="85" y="4992"/>
                    <a:pt x="82" y="4987"/>
                    <a:pt x="78" y="4982"/>
                  </a:cubicBezTo>
                  <a:close/>
                  <a:moveTo>
                    <a:pt x="4407" y="0"/>
                  </a:moveTo>
                  <a:lnTo>
                    <a:pt x="4407" y="0"/>
                  </a:lnTo>
                  <a:cubicBezTo>
                    <a:pt x="4124" y="66"/>
                    <a:pt x="3424" y="403"/>
                    <a:pt x="2989" y="403"/>
                  </a:cubicBezTo>
                  <a:cubicBezTo>
                    <a:pt x="2830" y="403"/>
                    <a:pt x="2706" y="358"/>
                    <a:pt x="2650" y="238"/>
                  </a:cubicBezTo>
                  <a:cubicBezTo>
                    <a:pt x="2323" y="566"/>
                    <a:pt x="2085" y="1013"/>
                    <a:pt x="1727" y="1280"/>
                  </a:cubicBezTo>
                  <a:cubicBezTo>
                    <a:pt x="1847" y="1221"/>
                    <a:pt x="1966" y="1251"/>
                    <a:pt x="2085" y="1221"/>
                  </a:cubicBezTo>
                  <a:lnTo>
                    <a:pt x="2085" y="1221"/>
                  </a:lnTo>
                  <a:cubicBezTo>
                    <a:pt x="1876" y="1548"/>
                    <a:pt x="1995" y="2025"/>
                    <a:pt x="1936" y="2412"/>
                  </a:cubicBezTo>
                  <a:cubicBezTo>
                    <a:pt x="1906" y="2680"/>
                    <a:pt x="1757" y="3037"/>
                    <a:pt x="1698" y="3186"/>
                  </a:cubicBezTo>
                  <a:cubicBezTo>
                    <a:pt x="1703" y="3186"/>
                    <a:pt x="1708" y="3186"/>
                    <a:pt x="1713" y="3185"/>
                  </a:cubicBezTo>
                  <a:lnTo>
                    <a:pt x="1713" y="3185"/>
                  </a:lnTo>
                  <a:cubicBezTo>
                    <a:pt x="1587" y="3488"/>
                    <a:pt x="2156" y="4001"/>
                    <a:pt x="1608" y="4347"/>
                  </a:cubicBezTo>
                  <a:cubicBezTo>
                    <a:pt x="1579" y="4288"/>
                    <a:pt x="1519" y="4169"/>
                    <a:pt x="1519" y="4139"/>
                  </a:cubicBezTo>
                  <a:cubicBezTo>
                    <a:pt x="1489" y="4198"/>
                    <a:pt x="1430" y="4645"/>
                    <a:pt x="1311" y="4705"/>
                  </a:cubicBezTo>
                  <a:cubicBezTo>
                    <a:pt x="1278" y="4719"/>
                    <a:pt x="1249" y="4726"/>
                    <a:pt x="1225" y="4726"/>
                  </a:cubicBezTo>
                  <a:cubicBezTo>
                    <a:pt x="1050" y="4726"/>
                    <a:pt x="1080" y="4392"/>
                    <a:pt x="1132" y="4288"/>
                  </a:cubicBezTo>
                  <a:cubicBezTo>
                    <a:pt x="1102" y="4288"/>
                    <a:pt x="1072" y="4317"/>
                    <a:pt x="1043" y="4347"/>
                  </a:cubicBezTo>
                  <a:cubicBezTo>
                    <a:pt x="656" y="3752"/>
                    <a:pt x="953" y="2442"/>
                    <a:pt x="745" y="1787"/>
                  </a:cubicBezTo>
                  <a:lnTo>
                    <a:pt x="745" y="1787"/>
                  </a:lnTo>
                  <a:cubicBezTo>
                    <a:pt x="685" y="2412"/>
                    <a:pt x="1043" y="4228"/>
                    <a:pt x="179" y="4288"/>
                  </a:cubicBezTo>
                  <a:cubicBezTo>
                    <a:pt x="120" y="4524"/>
                    <a:pt x="61" y="4760"/>
                    <a:pt x="89" y="4996"/>
                  </a:cubicBezTo>
                  <a:lnTo>
                    <a:pt x="89" y="4996"/>
                  </a:lnTo>
                  <a:cubicBezTo>
                    <a:pt x="124" y="5037"/>
                    <a:pt x="154" y="5052"/>
                    <a:pt x="182" y="5052"/>
                  </a:cubicBezTo>
                  <a:cubicBezTo>
                    <a:pt x="282" y="5052"/>
                    <a:pt x="352" y="4849"/>
                    <a:pt x="474" y="4849"/>
                  </a:cubicBezTo>
                  <a:cubicBezTo>
                    <a:pt x="485" y="4849"/>
                    <a:pt x="495" y="4850"/>
                    <a:pt x="507" y="4853"/>
                  </a:cubicBezTo>
                  <a:cubicBezTo>
                    <a:pt x="745" y="4913"/>
                    <a:pt x="924" y="5151"/>
                    <a:pt x="1072" y="5300"/>
                  </a:cubicBezTo>
                  <a:cubicBezTo>
                    <a:pt x="1191" y="5151"/>
                    <a:pt x="1340" y="5002"/>
                    <a:pt x="1519" y="4913"/>
                  </a:cubicBezTo>
                  <a:cubicBezTo>
                    <a:pt x="1638" y="5032"/>
                    <a:pt x="1727" y="5240"/>
                    <a:pt x="1757" y="5419"/>
                  </a:cubicBezTo>
                  <a:cubicBezTo>
                    <a:pt x="2531" y="4645"/>
                    <a:pt x="2025" y="3067"/>
                    <a:pt x="2144" y="2055"/>
                  </a:cubicBezTo>
                  <a:cubicBezTo>
                    <a:pt x="2323" y="745"/>
                    <a:pt x="3633" y="834"/>
                    <a:pt x="440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3503910" y="867950"/>
              <a:ext cx="35160" cy="133400"/>
            </a:xfrm>
            <a:custGeom>
              <a:avLst/>
              <a:gdLst/>
              <a:ahLst/>
              <a:cxnLst/>
              <a:rect l="l" t="t" r="r" b="b"/>
              <a:pathLst>
                <a:path w="1758" h="6670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1529" y="89"/>
                    <a:pt x="1535" y="199"/>
                    <a:pt x="1518" y="310"/>
                  </a:cubicBezTo>
                  <a:lnTo>
                    <a:pt x="1518" y="310"/>
                  </a:lnTo>
                  <a:cubicBezTo>
                    <a:pt x="1581" y="248"/>
                    <a:pt x="1625" y="167"/>
                    <a:pt x="1638" y="60"/>
                  </a:cubicBezTo>
                  <a:lnTo>
                    <a:pt x="1489" y="0"/>
                  </a:lnTo>
                  <a:close/>
                  <a:moveTo>
                    <a:pt x="1651" y="3658"/>
                  </a:moveTo>
                  <a:cubicBezTo>
                    <a:pt x="1676" y="3824"/>
                    <a:pt x="1700" y="3990"/>
                    <a:pt x="1719" y="4158"/>
                  </a:cubicBezTo>
                  <a:lnTo>
                    <a:pt x="1719" y="4158"/>
                  </a:lnTo>
                  <a:cubicBezTo>
                    <a:pt x="1721" y="4032"/>
                    <a:pt x="1720" y="3907"/>
                    <a:pt x="1698" y="3781"/>
                  </a:cubicBezTo>
                  <a:cubicBezTo>
                    <a:pt x="1690" y="3744"/>
                    <a:pt x="1673" y="3703"/>
                    <a:pt x="1651" y="3658"/>
                  </a:cubicBezTo>
                  <a:close/>
                  <a:moveTo>
                    <a:pt x="1719" y="4158"/>
                  </a:moveTo>
                  <a:lnTo>
                    <a:pt x="1719" y="4158"/>
                  </a:lnTo>
                  <a:cubicBezTo>
                    <a:pt x="1715" y="4360"/>
                    <a:pt x="1702" y="4562"/>
                    <a:pt x="1757" y="4764"/>
                  </a:cubicBezTo>
                  <a:cubicBezTo>
                    <a:pt x="1757" y="4558"/>
                    <a:pt x="1742" y="4357"/>
                    <a:pt x="1719" y="4158"/>
                  </a:cubicBezTo>
                  <a:close/>
                  <a:moveTo>
                    <a:pt x="1518" y="310"/>
                  </a:moveTo>
                  <a:cubicBezTo>
                    <a:pt x="1330" y="493"/>
                    <a:pt x="969" y="507"/>
                    <a:pt x="695" y="507"/>
                  </a:cubicBezTo>
                  <a:cubicBezTo>
                    <a:pt x="649" y="507"/>
                    <a:pt x="606" y="506"/>
                    <a:pt x="566" y="506"/>
                  </a:cubicBezTo>
                  <a:cubicBezTo>
                    <a:pt x="745" y="1042"/>
                    <a:pt x="328" y="893"/>
                    <a:pt x="0" y="1012"/>
                  </a:cubicBezTo>
                  <a:cubicBezTo>
                    <a:pt x="60" y="1548"/>
                    <a:pt x="149" y="2084"/>
                    <a:pt x="209" y="2650"/>
                  </a:cubicBezTo>
                  <a:cubicBezTo>
                    <a:pt x="239" y="3067"/>
                    <a:pt x="149" y="3752"/>
                    <a:pt x="328" y="4109"/>
                  </a:cubicBezTo>
                  <a:cubicBezTo>
                    <a:pt x="507" y="3543"/>
                    <a:pt x="477" y="2948"/>
                    <a:pt x="685" y="2382"/>
                  </a:cubicBezTo>
                  <a:cubicBezTo>
                    <a:pt x="932" y="3217"/>
                    <a:pt x="1070" y="4209"/>
                    <a:pt x="1137" y="5150"/>
                  </a:cubicBezTo>
                  <a:lnTo>
                    <a:pt x="1137" y="5150"/>
                  </a:lnTo>
                  <a:cubicBezTo>
                    <a:pt x="1124" y="4388"/>
                    <a:pt x="1172" y="3605"/>
                    <a:pt x="1459" y="3216"/>
                  </a:cubicBezTo>
                  <a:cubicBezTo>
                    <a:pt x="1482" y="3372"/>
                    <a:pt x="1587" y="3528"/>
                    <a:pt x="1651" y="3658"/>
                  </a:cubicBezTo>
                  <a:lnTo>
                    <a:pt x="1651" y="3658"/>
                  </a:lnTo>
                  <a:cubicBezTo>
                    <a:pt x="1592" y="3252"/>
                    <a:pt x="1533" y="2851"/>
                    <a:pt x="1549" y="2441"/>
                  </a:cubicBezTo>
                  <a:lnTo>
                    <a:pt x="1549" y="2441"/>
                  </a:lnTo>
                  <a:cubicBezTo>
                    <a:pt x="1459" y="2531"/>
                    <a:pt x="1281" y="2680"/>
                    <a:pt x="1191" y="2799"/>
                  </a:cubicBezTo>
                  <a:cubicBezTo>
                    <a:pt x="923" y="2620"/>
                    <a:pt x="983" y="2293"/>
                    <a:pt x="923" y="2025"/>
                  </a:cubicBezTo>
                  <a:cubicBezTo>
                    <a:pt x="894" y="2054"/>
                    <a:pt x="894" y="2054"/>
                    <a:pt x="864" y="2054"/>
                  </a:cubicBezTo>
                  <a:cubicBezTo>
                    <a:pt x="819" y="1874"/>
                    <a:pt x="722" y="1745"/>
                    <a:pt x="587" y="1745"/>
                  </a:cubicBezTo>
                  <a:cubicBezTo>
                    <a:pt x="544" y="1745"/>
                    <a:pt x="497" y="1758"/>
                    <a:pt x="447" y="1786"/>
                  </a:cubicBezTo>
                  <a:cubicBezTo>
                    <a:pt x="566" y="1518"/>
                    <a:pt x="536" y="1102"/>
                    <a:pt x="775" y="893"/>
                  </a:cubicBezTo>
                  <a:cubicBezTo>
                    <a:pt x="788" y="880"/>
                    <a:pt x="809" y="876"/>
                    <a:pt x="836" y="876"/>
                  </a:cubicBezTo>
                  <a:cubicBezTo>
                    <a:pt x="896" y="876"/>
                    <a:pt x="983" y="898"/>
                    <a:pt x="1062" y="898"/>
                  </a:cubicBezTo>
                  <a:cubicBezTo>
                    <a:pt x="1111" y="898"/>
                    <a:pt x="1156" y="890"/>
                    <a:pt x="1191" y="863"/>
                  </a:cubicBezTo>
                  <a:cubicBezTo>
                    <a:pt x="1350" y="764"/>
                    <a:pt x="1482" y="533"/>
                    <a:pt x="1518" y="310"/>
                  </a:cubicBezTo>
                  <a:close/>
                  <a:moveTo>
                    <a:pt x="1137" y="5150"/>
                  </a:moveTo>
                  <a:cubicBezTo>
                    <a:pt x="1147" y="5729"/>
                    <a:pt x="1191" y="6296"/>
                    <a:pt x="1191" y="6669"/>
                  </a:cubicBezTo>
                  <a:cubicBezTo>
                    <a:pt x="1191" y="6205"/>
                    <a:pt x="1176" y="5686"/>
                    <a:pt x="1137" y="51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3468170" y="809590"/>
              <a:ext cx="19000" cy="103040"/>
            </a:xfrm>
            <a:custGeom>
              <a:avLst/>
              <a:gdLst/>
              <a:ahLst/>
              <a:cxnLst/>
              <a:rect l="l" t="t" r="r" b="b"/>
              <a:pathLst>
                <a:path w="950" h="5152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25"/>
                    <a:pt x="358" y="1340"/>
                    <a:pt x="477" y="1995"/>
                  </a:cubicBezTo>
                  <a:cubicBezTo>
                    <a:pt x="567" y="2412"/>
                    <a:pt x="686" y="3514"/>
                    <a:pt x="269" y="3781"/>
                  </a:cubicBezTo>
                  <a:cubicBezTo>
                    <a:pt x="639" y="4123"/>
                    <a:pt x="764" y="4601"/>
                    <a:pt x="905" y="5085"/>
                  </a:cubicBezTo>
                  <a:lnTo>
                    <a:pt x="905" y="5085"/>
                  </a:lnTo>
                  <a:cubicBezTo>
                    <a:pt x="671" y="4232"/>
                    <a:pt x="950" y="3164"/>
                    <a:pt x="805" y="2323"/>
                  </a:cubicBezTo>
                  <a:cubicBezTo>
                    <a:pt x="716" y="1727"/>
                    <a:pt x="507" y="328"/>
                    <a:pt x="1" y="0"/>
                  </a:cubicBezTo>
                  <a:close/>
                  <a:moveTo>
                    <a:pt x="905" y="5085"/>
                  </a:moveTo>
                  <a:cubicBezTo>
                    <a:pt x="911" y="5107"/>
                    <a:pt x="917" y="5129"/>
                    <a:pt x="924" y="5151"/>
                  </a:cubicBezTo>
                  <a:cubicBezTo>
                    <a:pt x="917" y="5129"/>
                    <a:pt x="911" y="5107"/>
                    <a:pt x="905" y="508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3275830" y="960830"/>
              <a:ext cx="77440" cy="81600"/>
            </a:xfrm>
            <a:custGeom>
              <a:avLst/>
              <a:gdLst/>
              <a:ahLst/>
              <a:cxnLst/>
              <a:rect l="l" t="t" r="r" b="b"/>
              <a:pathLst>
                <a:path w="3872" h="4080" extrusionOk="0">
                  <a:moveTo>
                    <a:pt x="1013" y="1311"/>
                  </a:moveTo>
                  <a:lnTo>
                    <a:pt x="1013" y="1311"/>
                  </a:lnTo>
                  <a:cubicBezTo>
                    <a:pt x="1013" y="1314"/>
                    <a:pt x="1013" y="1317"/>
                    <a:pt x="1012" y="1320"/>
                  </a:cubicBezTo>
                  <a:lnTo>
                    <a:pt x="1012" y="1320"/>
                  </a:lnTo>
                  <a:cubicBezTo>
                    <a:pt x="1013" y="1317"/>
                    <a:pt x="1013" y="1314"/>
                    <a:pt x="1013" y="1311"/>
                  </a:cubicBezTo>
                  <a:close/>
                  <a:moveTo>
                    <a:pt x="656" y="1"/>
                  </a:moveTo>
                  <a:lnTo>
                    <a:pt x="656" y="1"/>
                  </a:lnTo>
                  <a:cubicBezTo>
                    <a:pt x="805" y="1043"/>
                    <a:pt x="1" y="3216"/>
                    <a:pt x="775" y="4080"/>
                  </a:cubicBezTo>
                  <a:cubicBezTo>
                    <a:pt x="775" y="3901"/>
                    <a:pt x="864" y="3752"/>
                    <a:pt x="894" y="3574"/>
                  </a:cubicBezTo>
                  <a:cubicBezTo>
                    <a:pt x="1013" y="3574"/>
                    <a:pt x="1251" y="3514"/>
                    <a:pt x="1341" y="3514"/>
                  </a:cubicBezTo>
                  <a:cubicBezTo>
                    <a:pt x="1430" y="3633"/>
                    <a:pt x="1609" y="3723"/>
                    <a:pt x="1668" y="3842"/>
                  </a:cubicBezTo>
                  <a:cubicBezTo>
                    <a:pt x="1734" y="3578"/>
                    <a:pt x="1847" y="3484"/>
                    <a:pt x="1983" y="3484"/>
                  </a:cubicBezTo>
                  <a:cubicBezTo>
                    <a:pt x="2154" y="3484"/>
                    <a:pt x="2362" y="3633"/>
                    <a:pt x="2562" y="3782"/>
                  </a:cubicBezTo>
                  <a:cubicBezTo>
                    <a:pt x="2388" y="3652"/>
                    <a:pt x="2800" y="3442"/>
                    <a:pt x="3128" y="3442"/>
                  </a:cubicBezTo>
                  <a:cubicBezTo>
                    <a:pt x="3250" y="3442"/>
                    <a:pt x="3360" y="3471"/>
                    <a:pt x="3425" y="3544"/>
                  </a:cubicBezTo>
                  <a:cubicBezTo>
                    <a:pt x="3400" y="3321"/>
                    <a:pt x="3519" y="3201"/>
                    <a:pt x="3731" y="3201"/>
                  </a:cubicBezTo>
                  <a:cubicBezTo>
                    <a:pt x="3774" y="3201"/>
                    <a:pt x="3821" y="3206"/>
                    <a:pt x="3872" y="3216"/>
                  </a:cubicBezTo>
                  <a:cubicBezTo>
                    <a:pt x="3723" y="2859"/>
                    <a:pt x="3663" y="2353"/>
                    <a:pt x="3663" y="1966"/>
                  </a:cubicBezTo>
                  <a:cubicBezTo>
                    <a:pt x="3663" y="1966"/>
                    <a:pt x="3303" y="2713"/>
                    <a:pt x="3251" y="2713"/>
                  </a:cubicBezTo>
                  <a:cubicBezTo>
                    <a:pt x="3249" y="2713"/>
                    <a:pt x="3247" y="2712"/>
                    <a:pt x="3246" y="2710"/>
                  </a:cubicBezTo>
                  <a:cubicBezTo>
                    <a:pt x="2800" y="2085"/>
                    <a:pt x="2562" y="1073"/>
                    <a:pt x="2800" y="299"/>
                  </a:cubicBezTo>
                  <a:lnTo>
                    <a:pt x="2800" y="299"/>
                  </a:lnTo>
                  <a:cubicBezTo>
                    <a:pt x="2538" y="1143"/>
                    <a:pt x="2646" y="2158"/>
                    <a:pt x="2651" y="3038"/>
                  </a:cubicBezTo>
                  <a:lnTo>
                    <a:pt x="2651" y="3038"/>
                  </a:lnTo>
                  <a:cubicBezTo>
                    <a:pt x="2651" y="3038"/>
                    <a:pt x="2651" y="3038"/>
                    <a:pt x="2651" y="3038"/>
                  </a:cubicBezTo>
                  <a:lnTo>
                    <a:pt x="2651" y="3038"/>
                  </a:lnTo>
                  <a:cubicBezTo>
                    <a:pt x="2651" y="3038"/>
                    <a:pt x="2651" y="3038"/>
                    <a:pt x="2651" y="3038"/>
                  </a:cubicBezTo>
                  <a:lnTo>
                    <a:pt x="2651" y="3038"/>
                  </a:lnTo>
                  <a:cubicBezTo>
                    <a:pt x="2651" y="3038"/>
                    <a:pt x="2651" y="3038"/>
                    <a:pt x="2651" y="3038"/>
                  </a:cubicBezTo>
                  <a:lnTo>
                    <a:pt x="2651" y="3038"/>
                  </a:lnTo>
                  <a:cubicBezTo>
                    <a:pt x="2645" y="3041"/>
                    <a:pt x="2641" y="3044"/>
                    <a:pt x="2639" y="3047"/>
                  </a:cubicBezTo>
                  <a:lnTo>
                    <a:pt x="2639" y="3047"/>
                  </a:lnTo>
                  <a:cubicBezTo>
                    <a:pt x="2643" y="3044"/>
                    <a:pt x="2647" y="3041"/>
                    <a:pt x="2651" y="3038"/>
                  </a:cubicBezTo>
                  <a:lnTo>
                    <a:pt x="2651" y="3038"/>
                  </a:lnTo>
                  <a:cubicBezTo>
                    <a:pt x="2651" y="3052"/>
                    <a:pt x="2651" y="3066"/>
                    <a:pt x="2651" y="3080"/>
                  </a:cubicBezTo>
                  <a:lnTo>
                    <a:pt x="2651" y="3080"/>
                  </a:lnTo>
                  <a:cubicBezTo>
                    <a:pt x="2640" y="3070"/>
                    <a:pt x="2632" y="3058"/>
                    <a:pt x="2639" y="3047"/>
                  </a:cubicBezTo>
                  <a:lnTo>
                    <a:pt x="2639" y="3047"/>
                  </a:lnTo>
                  <a:cubicBezTo>
                    <a:pt x="2496" y="3162"/>
                    <a:pt x="2380" y="3251"/>
                    <a:pt x="2294" y="3425"/>
                  </a:cubicBezTo>
                  <a:cubicBezTo>
                    <a:pt x="2264" y="3365"/>
                    <a:pt x="2174" y="3306"/>
                    <a:pt x="2145" y="3157"/>
                  </a:cubicBezTo>
                  <a:cubicBezTo>
                    <a:pt x="2026" y="3216"/>
                    <a:pt x="1817" y="3335"/>
                    <a:pt x="1668" y="3425"/>
                  </a:cubicBezTo>
                  <a:cubicBezTo>
                    <a:pt x="1639" y="2829"/>
                    <a:pt x="1817" y="2145"/>
                    <a:pt x="1728" y="1579"/>
                  </a:cubicBezTo>
                  <a:lnTo>
                    <a:pt x="1728" y="1579"/>
                  </a:lnTo>
                  <a:cubicBezTo>
                    <a:pt x="1400" y="2055"/>
                    <a:pt x="1460" y="2800"/>
                    <a:pt x="1430" y="3365"/>
                  </a:cubicBezTo>
                  <a:cubicBezTo>
                    <a:pt x="1362" y="3365"/>
                    <a:pt x="1323" y="3363"/>
                    <a:pt x="1297" y="3363"/>
                  </a:cubicBezTo>
                  <a:cubicBezTo>
                    <a:pt x="1233" y="3363"/>
                    <a:pt x="1251" y="3378"/>
                    <a:pt x="1103" y="3484"/>
                  </a:cubicBezTo>
                  <a:cubicBezTo>
                    <a:pt x="1075" y="3457"/>
                    <a:pt x="971" y="3302"/>
                    <a:pt x="956" y="3302"/>
                  </a:cubicBezTo>
                  <a:cubicBezTo>
                    <a:pt x="954" y="3302"/>
                    <a:pt x="954" y="3303"/>
                    <a:pt x="954" y="3306"/>
                  </a:cubicBezTo>
                  <a:cubicBezTo>
                    <a:pt x="924" y="3365"/>
                    <a:pt x="894" y="3425"/>
                    <a:pt x="864" y="3484"/>
                  </a:cubicBezTo>
                  <a:cubicBezTo>
                    <a:pt x="657" y="2684"/>
                    <a:pt x="922" y="2090"/>
                    <a:pt x="1012" y="1320"/>
                  </a:cubicBezTo>
                  <a:lnTo>
                    <a:pt x="1012" y="1320"/>
                  </a:lnTo>
                  <a:cubicBezTo>
                    <a:pt x="1007" y="1341"/>
                    <a:pt x="984" y="1341"/>
                    <a:pt x="984" y="1341"/>
                  </a:cubicBezTo>
                  <a:cubicBezTo>
                    <a:pt x="984" y="894"/>
                    <a:pt x="805" y="299"/>
                    <a:pt x="65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298910" y="851230"/>
              <a:ext cx="32360" cy="21400"/>
            </a:xfrm>
            <a:custGeom>
              <a:avLst/>
              <a:gdLst/>
              <a:ahLst/>
              <a:cxnLst/>
              <a:rect l="l" t="t" r="r" b="b"/>
              <a:pathLst>
                <a:path w="1618" h="1070" extrusionOk="0">
                  <a:moveTo>
                    <a:pt x="292" y="0"/>
                  </a:moveTo>
                  <a:cubicBezTo>
                    <a:pt x="256" y="0"/>
                    <a:pt x="229" y="10"/>
                    <a:pt x="217" y="32"/>
                  </a:cubicBezTo>
                  <a:cubicBezTo>
                    <a:pt x="1" y="356"/>
                    <a:pt x="298" y="1069"/>
                    <a:pt x="709" y="1069"/>
                  </a:cubicBezTo>
                  <a:cubicBezTo>
                    <a:pt x="752" y="1069"/>
                    <a:pt x="797" y="1061"/>
                    <a:pt x="842" y="1044"/>
                  </a:cubicBezTo>
                  <a:lnTo>
                    <a:pt x="872" y="1044"/>
                  </a:lnTo>
                  <a:cubicBezTo>
                    <a:pt x="1617" y="725"/>
                    <a:pt x="600" y="0"/>
                    <a:pt x="29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265710" y="872110"/>
              <a:ext cx="64840" cy="102440"/>
            </a:xfrm>
            <a:custGeom>
              <a:avLst/>
              <a:gdLst/>
              <a:ahLst/>
              <a:cxnLst/>
              <a:rect l="l" t="t" r="r" b="b"/>
              <a:pathLst>
                <a:path w="3242" h="5122" extrusionOk="0">
                  <a:moveTo>
                    <a:pt x="1877" y="0"/>
                  </a:moveTo>
                  <a:lnTo>
                    <a:pt x="1877" y="60"/>
                  </a:lnTo>
                  <a:cubicBezTo>
                    <a:pt x="1930" y="153"/>
                    <a:pt x="1983" y="252"/>
                    <a:pt x="2036" y="349"/>
                  </a:cubicBezTo>
                  <a:lnTo>
                    <a:pt x="2036" y="349"/>
                  </a:lnTo>
                  <a:cubicBezTo>
                    <a:pt x="1980" y="241"/>
                    <a:pt x="1928" y="129"/>
                    <a:pt x="1877" y="0"/>
                  </a:cubicBezTo>
                  <a:close/>
                  <a:moveTo>
                    <a:pt x="2036" y="349"/>
                  </a:moveTo>
                  <a:cubicBezTo>
                    <a:pt x="2068" y="410"/>
                    <a:pt x="2102" y="470"/>
                    <a:pt x="2138" y="530"/>
                  </a:cubicBezTo>
                  <a:lnTo>
                    <a:pt x="2138" y="530"/>
                  </a:lnTo>
                  <a:cubicBezTo>
                    <a:pt x="2104" y="472"/>
                    <a:pt x="2070" y="411"/>
                    <a:pt x="2036" y="349"/>
                  </a:cubicBezTo>
                  <a:close/>
                  <a:moveTo>
                    <a:pt x="1116" y="2070"/>
                  </a:moveTo>
                  <a:lnTo>
                    <a:pt x="1116" y="2070"/>
                  </a:lnTo>
                  <a:cubicBezTo>
                    <a:pt x="713" y="2412"/>
                    <a:pt x="540" y="2830"/>
                    <a:pt x="1" y="3127"/>
                  </a:cubicBezTo>
                  <a:cubicBezTo>
                    <a:pt x="464" y="2909"/>
                    <a:pt x="927" y="2541"/>
                    <a:pt x="1116" y="2070"/>
                  </a:cubicBezTo>
                  <a:close/>
                  <a:moveTo>
                    <a:pt x="3098" y="4153"/>
                  </a:moveTo>
                  <a:cubicBezTo>
                    <a:pt x="3093" y="4257"/>
                    <a:pt x="3092" y="4353"/>
                    <a:pt x="3097" y="4437"/>
                  </a:cubicBezTo>
                  <a:cubicBezTo>
                    <a:pt x="3097" y="4345"/>
                    <a:pt x="3098" y="4250"/>
                    <a:pt x="3098" y="4153"/>
                  </a:cubicBezTo>
                  <a:close/>
                  <a:moveTo>
                    <a:pt x="2293" y="447"/>
                  </a:moveTo>
                  <a:cubicBezTo>
                    <a:pt x="2293" y="536"/>
                    <a:pt x="2234" y="566"/>
                    <a:pt x="2234" y="684"/>
                  </a:cubicBezTo>
                  <a:lnTo>
                    <a:pt x="2234" y="684"/>
                  </a:lnTo>
                  <a:cubicBezTo>
                    <a:pt x="2200" y="631"/>
                    <a:pt x="2168" y="580"/>
                    <a:pt x="2138" y="530"/>
                  </a:cubicBezTo>
                  <a:lnTo>
                    <a:pt x="2138" y="530"/>
                  </a:lnTo>
                  <a:cubicBezTo>
                    <a:pt x="2170" y="585"/>
                    <a:pt x="2202" y="637"/>
                    <a:pt x="2234" y="685"/>
                  </a:cubicBezTo>
                  <a:cubicBezTo>
                    <a:pt x="2234" y="685"/>
                    <a:pt x="2234" y="684"/>
                    <a:pt x="2234" y="684"/>
                  </a:cubicBezTo>
                  <a:lnTo>
                    <a:pt x="2234" y="684"/>
                  </a:lnTo>
                  <a:cubicBezTo>
                    <a:pt x="2253" y="714"/>
                    <a:pt x="2273" y="744"/>
                    <a:pt x="2293" y="775"/>
                  </a:cubicBezTo>
                  <a:cubicBezTo>
                    <a:pt x="2532" y="1132"/>
                    <a:pt x="2829" y="1608"/>
                    <a:pt x="2710" y="2055"/>
                  </a:cubicBezTo>
                  <a:cubicBezTo>
                    <a:pt x="2668" y="2067"/>
                    <a:pt x="2628" y="2073"/>
                    <a:pt x="2590" y="2073"/>
                  </a:cubicBezTo>
                  <a:cubicBezTo>
                    <a:pt x="2444" y="2073"/>
                    <a:pt x="2335" y="1983"/>
                    <a:pt x="2264" y="1817"/>
                  </a:cubicBezTo>
                  <a:lnTo>
                    <a:pt x="2264" y="1817"/>
                  </a:lnTo>
                  <a:cubicBezTo>
                    <a:pt x="2338" y="2063"/>
                    <a:pt x="2248" y="2151"/>
                    <a:pt x="2104" y="2151"/>
                  </a:cubicBezTo>
                  <a:cubicBezTo>
                    <a:pt x="1899" y="2151"/>
                    <a:pt x="1582" y="1974"/>
                    <a:pt x="1460" y="1817"/>
                  </a:cubicBezTo>
                  <a:cubicBezTo>
                    <a:pt x="1400" y="1846"/>
                    <a:pt x="1222" y="1906"/>
                    <a:pt x="1162" y="1936"/>
                  </a:cubicBezTo>
                  <a:cubicBezTo>
                    <a:pt x="1149" y="1981"/>
                    <a:pt x="1134" y="2026"/>
                    <a:pt x="1116" y="2070"/>
                  </a:cubicBezTo>
                  <a:lnTo>
                    <a:pt x="1116" y="2070"/>
                  </a:lnTo>
                  <a:cubicBezTo>
                    <a:pt x="1159" y="2034"/>
                    <a:pt x="1203" y="1999"/>
                    <a:pt x="1251" y="1966"/>
                  </a:cubicBezTo>
                  <a:cubicBezTo>
                    <a:pt x="1370" y="2144"/>
                    <a:pt x="1460" y="2055"/>
                    <a:pt x="1460" y="2323"/>
                  </a:cubicBezTo>
                  <a:cubicBezTo>
                    <a:pt x="1460" y="2293"/>
                    <a:pt x="1549" y="2233"/>
                    <a:pt x="1549" y="2204"/>
                  </a:cubicBezTo>
                  <a:cubicBezTo>
                    <a:pt x="1562" y="2203"/>
                    <a:pt x="1575" y="2202"/>
                    <a:pt x="1587" y="2202"/>
                  </a:cubicBezTo>
                  <a:cubicBezTo>
                    <a:pt x="1913" y="2202"/>
                    <a:pt x="2004" y="2568"/>
                    <a:pt x="2234" y="2740"/>
                  </a:cubicBezTo>
                  <a:cubicBezTo>
                    <a:pt x="2442" y="3454"/>
                    <a:pt x="2174" y="4347"/>
                    <a:pt x="2264" y="5122"/>
                  </a:cubicBezTo>
                  <a:cubicBezTo>
                    <a:pt x="2532" y="4318"/>
                    <a:pt x="2115" y="3186"/>
                    <a:pt x="2651" y="2442"/>
                  </a:cubicBezTo>
                  <a:cubicBezTo>
                    <a:pt x="2680" y="2501"/>
                    <a:pt x="2651" y="2561"/>
                    <a:pt x="2651" y="2621"/>
                  </a:cubicBezTo>
                  <a:cubicBezTo>
                    <a:pt x="2677" y="2621"/>
                    <a:pt x="2727" y="2526"/>
                    <a:pt x="2738" y="2526"/>
                  </a:cubicBezTo>
                  <a:cubicBezTo>
                    <a:pt x="2739" y="2526"/>
                    <a:pt x="2740" y="2528"/>
                    <a:pt x="2740" y="2531"/>
                  </a:cubicBezTo>
                  <a:cubicBezTo>
                    <a:pt x="3071" y="2938"/>
                    <a:pt x="3097" y="3584"/>
                    <a:pt x="3098" y="4153"/>
                  </a:cubicBezTo>
                  <a:lnTo>
                    <a:pt x="3098" y="4153"/>
                  </a:lnTo>
                  <a:cubicBezTo>
                    <a:pt x="3121" y="3631"/>
                    <a:pt x="3241" y="2899"/>
                    <a:pt x="3216" y="2353"/>
                  </a:cubicBezTo>
                  <a:cubicBezTo>
                    <a:pt x="3216" y="1936"/>
                    <a:pt x="2770" y="1281"/>
                    <a:pt x="3038" y="864"/>
                  </a:cubicBezTo>
                  <a:cubicBezTo>
                    <a:pt x="2919" y="775"/>
                    <a:pt x="2770" y="655"/>
                    <a:pt x="2651" y="566"/>
                  </a:cubicBezTo>
                  <a:cubicBezTo>
                    <a:pt x="2554" y="566"/>
                    <a:pt x="2522" y="585"/>
                    <a:pt x="2491" y="585"/>
                  </a:cubicBezTo>
                  <a:cubicBezTo>
                    <a:pt x="2455" y="585"/>
                    <a:pt x="2422" y="559"/>
                    <a:pt x="2293" y="44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359210" y="801250"/>
              <a:ext cx="25620" cy="101840"/>
            </a:xfrm>
            <a:custGeom>
              <a:avLst/>
              <a:gdLst/>
              <a:ahLst/>
              <a:cxnLst/>
              <a:rect l="l" t="t" r="r" b="b"/>
              <a:pathLst>
                <a:path w="1281" h="5092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923" y="745"/>
                    <a:pt x="804" y="1578"/>
                    <a:pt x="596" y="2352"/>
                  </a:cubicBezTo>
                  <a:cubicBezTo>
                    <a:pt x="328" y="3246"/>
                    <a:pt x="0" y="4198"/>
                    <a:pt x="268" y="5092"/>
                  </a:cubicBezTo>
                  <a:cubicBezTo>
                    <a:pt x="153" y="3738"/>
                    <a:pt x="1068" y="2441"/>
                    <a:pt x="1129" y="1037"/>
                  </a:cubicBezTo>
                  <a:lnTo>
                    <a:pt x="1129" y="1037"/>
                  </a:lnTo>
                  <a:cubicBezTo>
                    <a:pt x="1160" y="1135"/>
                    <a:pt x="1209" y="1235"/>
                    <a:pt x="1281" y="1340"/>
                  </a:cubicBezTo>
                  <a:lnTo>
                    <a:pt x="1132" y="894"/>
                  </a:lnTo>
                  <a:cubicBezTo>
                    <a:pt x="1132" y="942"/>
                    <a:pt x="1131" y="989"/>
                    <a:pt x="1129" y="1037"/>
                  </a:cubicBezTo>
                  <a:lnTo>
                    <a:pt x="1129" y="1037"/>
                  </a:lnTo>
                  <a:cubicBezTo>
                    <a:pt x="1019" y="689"/>
                    <a:pt x="1135" y="372"/>
                    <a:pt x="125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234750" y="691510"/>
              <a:ext cx="130440" cy="141920"/>
            </a:xfrm>
            <a:custGeom>
              <a:avLst/>
              <a:gdLst/>
              <a:ahLst/>
              <a:cxnLst/>
              <a:rect l="l" t="t" r="r" b="b"/>
              <a:pathLst>
                <a:path w="6522" h="7096" extrusionOk="0">
                  <a:moveTo>
                    <a:pt x="4196" y="0"/>
                  </a:moveTo>
                  <a:cubicBezTo>
                    <a:pt x="3882" y="0"/>
                    <a:pt x="3542" y="105"/>
                    <a:pt x="3157" y="336"/>
                  </a:cubicBezTo>
                  <a:cubicBezTo>
                    <a:pt x="2323" y="813"/>
                    <a:pt x="1608" y="1617"/>
                    <a:pt x="1072" y="2391"/>
                  </a:cubicBezTo>
                  <a:cubicBezTo>
                    <a:pt x="834" y="2689"/>
                    <a:pt x="120" y="3076"/>
                    <a:pt x="60" y="3463"/>
                  </a:cubicBezTo>
                  <a:cubicBezTo>
                    <a:pt x="1" y="3820"/>
                    <a:pt x="685" y="4743"/>
                    <a:pt x="983" y="4862"/>
                  </a:cubicBezTo>
                  <a:cubicBezTo>
                    <a:pt x="953" y="4803"/>
                    <a:pt x="953" y="4773"/>
                    <a:pt x="924" y="4683"/>
                  </a:cubicBezTo>
                  <a:cubicBezTo>
                    <a:pt x="961" y="4678"/>
                    <a:pt x="993" y="4675"/>
                    <a:pt x="1020" y="4675"/>
                  </a:cubicBezTo>
                  <a:cubicBezTo>
                    <a:pt x="1268" y="4675"/>
                    <a:pt x="1093" y="4906"/>
                    <a:pt x="1281" y="5041"/>
                  </a:cubicBezTo>
                  <a:cubicBezTo>
                    <a:pt x="1459" y="5160"/>
                    <a:pt x="1668" y="5219"/>
                    <a:pt x="1787" y="5398"/>
                  </a:cubicBezTo>
                  <a:cubicBezTo>
                    <a:pt x="2055" y="5845"/>
                    <a:pt x="1847" y="6619"/>
                    <a:pt x="2085" y="7095"/>
                  </a:cubicBezTo>
                  <a:cubicBezTo>
                    <a:pt x="2889" y="6946"/>
                    <a:pt x="3544" y="6083"/>
                    <a:pt x="4288" y="5785"/>
                  </a:cubicBezTo>
                  <a:cubicBezTo>
                    <a:pt x="4288" y="5785"/>
                    <a:pt x="4269" y="5747"/>
                    <a:pt x="4246" y="5747"/>
                  </a:cubicBezTo>
                  <a:cubicBezTo>
                    <a:pt x="4240" y="5747"/>
                    <a:pt x="4234" y="5749"/>
                    <a:pt x="4228" y="5755"/>
                  </a:cubicBezTo>
                  <a:cubicBezTo>
                    <a:pt x="4318" y="5636"/>
                    <a:pt x="4467" y="5606"/>
                    <a:pt x="4556" y="5547"/>
                  </a:cubicBezTo>
                  <a:cubicBezTo>
                    <a:pt x="4689" y="5757"/>
                    <a:pt x="4807" y="5840"/>
                    <a:pt x="4912" y="5840"/>
                  </a:cubicBezTo>
                  <a:cubicBezTo>
                    <a:pt x="5252" y="5840"/>
                    <a:pt x="5447" y="4957"/>
                    <a:pt x="5539" y="4683"/>
                  </a:cubicBezTo>
                  <a:cubicBezTo>
                    <a:pt x="5806" y="3999"/>
                    <a:pt x="6283" y="3433"/>
                    <a:pt x="6432" y="2748"/>
                  </a:cubicBezTo>
                  <a:cubicBezTo>
                    <a:pt x="6521" y="2391"/>
                    <a:pt x="6521" y="2004"/>
                    <a:pt x="6432" y="1676"/>
                  </a:cubicBezTo>
                  <a:cubicBezTo>
                    <a:pt x="6283" y="1230"/>
                    <a:pt x="5985" y="1170"/>
                    <a:pt x="5658" y="813"/>
                  </a:cubicBezTo>
                  <a:cubicBezTo>
                    <a:pt x="5188" y="306"/>
                    <a:pt x="4731" y="0"/>
                    <a:pt x="419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476510" y="684770"/>
              <a:ext cx="148300" cy="128880"/>
            </a:xfrm>
            <a:custGeom>
              <a:avLst/>
              <a:gdLst/>
              <a:ahLst/>
              <a:cxnLst/>
              <a:rect l="l" t="t" r="r" b="b"/>
              <a:pathLst>
                <a:path w="7415" h="6444" extrusionOk="0">
                  <a:moveTo>
                    <a:pt x="3004" y="0"/>
                  </a:moveTo>
                  <a:cubicBezTo>
                    <a:pt x="2923" y="0"/>
                    <a:pt x="2845" y="6"/>
                    <a:pt x="2770" y="18"/>
                  </a:cubicBezTo>
                  <a:cubicBezTo>
                    <a:pt x="1847" y="167"/>
                    <a:pt x="1192" y="525"/>
                    <a:pt x="626" y="1239"/>
                  </a:cubicBezTo>
                  <a:cubicBezTo>
                    <a:pt x="60" y="1983"/>
                    <a:pt x="1" y="2460"/>
                    <a:pt x="239" y="3442"/>
                  </a:cubicBezTo>
                  <a:cubicBezTo>
                    <a:pt x="447" y="4217"/>
                    <a:pt x="834" y="5140"/>
                    <a:pt x="1638" y="5437"/>
                  </a:cubicBezTo>
                  <a:cubicBezTo>
                    <a:pt x="2233" y="5708"/>
                    <a:pt x="3245" y="6444"/>
                    <a:pt x="3983" y="6444"/>
                  </a:cubicBezTo>
                  <a:cubicBezTo>
                    <a:pt x="4058" y="6444"/>
                    <a:pt x="4130" y="6436"/>
                    <a:pt x="4199" y="6420"/>
                  </a:cubicBezTo>
                  <a:cubicBezTo>
                    <a:pt x="4229" y="6420"/>
                    <a:pt x="4616" y="5914"/>
                    <a:pt x="4705" y="5854"/>
                  </a:cubicBezTo>
                  <a:cubicBezTo>
                    <a:pt x="5003" y="5616"/>
                    <a:pt x="5271" y="5407"/>
                    <a:pt x="5569" y="5229"/>
                  </a:cubicBezTo>
                  <a:cubicBezTo>
                    <a:pt x="5807" y="5080"/>
                    <a:pt x="5896" y="5080"/>
                    <a:pt x="6224" y="5020"/>
                  </a:cubicBezTo>
                  <a:cubicBezTo>
                    <a:pt x="7028" y="4812"/>
                    <a:pt x="6611" y="4455"/>
                    <a:pt x="6938" y="3859"/>
                  </a:cubicBezTo>
                  <a:cubicBezTo>
                    <a:pt x="7057" y="3621"/>
                    <a:pt x="7415" y="3591"/>
                    <a:pt x="7415" y="3323"/>
                  </a:cubicBezTo>
                  <a:cubicBezTo>
                    <a:pt x="7415" y="3204"/>
                    <a:pt x="6462" y="2073"/>
                    <a:pt x="6372" y="1924"/>
                  </a:cubicBezTo>
                  <a:cubicBezTo>
                    <a:pt x="5762" y="1091"/>
                    <a:pt x="4117" y="0"/>
                    <a:pt x="300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538070" y="653090"/>
              <a:ext cx="16620" cy="6260"/>
            </a:xfrm>
            <a:custGeom>
              <a:avLst/>
              <a:gdLst/>
              <a:ahLst/>
              <a:cxnLst/>
              <a:rect l="l" t="t" r="r" b="b"/>
              <a:pathLst>
                <a:path w="831" h="313" extrusionOk="0">
                  <a:moveTo>
                    <a:pt x="467" y="1"/>
                  </a:moveTo>
                  <a:cubicBezTo>
                    <a:pt x="243" y="1"/>
                    <a:pt x="1" y="123"/>
                    <a:pt x="19" y="233"/>
                  </a:cubicBezTo>
                  <a:cubicBezTo>
                    <a:pt x="49" y="233"/>
                    <a:pt x="49" y="263"/>
                    <a:pt x="49" y="263"/>
                  </a:cubicBezTo>
                  <a:cubicBezTo>
                    <a:pt x="94" y="296"/>
                    <a:pt x="218" y="313"/>
                    <a:pt x="353" y="313"/>
                  </a:cubicBezTo>
                  <a:cubicBezTo>
                    <a:pt x="577" y="313"/>
                    <a:pt x="831" y="266"/>
                    <a:pt x="793" y="173"/>
                  </a:cubicBezTo>
                  <a:cubicBezTo>
                    <a:pt x="736" y="48"/>
                    <a:pt x="605" y="1"/>
                    <a:pt x="46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88990" y="723210"/>
              <a:ext cx="45260" cy="100680"/>
            </a:xfrm>
            <a:custGeom>
              <a:avLst/>
              <a:gdLst/>
              <a:ahLst/>
              <a:cxnLst/>
              <a:rect l="l" t="t" r="r" b="b"/>
              <a:pathLst>
                <a:path w="2263" h="5034" extrusionOk="0">
                  <a:moveTo>
                    <a:pt x="1523" y="1"/>
                  </a:moveTo>
                  <a:cubicBezTo>
                    <a:pt x="1301" y="1"/>
                    <a:pt x="942" y="293"/>
                    <a:pt x="770" y="293"/>
                  </a:cubicBezTo>
                  <a:cubicBezTo>
                    <a:pt x="731" y="293"/>
                    <a:pt x="701" y="278"/>
                    <a:pt x="685" y="240"/>
                  </a:cubicBezTo>
                  <a:cubicBezTo>
                    <a:pt x="417" y="508"/>
                    <a:pt x="30" y="568"/>
                    <a:pt x="357" y="984"/>
                  </a:cubicBezTo>
                  <a:cubicBezTo>
                    <a:pt x="506" y="1163"/>
                    <a:pt x="625" y="1193"/>
                    <a:pt x="655" y="1461"/>
                  </a:cubicBezTo>
                  <a:cubicBezTo>
                    <a:pt x="744" y="2086"/>
                    <a:pt x="417" y="2414"/>
                    <a:pt x="208" y="2950"/>
                  </a:cubicBezTo>
                  <a:cubicBezTo>
                    <a:pt x="89" y="3307"/>
                    <a:pt x="0" y="3694"/>
                    <a:pt x="0" y="4081"/>
                  </a:cubicBezTo>
                  <a:cubicBezTo>
                    <a:pt x="0" y="4319"/>
                    <a:pt x="0" y="4915"/>
                    <a:pt x="208" y="5034"/>
                  </a:cubicBezTo>
                  <a:cubicBezTo>
                    <a:pt x="357" y="4885"/>
                    <a:pt x="447" y="4676"/>
                    <a:pt x="566" y="4498"/>
                  </a:cubicBezTo>
                  <a:cubicBezTo>
                    <a:pt x="592" y="4445"/>
                    <a:pt x="952" y="3939"/>
                    <a:pt x="1071" y="3939"/>
                  </a:cubicBezTo>
                  <a:cubicBezTo>
                    <a:pt x="1085" y="3939"/>
                    <a:pt x="1095" y="3946"/>
                    <a:pt x="1102" y="3962"/>
                  </a:cubicBezTo>
                  <a:cubicBezTo>
                    <a:pt x="1161" y="4081"/>
                    <a:pt x="1221" y="4141"/>
                    <a:pt x="1251" y="4260"/>
                  </a:cubicBezTo>
                  <a:cubicBezTo>
                    <a:pt x="1578" y="4081"/>
                    <a:pt x="1757" y="4349"/>
                    <a:pt x="1995" y="3932"/>
                  </a:cubicBezTo>
                  <a:cubicBezTo>
                    <a:pt x="2054" y="3873"/>
                    <a:pt x="2054" y="3783"/>
                    <a:pt x="2084" y="3694"/>
                  </a:cubicBezTo>
                  <a:cubicBezTo>
                    <a:pt x="2114" y="3485"/>
                    <a:pt x="2114" y="3277"/>
                    <a:pt x="2144" y="3069"/>
                  </a:cubicBezTo>
                  <a:cubicBezTo>
                    <a:pt x="2233" y="2503"/>
                    <a:pt x="2263" y="1788"/>
                    <a:pt x="2025" y="1223"/>
                  </a:cubicBezTo>
                  <a:cubicBezTo>
                    <a:pt x="1906" y="955"/>
                    <a:pt x="1757" y="865"/>
                    <a:pt x="1727" y="568"/>
                  </a:cubicBezTo>
                  <a:cubicBezTo>
                    <a:pt x="1727" y="478"/>
                    <a:pt x="1757" y="270"/>
                    <a:pt x="1697" y="210"/>
                  </a:cubicBezTo>
                  <a:cubicBezTo>
                    <a:pt x="1697" y="210"/>
                    <a:pt x="1613" y="110"/>
                    <a:pt x="1572" y="110"/>
                  </a:cubicBezTo>
                  <a:cubicBezTo>
                    <a:pt x="1558" y="110"/>
                    <a:pt x="1548" y="121"/>
                    <a:pt x="1548" y="151"/>
                  </a:cubicBezTo>
                  <a:cubicBezTo>
                    <a:pt x="1548" y="121"/>
                    <a:pt x="1519" y="32"/>
                    <a:pt x="1548" y="2"/>
                  </a:cubicBezTo>
                  <a:cubicBezTo>
                    <a:pt x="1540" y="1"/>
                    <a:pt x="1532" y="1"/>
                    <a:pt x="1523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418150" y="723230"/>
              <a:ext cx="44080" cy="110200"/>
            </a:xfrm>
            <a:custGeom>
              <a:avLst/>
              <a:gdLst/>
              <a:ahLst/>
              <a:cxnLst/>
              <a:rect l="l" t="t" r="r" b="b"/>
              <a:pathLst>
                <a:path w="2204" h="5510" extrusionOk="0">
                  <a:moveTo>
                    <a:pt x="328" y="1"/>
                  </a:moveTo>
                  <a:cubicBezTo>
                    <a:pt x="1" y="239"/>
                    <a:pt x="239" y="537"/>
                    <a:pt x="209" y="924"/>
                  </a:cubicBezTo>
                  <a:cubicBezTo>
                    <a:pt x="209" y="1162"/>
                    <a:pt x="120" y="1400"/>
                    <a:pt x="150" y="1668"/>
                  </a:cubicBezTo>
                  <a:cubicBezTo>
                    <a:pt x="180" y="1877"/>
                    <a:pt x="299" y="2055"/>
                    <a:pt x="299" y="2264"/>
                  </a:cubicBezTo>
                  <a:cubicBezTo>
                    <a:pt x="358" y="2859"/>
                    <a:pt x="388" y="3604"/>
                    <a:pt x="299" y="4229"/>
                  </a:cubicBezTo>
                  <a:cubicBezTo>
                    <a:pt x="357" y="4253"/>
                    <a:pt x="406" y="4264"/>
                    <a:pt x="449" y="4264"/>
                  </a:cubicBezTo>
                  <a:cubicBezTo>
                    <a:pt x="667" y="4264"/>
                    <a:pt x="700" y="3977"/>
                    <a:pt x="775" y="3752"/>
                  </a:cubicBezTo>
                  <a:cubicBezTo>
                    <a:pt x="819" y="3731"/>
                    <a:pt x="860" y="3721"/>
                    <a:pt x="899" y="3721"/>
                  </a:cubicBezTo>
                  <a:cubicBezTo>
                    <a:pt x="1072" y="3721"/>
                    <a:pt x="1186" y="3915"/>
                    <a:pt x="1162" y="4110"/>
                  </a:cubicBezTo>
                  <a:cubicBezTo>
                    <a:pt x="1162" y="4131"/>
                    <a:pt x="1356" y="4152"/>
                    <a:pt x="1490" y="4152"/>
                  </a:cubicBezTo>
                  <a:cubicBezTo>
                    <a:pt x="1546" y="4152"/>
                    <a:pt x="1591" y="4148"/>
                    <a:pt x="1609" y="4140"/>
                  </a:cubicBezTo>
                  <a:lnTo>
                    <a:pt x="1609" y="4140"/>
                  </a:lnTo>
                  <a:cubicBezTo>
                    <a:pt x="1490" y="4614"/>
                    <a:pt x="1962" y="5029"/>
                    <a:pt x="2054" y="5503"/>
                  </a:cubicBezTo>
                  <a:lnTo>
                    <a:pt x="2054" y="5503"/>
                  </a:lnTo>
                  <a:cubicBezTo>
                    <a:pt x="1908" y="4731"/>
                    <a:pt x="2204" y="3959"/>
                    <a:pt x="2026" y="3217"/>
                  </a:cubicBezTo>
                  <a:cubicBezTo>
                    <a:pt x="1877" y="2621"/>
                    <a:pt x="1341" y="2085"/>
                    <a:pt x="1519" y="1430"/>
                  </a:cubicBezTo>
                  <a:cubicBezTo>
                    <a:pt x="1609" y="1162"/>
                    <a:pt x="2055" y="686"/>
                    <a:pt x="1787" y="477"/>
                  </a:cubicBezTo>
                  <a:cubicBezTo>
                    <a:pt x="1877" y="299"/>
                    <a:pt x="1787" y="269"/>
                    <a:pt x="1668" y="180"/>
                  </a:cubicBezTo>
                  <a:lnTo>
                    <a:pt x="1668" y="180"/>
                  </a:lnTo>
                  <a:cubicBezTo>
                    <a:pt x="1671" y="182"/>
                    <a:pt x="1671" y="183"/>
                    <a:pt x="1669" y="183"/>
                  </a:cubicBezTo>
                  <a:cubicBezTo>
                    <a:pt x="1645" y="183"/>
                    <a:pt x="1341" y="31"/>
                    <a:pt x="1341" y="31"/>
                  </a:cubicBezTo>
                  <a:cubicBezTo>
                    <a:pt x="1299" y="19"/>
                    <a:pt x="1258" y="15"/>
                    <a:pt x="1216" y="15"/>
                  </a:cubicBezTo>
                  <a:cubicBezTo>
                    <a:pt x="1029" y="15"/>
                    <a:pt x="841" y="109"/>
                    <a:pt x="646" y="109"/>
                  </a:cubicBezTo>
                  <a:cubicBezTo>
                    <a:pt x="542" y="109"/>
                    <a:pt x="437" y="82"/>
                    <a:pt x="328" y="1"/>
                  </a:cubicBezTo>
                  <a:close/>
                  <a:moveTo>
                    <a:pt x="2054" y="5503"/>
                  </a:moveTo>
                  <a:cubicBezTo>
                    <a:pt x="2055" y="5505"/>
                    <a:pt x="2055" y="5507"/>
                    <a:pt x="2055" y="5509"/>
                  </a:cubicBezTo>
                  <a:cubicBezTo>
                    <a:pt x="2055" y="5507"/>
                    <a:pt x="2055" y="5505"/>
                    <a:pt x="2054" y="550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431850" y="735150"/>
              <a:ext cx="26820" cy="85180"/>
            </a:xfrm>
            <a:custGeom>
              <a:avLst/>
              <a:gdLst/>
              <a:ahLst/>
              <a:cxnLst/>
              <a:rect l="l" t="t" r="r" b="b"/>
              <a:pathLst>
                <a:path w="1341" h="4259" extrusionOk="0">
                  <a:moveTo>
                    <a:pt x="174" y="1273"/>
                  </a:moveTo>
                  <a:lnTo>
                    <a:pt x="174" y="1273"/>
                  </a:lnTo>
                  <a:cubicBezTo>
                    <a:pt x="176" y="1276"/>
                    <a:pt x="177" y="1278"/>
                    <a:pt x="179" y="1281"/>
                  </a:cubicBezTo>
                  <a:cubicBezTo>
                    <a:pt x="178" y="1278"/>
                    <a:pt x="176" y="1275"/>
                    <a:pt x="174" y="1273"/>
                  </a:cubicBezTo>
                  <a:close/>
                  <a:moveTo>
                    <a:pt x="864" y="0"/>
                  </a:moveTo>
                  <a:cubicBezTo>
                    <a:pt x="626" y="298"/>
                    <a:pt x="418" y="685"/>
                    <a:pt x="90" y="894"/>
                  </a:cubicBezTo>
                  <a:cubicBezTo>
                    <a:pt x="60" y="864"/>
                    <a:pt x="31" y="834"/>
                    <a:pt x="1" y="804"/>
                  </a:cubicBezTo>
                  <a:lnTo>
                    <a:pt x="1" y="804"/>
                  </a:lnTo>
                  <a:cubicBezTo>
                    <a:pt x="1" y="864"/>
                    <a:pt x="31" y="923"/>
                    <a:pt x="90" y="983"/>
                  </a:cubicBezTo>
                  <a:cubicBezTo>
                    <a:pt x="90" y="1070"/>
                    <a:pt x="118" y="1184"/>
                    <a:pt x="174" y="1273"/>
                  </a:cubicBezTo>
                  <a:lnTo>
                    <a:pt x="174" y="1273"/>
                  </a:lnTo>
                  <a:cubicBezTo>
                    <a:pt x="158" y="1234"/>
                    <a:pt x="211" y="1130"/>
                    <a:pt x="239" y="1102"/>
                  </a:cubicBezTo>
                  <a:cubicBezTo>
                    <a:pt x="656" y="1578"/>
                    <a:pt x="626" y="2531"/>
                    <a:pt x="656" y="3127"/>
                  </a:cubicBezTo>
                  <a:cubicBezTo>
                    <a:pt x="715" y="3127"/>
                    <a:pt x="745" y="3067"/>
                    <a:pt x="775" y="3067"/>
                  </a:cubicBezTo>
                  <a:cubicBezTo>
                    <a:pt x="864" y="3246"/>
                    <a:pt x="805" y="3216"/>
                    <a:pt x="924" y="3276"/>
                  </a:cubicBezTo>
                  <a:cubicBezTo>
                    <a:pt x="1043" y="3603"/>
                    <a:pt x="1013" y="3931"/>
                    <a:pt x="1013" y="4258"/>
                  </a:cubicBezTo>
                  <a:cubicBezTo>
                    <a:pt x="1341" y="3692"/>
                    <a:pt x="1251" y="3097"/>
                    <a:pt x="1073" y="2501"/>
                  </a:cubicBezTo>
                  <a:cubicBezTo>
                    <a:pt x="954" y="2085"/>
                    <a:pt x="388" y="1281"/>
                    <a:pt x="596" y="864"/>
                  </a:cubicBezTo>
                  <a:cubicBezTo>
                    <a:pt x="834" y="715"/>
                    <a:pt x="924" y="298"/>
                    <a:pt x="86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3366350" y="743150"/>
              <a:ext cx="18920" cy="43820"/>
            </a:xfrm>
            <a:custGeom>
              <a:avLst/>
              <a:gdLst/>
              <a:ahLst/>
              <a:cxnLst/>
              <a:rect l="l" t="t" r="r" b="b"/>
              <a:pathLst>
                <a:path w="946" h="2191" extrusionOk="0">
                  <a:moveTo>
                    <a:pt x="596" y="1"/>
                  </a:moveTo>
                  <a:cubicBezTo>
                    <a:pt x="513" y="1"/>
                    <a:pt x="413" y="58"/>
                    <a:pt x="298" y="196"/>
                  </a:cubicBezTo>
                  <a:cubicBezTo>
                    <a:pt x="60" y="464"/>
                    <a:pt x="1" y="762"/>
                    <a:pt x="60" y="1149"/>
                  </a:cubicBezTo>
                  <a:cubicBezTo>
                    <a:pt x="90" y="1327"/>
                    <a:pt x="447" y="2042"/>
                    <a:pt x="328" y="2191"/>
                  </a:cubicBezTo>
                  <a:cubicBezTo>
                    <a:pt x="477" y="2012"/>
                    <a:pt x="596" y="1804"/>
                    <a:pt x="715" y="1595"/>
                  </a:cubicBezTo>
                  <a:cubicBezTo>
                    <a:pt x="834" y="1357"/>
                    <a:pt x="924" y="1089"/>
                    <a:pt x="924" y="851"/>
                  </a:cubicBezTo>
                  <a:cubicBezTo>
                    <a:pt x="946" y="475"/>
                    <a:pt x="837" y="1"/>
                    <a:pt x="59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3358610" y="757190"/>
              <a:ext cx="15500" cy="50620"/>
            </a:xfrm>
            <a:custGeom>
              <a:avLst/>
              <a:gdLst/>
              <a:ahLst/>
              <a:cxnLst/>
              <a:rect l="l" t="t" r="r" b="b"/>
              <a:pathLst>
                <a:path w="775" h="2531" extrusionOk="0">
                  <a:moveTo>
                    <a:pt x="447" y="0"/>
                  </a:moveTo>
                  <a:cubicBezTo>
                    <a:pt x="298" y="387"/>
                    <a:pt x="60" y="804"/>
                    <a:pt x="30" y="1221"/>
                  </a:cubicBezTo>
                  <a:cubicBezTo>
                    <a:pt x="30" y="1697"/>
                    <a:pt x="269" y="2084"/>
                    <a:pt x="1" y="2531"/>
                  </a:cubicBezTo>
                  <a:cubicBezTo>
                    <a:pt x="239" y="2233"/>
                    <a:pt x="656" y="1727"/>
                    <a:pt x="715" y="1370"/>
                  </a:cubicBezTo>
                  <a:cubicBezTo>
                    <a:pt x="775" y="1012"/>
                    <a:pt x="536" y="476"/>
                    <a:pt x="447" y="119"/>
                  </a:cubicBezTo>
                  <a:lnTo>
                    <a:pt x="447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3466990" y="760150"/>
              <a:ext cx="35160" cy="51840"/>
            </a:xfrm>
            <a:custGeom>
              <a:avLst/>
              <a:gdLst/>
              <a:ahLst/>
              <a:cxnLst/>
              <a:rect l="l" t="t" r="r" b="b"/>
              <a:pathLst>
                <a:path w="1758" h="2592" extrusionOk="0">
                  <a:moveTo>
                    <a:pt x="413" y="0"/>
                  </a:moveTo>
                  <a:cubicBezTo>
                    <a:pt x="405" y="0"/>
                    <a:pt x="396" y="0"/>
                    <a:pt x="387" y="1"/>
                  </a:cubicBezTo>
                  <a:cubicBezTo>
                    <a:pt x="0" y="31"/>
                    <a:pt x="120" y="477"/>
                    <a:pt x="209" y="715"/>
                  </a:cubicBezTo>
                  <a:cubicBezTo>
                    <a:pt x="477" y="1519"/>
                    <a:pt x="1072" y="2174"/>
                    <a:pt x="1757" y="2591"/>
                  </a:cubicBezTo>
                  <a:cubicBezTo>
                    <a:pt x="1310" y="2085"/>
                    <a:pt x="1340" y="1638"/>
                    <a:pt x="1162" y="1043"/>
                  </a:cubicBezTo>
                  <a:cubicBezTo>
                    <a:pt x="1074" y="722"/>
                    <a:pt x="843" y="0"/>
                    <a:pt x="41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3459870" y="740510"/>
              <a:ext cx="21420" cy="50640"/>
            </a:xfrm>
            <a:custGeom>
              <a:avLst/>
              <a:gdLst/>
              <a:ahLst/>
              <a:cxnLst/>
              <a:rect l="l" t="t" r="r" b="b"/>
              <a:pathLst>
                <a:path w="1071" h="2532" extrusionOk="0">
                  <a:moveTo>
                    <a:pt x="684" y="0"/>
                  </a:moveTo>
                  <a:cubicBezTo>
                    <a:pt x="688" y="40"/>
                    <a:pt x="694" y="80"/>
                    <a:pt x="699" y="121"/>
                  </a:cubicBezTo>
                  <a:lnTo>
                    <a:pt x="699" y="121"/>
                  </a:lnTo>
                  <a:cubicBezTo>
                    <a:pt x="700" y="84"/>
                    <a:pt x="696" y="44"/>
                    <a:pt x="684" y="0"/>
                  </a:cubicBezTo>
                  <a:close/>
                  <a:moveTo>
                    <a:pt x="699" y="121"/>
                  </a:moveTo>
                  <a:lnTo>
                    <a:pt x="699" y="121"/>
                  </a:lnTo>
                  <a:cubicBezTo>
                    <a:pt x="689" y="355"/>
                    <a:pt x="430" y="453"/>
                    <a:pt x="327" y="685"/>
                  </a:cubicBezTo>
                  <a:cubicBezTo>
                    <a:pt x="0" y="1338"/>
                    <a:pt x="797" y="2020"/>
                    <a:pt x="1068" y="2526"/>
                  </a:cubicBezTo>
                  <a:lnTo>
                    <a:pt x="1068" y="2526"/>
                  </a:lnTo>
                  <a:cubicBezTo>
                    <a:pt x="832" y="2082"/>
                    <a:pt x="743" y="1725"/>
                    <a:pt x="743" y="1281"/>
                  </a:cubicBezTo>
                  <a:cubicBezTo>
                    <a:pt x="743" y="1132"/>
                    <a:pt x="743" y="983"/>
                    <a:pt x="743" y="834"/>
                  </a:cubicBezTo>
                  <a:cubicBezTo>
                    <a:pt x="769" y="581"/>
                    <a:pt x="730" y="349"/>
                    <a:pt x="699" y="121"/>
                  </a:cubicBezTo>
                  <a:close/>
                  <a:moveTo>
                    <a:pt x="1068" y="2526"/>
                  </a:moveTo>
                  <a:cubicBezTo>
                    <a:pt x="1069" y="2528"/>
                    <a:pt x="1070" y="2529"/>
                    <a:pt x="1071" y="2531"/>
                  </a:cubicBezTo>
                  <a:cubicBezTo>
                    <a:pt x="1070" y="2529"/>
                    <a:pt x="1069" y="2528"/>
                    <a:pt x="1068" y="252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3140070" y="712470"/>
              <a:ext cx="164380" cy="215040"/>
            </a:xfrm>
            <a:custGeom>
              <a:avLst/>
              <a:gdLst/>
              <a:ahLst/>
              <a:cxnLst/>
              <a:rect l="l" t="t" r="r" b="b"/>
              <a:pathLst>
                <a:path w="8219" h="10752" extrusionOk="0">
                  <a:moveTo>
                    <a:pt x="6623" y="4139"/>
                  </a:moveTo>
                  <a:cubicBezTo>
                    <a:pt x="6623" y="4139"/>
                    <a:pt x="6623" y="4139"/>
                    <a:pt x="6622" y="4139"/>
                  </a:cubicBezTo>
                  <a:lnTo>
                    <a:pt x="6622" y="4139"/>
                  </a:lnTo>
                  <a:cubicBezTo>
                    <a:pt x="6630" y="4141"/>
                    <a:pt x="6636" y="4142"/>
                    <a:pt x="6640" y="4142"/>
                  </a:cubicBezTo>
                  <a:cubicBezTo>
                    <a:pt x="6634" y="4140"/>
                    <a:pt x="6629" y="4139"/>
                    <a:pt x="6623" y="4139"/>
                  </a:cubicBezTo>
                  <a:close/>
                  <a:moveTo>
                    <a:pt x="2500" y="1"/>
                  </a:moveTo>
                  <a:cubicBezTo>
                    <a:pt x="2464" y="1"/>
                    <a:pt x="1785" y="1049"/>
                    <a:pt x="1727" y="1194"/>
                  </a:cubicBezTo>
                  <a:cubicBezTo>
                    <a:pt x="1489" y="1789"/>
                    <a:pt x="1311" y="2474"/>
                    <a:pt x="1400" y="3099"/>
                  </a:cubicBezTo>
                  <a:cubicBezTo>
                    <a:pt x="1430" y="3427"/>
                    <a:pt x="1489" y="3606"/>
                    <a:pt x="1519" y="3903"/>
                  </a:cubicBezTo>
                  <a:cubicBezTo>
                    <a:pt x="1519" y="4439"/>
                    <a:pt x="1817" y="5065"/>
                    <a:pt x="1698" y="5571"/>
                  </a:cubicBezTo>
                  <a:cubicBezTo>
                    <a:pt x="1653" y="5472"/>
                    <a:pt x="1597" y="5438"/>
                    <a:pt x="1536" y="5438"/>
                  </a:cubicBezTo>
                  <a:cubicBezTo>
                    <a:pt x="1401" y="5438"/>
                    <a:pt x="1237" y="5602"/>
                    <a:pt x="1096" y="5602"/>
                  </a:cubicBezTo>
                  <a:cubicBezTo>
                    <a:pt x="1088" y="5602"/>
                    <a:pt x="1080" y="5602"/>
                    <a:pt x="1072" y="5601"/>
                  </a:cubicBezTo>
                  <a:cubicBezTo>
                    <a:pt x="983" y="5601"/>
                    <a:pt x="298" y="5184"/>
                    <a:pt x="298" y="5124"/>
                  </a:cubicBezTo>
                  <a:cubicBezTo>
                    <a:pt x="179" y="5541"/>
                    <a:pt x="120" y="5988"/>
                    <a:pt x="0" y="6404"/>
                  </a:cubicBezTo>
                  <a:cubicBezTo>
                    <a:pt x="596" y="6613"/>
                    <a:pt x="1162" y="8310"/>
                    <a:pt x="1430" y="8816"/>
                  </a:cubicBezTo>
                  <a:cubicBezTo>
                    <a:pt x="1698" y="9292"/>
                    <a:pt x="2144" y="10483"/>
                    <a:pt x="2591" y="10751"/>
                  </a:cubicBezTo>
                  <a:cubicBezTo>
                    <a:pt x="2730" y="10682"/>
                    <a:pt x="2861" y="10662"/>
                    <a:pt x="2991" y="10662"/>
                  </a:cubicBezTo>
                  <a:cubicBezTo>
                    <a:pt x="3162" y="10662"/>
                    <a:pt x="3333" y="10696"/>
                    <a:pt x="3523" y="10696"/>
                  </a:cubicBezTo>
                  <a:cubicBezTo>
                    <a:pt x="3559" y="10696"/>
                    <a:pt x="3596" y="10695"/>
                    <a:pt x="3633" y="10692"/>
                  </a:cubicBezTo>
                  <a:cubicBezTo>
                    <a:pt x="3782" y="9977"/>
                    <a:pt x="4377" y="9531"/>
                    <a:pt x="4675" y="8905"/>
                  </a:cubicBezTo>
                  <a:cubicBezTo>
                    <a:pt x="4615" y="8846"/>
                    <a:pt x="4586" y="8876"/>
                    <a:pt x="4526" y="8816"/>
                  </a:cubicBezTo>
                  <a:cubicBezTo>
                    <a:pt x="4586" y="8757"/>
                    <a:pt x="4645" y="8608"/>
                    <a:pt x="4675" y="8578"/>
                  </a:cubicBezTo>
                  <a:cubicBezTo>
                    <a:pt x="5032" y="8370"/>
                    <a:pt x="5777" y="7982"/>
                    <a:pt x="5777" y="7506"/>
                  </a:cubicBezTo>
                  <a:cubicBezTo>
                    <a:pt x="5747" y="7476"/>
                    <a:pt x="5717" y="7476"/>
                    <a:pt x="5658" y="7476"/>
                  </a:cubicBezTo>
                  <a:cubicBezTo>
                    <a:pt x="5777" y="7208"/>
                    <a:pt x="5985" y="7000"/>
                    <a:pt x="5926" y="6643"/>
                  </a:cubicBezTo>
                  <a:lnTo>
                    <a:pt x="5926" y="6643"/>
                  </a:lnTo>
                  <a:cubicBezTo>
                    <a:pt x="5955" y="6702"/>
                    <a:pt x="6015" y="6762"/>
                    <a:pt x="6015" y="6821"/>
                  </a:cubicBezTo>
                  <a:cubicBezTo>
                    <a:pt x="6164" y="6841"/>
                    <a:pt x="6352" y="6854"/>
                    <a:pt x="6550" y="6854"/>
                  </a:cubicBezTo>
                  <a:cubicBezTo>
                    <a:pt x="6944" y="6854"/>
                    <a:pt x="7375" y="6801"/>
                    <a:pt x="7593" y="6643"/>
                  </a:cubicBezTo>
                  <a:cubicBezTo>
                    <a:pt x="7861" y="6464"/>
                    <a:pt x="8129" y="6196"/>
                    <a:pt x="8218" y="5928"/>
                  </a:cubicBezTo>
                  <a:cubicBezTo>
                    <a:pt x="8205" y="5927"/>
                    <a:pt x="8192" y="5926"/>
                    <a:pt x="8180" y="5926"/>
                  </a:cubicBezTo>
                  <a:cubicBezTo>
                    <a:pt x="7902" y="5926"/>
                    <a:pt x="7699" y="6227"/>
                    <a:pt x="7414" y="6256"/>
                  </a:cubicBezTo>
                  <a:cubicBezTo>
                    <a:pt x="7301" y="6281"/>
                    <a:pt x="7172" y="6290"/>
                    <a:pt x="7038" y="6290"/>
                  </a:cubicBezTo>
                  <a:cubicBezTo>
                    <a:pt x="6855" y="6290"/>
                    <a:pt x="6663" y="6273"/>
                    <a:pt x="6491" y="6256"/>
                  </a:cubicBezTo>
                  <a:cubicBezTo>
                    <a:pt x="6433" y="6110"/>
                    <a:pt x="6375" y="4144"/>
                    <a:pt x="6622" y="4139"/>
                  </a:cubicBezTo>
                  <a:lnTo>
                    <a:pt x="6622" y="4139"/>
                  </a:lnTo>
                  <a:cubicBezTo>
                    <a:pt x="6584" y="4130"/>
                    <a:pt x="6507" y="4103"/>
                    <a:pt x="6462" y="4103"/>
                  </a:cubicBezTo>
                  <a:cubicBezTo>
                    <a:pt x="6454" y="4103"/>
                    <a:pt x="6446" y="4104"/>
                    <a:pt x="6440" y="4106"/>
                  </a:cubicBezTo>
                  <a:lnTo>
                    <a:pt x="6440" y="4106"/>
                  </a:lnTo>
                  <a:cubicBezTo>
                    <a:pt x="6491" y="4070"/>
                    <a:pt x="6494" y="3961"/>
                    <a:pt x="6551" y="3933"/>
                  </a:cubicBezTo>
                  <a:lnTo>
                    <a:pt x="6551" y="3933"/>
                  </a:lnTo>
                  <a:cubicBezTo>
                    <a:pt x="6527" y="3935"/>
                    <a:pt x="6506" y="3936"/>
                    <a:pt x="6486" y="3936"/>
                  </a:cubicBezTo>
                  <a:cubicBezTo>
                    <a:pt x="6204" y="3936"/>
                    <a:pt x="6271" y="3749"/>
                    <a:pt x="6104" y="3665"/>
                  </a:cubicBezTo>
                  <a:cubicBezTo>
                    <a:pt x="6045" y="3606"/>
                    <a:pt x="5955" y="3546"/>
                    <a:pt x="5896" y="3516"/>
                  </a:cubicBezTo>
                  <a:cubicBezTo>
                    <a:pt x="5836" y="3457"/>
                    <a:pt x="5747" y="3427"/>
                    <a:pt x="5628" y="3367"/>
                  </a:cubicBezTo>
                  <a:cubicBezTo>
                    <a:pt x="5538" y="3338"/>
                    <a:pt x="5270" y="3219"/>
                    <a:pt x="5211" y="3159"/>
                  </a:cubicBezTo>
                  <a:cubicBezTo>
                    <a:pt x="5122" y="3010"/>
                    <a:pt x="5360" y="2921"/>
                    <a:pt x="5300" y="2832"/>
                  </a:cubicBezTo>
                  <a:cubicBezTo>
                    <a:pt x="5181" y="2623"/>
                    <a:pt x="4883" y="2534"/>
                    <a:pt x="4675" y="2415"/>
                  </a:cubicBezTo>
                  <a:cubicBezTo>
                    <a:pt x="4556" y="2296"/>
                    <a:pt x="4556" y="2057"/>
                    <a:pt x="4496" y="2028"/>
                  </a:cubicBezTo>
                  <a:cubicBezTo>
                    <a:pt x="4377" y="1938"/>
                    <a:pt x="4199" y="1998"/>
                    <a:pt x="4050" y="1938"/>
                  </a:cubicBezTo>
                  <a:cubicBezTo>
                    <a:pt x="3901" y="1849"/>
                    <a:pt x="3841" y="1700"/>
                    <a:pt x="3752" y="1581"/>
                  </a:cubicBezTo>
                  <a:cubicBezTo>
                    <a:pt x="3514" y="1283"/>
                    <a:pt x="3276" y="926"/>
                    <a:pt x="3008" y="628"/>
                  </a:cubicBezTo>
                  <a:cubicBezTo>
                    <a:pt x="2799" y="420"/>
                    <a:pt x="2591" y="301"/>
                    <a:pt x="2501" y="3"/>
                  </a:cubicBezTo>
                  <a:cubicBezTo>
                    <a:pt x="2501" y="1"/>
                    <a:pt x="2501" y="1"/>
                    <a:pt x="250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3168650" y="740510"/>
              <a:ext cx="30980" cy="172120"/>
            </a:xfrm>
            <a:custGeom>
              <a:avLst/>
              <a:gdLst/>
              <a:ahLst/>
              <a:cxnLst/>
              <a:rect l="l" t="t" r="r" b="b"/>
              <a:pathLst>
                <a:path w="1549" h="8606" extrusionOk="0">
                  <a:moveTo>
                    <a:pt x="417" y="0"/>
                  </a:moveTo>
                  <a:lnTo>
                    <a:pt x="417" y="0"/>
                  </a:lnTo>
                  <a:cubicBezTo>
                    <a:pt x="417" y="1"/>
                    <a:pt x="417" y="1"/>
                    <a:pt x="417" y="1"/>
                  </a:cubicBezTo>
                  <a:lnTo>
                    <a:pt x="417" y="1"/>
                  </a:lnTo>
                  <a:cubicBezTo>
                    <a:pt x="417" y="1"/>
                    <a:pt x="417" y="1"/>
                    <a:pt x="417" y="0"/>
                  </a:cubicBezTo>
                  <a:close/>
                  <a:moveTo>
                    <a:pt x="417" y="1"/>
                  </a:moveTo>
                  <a:lnTo>
                    <a:pt x="417" y="1"/>
                  </a:lnTo>
                  <a:cubicBezTo>
                    <a:pt x="30" y="686"/>
                    <a:pt x="1" y="1400"/>
                    <a:pt x="60" y="2174"/>
                  </a:cubicBezTo>
                  <a:cubicBezTo>
                    <a:pt x="90" y="2620"/>
                    <a:pt x="209" y="2978"/>
                    <a:pt x="298" y="3424"/>
                  </a:cubicBezTo>
                  <a:cubicBezTo>
                    <a:pt x="358" y="3722"/>
                    <a:pt x="269" y="4139"/>
                    <a:pt x="447" y="4437"/>
                  </a:cubicBezTo>
                  <a:cubicBezTo>
                    <a:pt x="298" y="4407"/>
                    <a:pt x="209" y="4437"/>
                    <a:pt x="90" y="4347"/>
                  </a:cubicBezTo>
                  <a:lnTo>
                    <a:pt x="90" y="4347"/>
                  </a:lnTo>
                  <a:cubicBezTo>
                    <a:pt x="417" y="4705"/>
                    <a:pt x="388" y="5300"/>
                    <a:pt x="507" y="5717"/>
                  </a:cubicBezTo>
                  <a:cubicBezTo>
                    <a:pt x="626" y="6074"/>
                    <a:pt x="864" y="6432"/>
                    <a:pt x="983" y="6789"/>
                  </a:cubicBezTo>
                  <a:cubicBezTo>
                    <a:pt x="1221" y="7384"/>
                    <a:pt x="1340" y="8010"/>
                    <a:pt x="1519" y="8605"/>
                  </a:cubicBezTo>
                  <a:cubicBezTo>
                    <a:pt x="1519" y="8426"/>
                    <a:pt x="1519" y="8248"/>
                    <a:pt x="1519" y="8069"/>
                  </a:cubicBezTo>
                  <a:lnTo>
                    <a:pt x="1549" y="8069"/>
                  </a:lnTo>
                  <a:cubicBezTo>
                    <a:pt x="1340" y="6968"/>
                    <a:pt x="656" y="6045"/>
                    <a:pt x="864" y="4883"/>
                  </a:cubicBezTo>
                  <a:cubicBezTo>
                    <a:pt x="983" y="4347"/>
                    <a:pt x="626" y="3960"/>
                    <a:pt x="775" y="3484"/>
                  </a:cubicBezTo>
                  <a:cubicBezTo>
                    <a:pt x="745" y="3484"/>
                    <a:pt x="715" y="3484"/>
                    <a:pt x="715" y="3514"/>
                  </a:cubicBezTo>
                  <a:cubicBezTo>
                    <a:pt x="388" y="3067"/>
                    <a:pt x="269" y="1489"/>
                    <a:pt x="626" y="1013"/>
                  </a:cubicBezTo>
                  <a:lnTo>
                    <a:pt x="626" y="1013"/>
                  </a:lnTo>
                  <a:cubicBezTo>
                    <a:pt x="656" y="1042"/>
                    <a:pt x="715" y="1042"/>
                    <a:pt x="775" y="1042"/>
                  </a:cubicBezTo>
                  <a:cubicBezTo>
                    <a:pt x="715" y="834"/>
                    <a:pt x="300" y="211"/>
                    <a:pt x="417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7"/>
            <p:cNvSpPr/>
            <p:nvPr/>
          </p:nvSpPr>
          <p:spPr>
            <a:xfrm>
              <a:off x="3197230" y="776230"/>
              <a:ext cx="11340" cy="51840"/>
            </a:xfrm>
            <a:custGeom>
              <a:avLst/>
              <a:gdLst/>
              <a:ahLst/>
              <a:cxnLst/>
              <a:rect l="l" t="t" r="r" b="b"/>
              <a:pathLst>
                <a:path w="567" h="2592" extrusionOk="0">
                  <a:moveTo>
                    <a:pt x="1" y="1"/>
                  </a:moveTo>
                  <a:cubicBezTo>
                    <a:pt x="1" y="775"/>
                    <a:pt x="60" y="1460"/>
                    <a:pt x="209" y="2234"/>
                  </a:cubicBezTo>
                  <a:lnTo>
                    <a:pt x="150" y="2264"/>
                  </a:lnTo>
                  <a:cubicBezTo>
                    <a:pt x="358" y="2293"/>
                    <a:pt x="477" y="2413"/>
                    <a:pt x="566" y="2591"/>
                  </a:cubicBezTo>
                  <a:cubicBezTo>
                    <a:pt x="388" y="2145"/>
                    <a:pt x="269" y="1728"/>
                    <a:pt x="179" y="1251"/>
                  </a:cubicBezTo>
                  <a:cubicBezTo>
                    <a:pt x="90" y="864"/>
                    <a:pt x="150" y="328"/>
                    <a:pt x="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3216290" y="842930"/>
              <a:ext cx="48860" cy="21460"/>
            </a:xfrm>
            <a:custGeom>
              <a:avLst/>
              <a:gdLst/>
              <a:ahLst/>
              <a:cxnLst/>
              <a:rect l="l" t="t" r="r" b="b"/>
              <a:pathLst>
                <a:path w="2443" h="1073" extrusionOk="0">
                  <a:moveTo>
                    <a:pt x="1" y="1"/>
                  </a:moveTo>
                  <a:cubicBezTo>
                    <a:pt x="120" y="388"/>
                    <a:pt x="536" y="775"/>
                    <a:pt x="924" y="864"/>
                  </a:cubicBezTo>
                  <a:cubicBezTo>
                    <a:pt x="990" y="886"/>
                    <a:pt x="1056" y="892"/>
                    <a:pt x="1123" y="892"/>
                  </a:cubicBezTo>
                  <a:cubicBezTo>
                    <a:pt x="1197" y="892"/>
                    <a:pt x="1272" y="885"/>
                    <a:pt x="1352" y="885"/>
                  </a:cubicBezTo>
                  <a:cubicBezTo>
                    <a:pt x="1396" y="885"/>
                    <a:pt x="1442" y="887"/>
                    <a:pt x="1489" y="894"/>
                  </a:cubicBezTo>
                  <a:cubicBezTo>
                    <a:pt x="1519" y="924"/>
                    <a:pt x="1906" y="1072"/>
                    <a:pt x="1906" y="1072"/>
                  </a:cubicBezTo>
                  <a:cubicBezTo>
                    <a:pt x="2085" y="1043"/>
                    <a:pt x="2293" y="924"/>
                    <a:pt x="2442" y="804"/>
                  </a:cubicBezTo>
                  <a:lnTo>
                    <a:pt x="2442" y="804"/>
                  </a:lnTo>
                  <a:cubicBezTo>
                    <a:pt x="2320" y="809"/>
                    <a:pt x="2197" y="813"/>
                    <a:pt x="2073" y="813"/>
                  </a:cubicBezTo>
                  <a:cubicBezTo>
                    <a:pt x="1468" y="813"/>
                    <a:pt x="847" y="733"/>
                    <a:pt x="328" y="388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3205570" y="753610"/>
              <a:ext cx="75640" cy="94640"/>
            </a:xfrm>
            <a:custGeom>
              <a:avLst/>
              <a:gdLst/>
              <a:ahLst/>
              <a:cxnLst/>
              <a:rect l="l" t="t" r="r" b="b"/>
              <a:pathLst>
                <a:path w="3782" h="4732" extrusionOk="0">
                  <a:moveTo>
                    <a:pt x="388" y="0"/>
                  </a:moveTo>
                  <a:cubicBezTo>
                    <a:pt x="120" y="655"/>
                    <a:pt x="1" y="1519"/>
                    <a:pt x="179" y="2204"/>
                  </a:cubicBezTo>
                  <a:cubicBezTo>
                    <a:pt x="358" y="2859"/>
                    <a:pt x="775" y="3544"/>
                    <a:pt x="1311" y="3960"/>
                  </a:cubicBezTo>
                  <a:cubicBezTo>
                    <a:pt x="1677" y="4258"/>
                    <a:pt x="2589" y="4732"/>
                    <a:pt x="3262" y="4732"/>
                  </a:cubicBezTo>
                  <a:cubicBezTo>
                    <a:pt x="3464" y="4732"/>
                    <a:pt x="3644" y="4689"/>
                    <a:pt x="3782" y="4586"/>
                  </a:cubicBezTo>
                  <a:lnTo>
                    <a:pt x="3782" y="4586"/>
                  </a:lnTo>
                  <a:cubicBezTo>
                    <a:pt x="3727" y="4626"/>
                    <a:pt x="3659" y="4643"/>
                    <a:pt x="3581" y="4643"/>
                  </a:cubicBezTo>
                  <a:cubicBezTo>
                    <a:pt x="3018" y="4643"/>
                    <a:pt x="1933" y="3719"/>
                    <a:pt x="1698" y="3484"/>
                  </a:cubicBezTo>
                  <a:cubicBezTo>
                    <a:pt x="1043" y="2829"/>
                    <a:pt x="745" y="1965"/>
                    <a:pt x="745" y="1072"/>
                  </a:cubicBezTo>
                  <a:lnTo>
                    <a:pt x="745" y="1072"/>
                  </a:lnTo>
                  <a:cubicBezTo>
                    <a:pt x="834" y="1489"/>
                    <a:pt x="1519" y="1876"/>
                    <a:pt x="1876" y="2114"/>
                  </a:cubicBezTo>
                  <a:cubicBezTo>
                    <a:pt x="1519" y="1876"/>
                    <a:pt x="1340" y="1459"/>
                    <a:pt x="1072" y="1132"/>
                  </a:cubicBezTo>
                  <a:cubicBezTo>
                    <a:pt x="775" y="804"/>
                    <a:pt x="417" y="447"/>
                    <a:pt x="38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3522830" y="719070"/>
              <a:ext cx="185340" cy="207380"/>
            </a:xfrm>
            <a:custGeom>
              <a:avLst/>
              <a:gdLst/>
              <a:ahLst/>
              <a:cxnLst/>
              <a:rect l="l" t="t" r="r" b="b"/>
              <a:pathLst>
                <a:path w="9267" h="10369" extrusionOk="0">
                  <a:moveTo>
                    <a:pt x="186" y="4645"/>
                  </a:moveTo>
                  <a:cubicBezTo>
                    <a:pt x="186" y="4645"/>
                    <a:pt x="186" y="4645"/>
                    <a:pt x="186" y="4646"/>
                  </a:cubicBezTo>
                  <a:lnTo>
                    <a:pt x="186" y="4646"/>
                  </a:lnTo>
                  <a:cubicBezTo>
                    <a:pt x="186" y="4645"/>
                    <a:pt x="186" y="4645"/>
                    <a:pt x="186" y="4645"/>
                  </a:cubicBezTo>
                  <a:close/>
                  <a:moveTo>
                    <a:pt x="7421" y="0"/>
                  </a:moveTo>
                  <a:cubicBezTo>
                    <a:pt x="7242" y="120"/>
                    <a:pt x="7153" y="388"/>
                    <a:pt x="6974" y="507"/>
                  </a:cubicBezTo>
                  <a:cubicBezTo>
                    <a:pt x="6706" y="656"/>
                    <a:pt x="6349" y="715"/>
                    <a:pt x="6051" y="834"/>
                  </a:cubicBezTo>
                  <a:cubicBezTo>
                    <a:pt x="6022" y="864"/>
                    <a:pt x="6022" y="864"/>
                    <a:pt x="5992" y="864"/>
                  </a:cubicBezTo>
                  <a:cubicBezTo>
                    <a:pt x="5992" y="864"/>
                    <a:pt x="5187" y="1209"/>
                    <a:pt x="5413" y="1306"/>
                  </a:cubicBezTo>
                  <a:lnTo>
                    <a:pt x="5413" y="1306"/>
                  </a:lnTo>
                  <a:cubicBezTo>
                    <a:pt x="5180" y="1217"/>
                    <a:pt x="4975" y="1099"/>
                    <a:pt x="4741" y="953"/>
                  </a:cubicBezTo>
                  <a:cubicBezTo>
                    <a:pt x="4741" y="1370"/>
                    <a:pt x="4503" y="1549"/>
                    <a:pt x="4324" y="1906"/>
                  </a:cubicBezTo>
                  <a:cubicBezTo>
                    <a:pt x="4265" y="1966"/>
                    <a:pt x="4235" y="2055"/>
                    <a:pt x="4205" y="2114"/>
                  </a:cubicBezTo>
                  <a:cubicBezTo>
                    <a:pt x="4067" y="2391"/>
                    <a:pt x="3928" y="2746"/>
                    <a:pt x="3598" y="2746"/>
                  </a:cubicBezTo>
                  <a:cubicBezTo>
                    <a:pt x="3573" y="2746"/>
                    <a:pt x="3547" y="2744"/>
                    <a:pt x="3521" y="2740"/>
                  </a:cubicBezTo>
                  <a:cubicBezTo>
                    <a:pt x="3521" y="2829"/>
                    <a:pt x="3461" y="2978"/>
                    <a:pt x="3491" y="3097"/>
                  </a:cubicBezTo>
                  <a:cubicBezTo>
                    <a:pt x="3431" y="3037"/>
                    <a:pt x="3253" y="3037"/>
                    <a:pt x="3193" y="3008"/>
                  </a:cubicBezTo>
                  <a:lnTo>
                    <a:pt x="3193" y="3008"/>
                  </a:lnTo>
                  <a:cubicBezTo>
                    <a:pt x="3223" y="3067"/>
                    <a:pt x="3163" y="3216"/>
                    <a:pt x="3163" y="3305"/>
                  </a:cubicBezTo>
                  <a:cubicBezTo>
                    <a:pt x="2746" y="3395"/>
                    <a:pt x="2776" y="3633"/>
                    <a:pt x="2717" y="4020"/>
                  </a:cubicBezTo>
                  <a:cubicBezTo>
                    <a:pt x="2687" y="4139"/>
                    <a:pt x="2687" y="4407"/>
                    <a:pt x="2598" y="4526"/>
                  </a:cubicBezTo>
                  <a:cubicBezTo>
                    <a:pt x="2574" y="4550"/>
                    <a:pt x="2357" y="4632"/>
                    <a:pt x="2289" y="4632"/>
                  </a:cubicBezTo>
                  <a:cubicBezTo>
                    <a:pt x="2272" y="4632"/>
                    <a:pt x="2264" y="4627"/>
                    <a:pt x="2270" y="4615"/>
                  </a:cubicBezTo>
                  <a:lnTo>
                    <a:pt x="2270" y="4615"/>
                  </a:lnTo>
                  <a:cubicBezTo>
                    <a:pt x="2181" y="4764"/>
                    <a:pt x="2062" y="4883"/>
                    <a:pt x="2062" y="5062"/>
                  </a:cubicBezTo>
                  <a:cubicBezTo>
                    <a:pt x="2053" y="5063"/>
                    <a:pt x="2041" y="5064"/>
                    <a:pt x="2026" y="5064"/>
                  </a:cubicBezTo>
                  <a:cubicBezTo>
                    <a:pt x="1725" y="5064"/>
                    <a:pt x="160" y="4788"/>
                    <a:pt x="186" y="4646"/>
                  </a:cubicBezTo>
                  <a:lnTo>
                    <a:pt x="186" y="4646"/>
                  </a:lnTo>
                  <a:cubicBezTo>
                    <a:pt x="1" y="5618"/>
                    <a:pt x="896" y="5726"/>
                    <a:pt x="1639" y="5726"/>
                  </a:cubicBezTo>
                  <a:cubicBezTo>
                    <a:pt x="1852" y="5726"/>
                    <a:pt x="2052" y="5717"/>
                    <a:pt x="2210" y="5717"/>
                  </a:cubicBezTo>
                  <a:cubicBezTo>
                    <a:pt x="2409" y="5717"/>
                    <a:pt x="2634" y="5664"/>
                    <a:pt x="2850" y="5664"/>
                  </a:cubicBezTo>
                  <a:cubicBezTo>
                    <a:pt x="2958" y="5664"/>
                    <a:pt x="3064" y="5677"/>
                    <a:pt x="3163" y="5717"/>
                  </a:cubicBezTo>
                  <a:cubicBezTo>
                    <a:pt x="3461" y="5836"/>
                    <a:pt x="3818" y="6164"/>
                    <a:pt x="4116" y="6342"/>
                  </a:cubicBezTo>
                  <a:cubicBezTo>
                    <a:pt x="3997" y="6432"/>
                    <a:pt x="3908" y="6551"/>
                    <a:pt x="3818" y="6670"/>
                  </a:cubicBezTo>
                  <a:cubicBezTo>
                    <a:pt x="3997" y="6670"/>
                    <a:pt x="4146" y="6700"/>
                    <a:pt x="4295" y="6759"/>
                  </a:cubicBezTo>
                  <a:cubicBezTo>
                    <a:pt x="4056" y="6938"/>
                    <a:pt x="3729" y="7057"/>
                    <a:pt x="3789" y="7384"/>
                  </a:cubicBezTo>
                  <a:cubicBezTo>
                    <a:pt x="3789" y="7504"/>
                    <a:pt x="4086" y="7533"/>
                    <a:pt x="4056" y="7801"/>
                  </a:cubicBezTo>
                  <a:cubicBezTo>
                    <a:pt x="4086" y="7801"/>
                    <a:pt x="4146" y="7801"/>
                    <a:pt x="4205" y="7831"/>
                  </a:cubicBezTo>
                  <a:cubicBezTo>
                    <a:pt x="4146" y="7920"/>
                    <a:pt x="3937" y="8307"/>
                    <a:pt x="3967" y="8397"/>
                  </a:cubicBezTo>
                  <a:cubicBezTo>
                    <a:pt x="4086" y="8665"/>
                    <a:pt x="4414" y="8635"/>
                    <a:pt x="4622" y="8724"/>
                  </a:cubicBezTo>
                  <a:cubicBezTo>
                    <a:pt x="4592" y="8754"/>
                    <a:pt x="4563" y="8784"/>
                    <a:pt x="4533" y="8814"/>
                  </a:cubicBezTo>
                  <a:cubicBezTo>
                    <a:pt x="4831" y="9052"/>
                    <a:pt x="4950" y="9528"/>
                    <a:pt x="4801" y="9856"/>
                  </a:cubicBezTo>
                  <a:cubicBezTo>
                    <a:pt x="4827" y="9850"/>
                    <a:pt x="4851" y="9848"/>
                    <a:pt x="4873" y="9848"/>
                  </a:cubicBezTo>
                  <a:cubicBezTo>
                    <a:pt x="5099" y="9848"/>
                    <a:pt x="5101" y="10115"/>
                    <a:pt x="5128" y="10332"/>
                  </a:cubicBezTo>
                  <a:cubicBezTo>
                    <a:pt x="5131" y="10357"/>
                    <a:pt x="5150" y="10368"/>
                    <a:pt x="5182" y="10368"/>
                  </a:cubicBezTo>
                  <a:cubicBezTo>
                    <a:pt x="5449" y="10368"/>
                    <a:pt x="6630" y="9549"/>
                    <a:pt x="6736" y="9469"/>
                  </a:cubicBezTo>
                  <a:cubicBezTo>
                    <a:pt x="7123" y="9111"/>
                    <a:pt x="7302" y="8724"/>
                    <a:pt x="7748" y="8397"/>
                  </a:cubicBezTo>
                  <a:cubicBezTo>
                    <a:pt x="8314" y="7980"/>
                    <a:pt x="8374" y="7772"/>
                    <a:pt x="8493" y="7117"/>
                  </a:cubicBezTo>
                  <a:cubicBezTo>
                    <a:pt x="8671" y="6223"/>
                    <a:pt x="9267" y="5360"/>
                    <a:pt x="9118" y="4437"/>
                  </a:cubicBezTo>
                  <a:cubicBezTo>
                    <a:pt x="9055" y="4012"/>
                    <a:pt x="8909" y="3870"/>
                    <a:pt x="8724" y="3870"/>
                  </a:cubicBezTo>
                  <a:cubicBezTo>
                    <a:pt x="8558" y="3870"/>
                    <a:pt x="8362" y="3983"/>
                    <a:pt x="8165" y="4109"/>
                  </a:cubicBezTo>
                  <a:cubicBezTo>
                    <a:pt x="8076" y="4199"/>
                    <a:pt x="8016" y="4318"/>
                    <a:pt x="7897" y="4377"/>
                  </a:cubicBezTo>
                  <a:cubicBezTo>
                    <a:pt x="7828" y="4412"/>
                    <a:pt x="7745" y="4420"/>
                    <a:pt x="7665" y="4420"/>
                  </a:cubicBezTo>
                  <a:cubicBezTo>
                    <a:pt x="7599" y="4420"/>
                    <a:pt x="7535" y="4415"/>
                    <a:pt x="7481" y="4415"/>
                  </a:cubicBezTo>
                  <a:cubicBezTo>
                    <a:pt x="7430" y="4415"/>
                    <a:pt x="7388" y="4419"/>
                    <a:pt x="7361" y="4437"/>
                  </a:cubicBezTo>
                  <a:cubicBezTo>
                    <a:pt x="7177" y="4516"/>
                    <a:pt x="7016" y="4734"/>
                    <a:pt x="6879" y="4928"/>
                  </a:cubicBezTo>
                  <a:lnTo>
                    <a:pt x="6879" y="4928"/>
                  </a:lnTo>
                  <a:cubicBezTo>
                    <a:pt x="7270" y="4358"/>
                    <a:pt x="7571" y="3483"/>
                    <a:pt x="7600" y="2799"/>
                  </a:cubicBezTo>
                  <a:cubicBezTo>
                    <a:pt x="7600" y="2114"/>
                    <a:pt x="7659" y="1370"/>
                    <a:pt x="7480" y="685"/>
                  </a:cubicBezTo>
                  <a:cubicBezTo>
                    <a:pt x="7451" y="536"/>
                    <a:pt x="7213" y="149"/>
                    <a:pt x="742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7"/>
            <p:cNvSpPr/>
            <p:nvPr/>
          </p:nvSpPr>
          <p:spPr>
            <a:xfrm>
              <a:off x="3652770" y="735150"/>
              <a:ext cx="36360" cy="98280"/>
            </a:xfrm>
            <a:custGeom>
              <a:avLst/>
              <a:gdLst/>
              <a:ahLst/>
              <a:cxnLst/>
              <a:rect l="l" t="t" r="r" b="b"/>
              <a:pathLst>
                <a:path w="1818" h="4914" extrusionOk="0">
                  <a:moveTo>
                    <a:pt x="835" y="0"/>
                  </a:moveTo>
                  <a:cubicBezTo>
                    <a:pt x="745" y="268"/>
                    <a:pt x="716" y="447"/>
                    <a:pt x="716" y="745"/>
                  </a:cubicBezTo>
                  <a:cubicBezTo>
                    <a:pt x="686" y="1608"/>
                    <a:pt x="686" y="2382"/>
                    <a:pt x="358" y="3186"/>
                  </a:cubicBezTo>
                  <a:cubicBezTo>
                    <a:pt x="150" y="3722"/>
                    <a:pt x="1" y="4288"/>
                    <a:pt x="60" y="4913"/>
                  </a:cubicBezTo>
                  <a:cubicBezTo>
                    <a:pt x="299" y="4854"/>
                    <a:pt x="477" y="4467"/>
                    <a:pt x="686" y="4318"/>
                  </a:cubicBezTo>
                  <a:cubicBezTo>
                    <a:pt x="1013" y="4079"/>
                    <a:pt x="1400" y="4050"/>
                    <a:pt x="1817" y="3960"/>
                  </a:cubicBezTo>
                  <a:cubicBezTo>
                    <a:pt x="1700" y="3918"/>
                    <a:pt x="1580" y="3903"/>
                    <a:pt x="1460" y="3903"/>
                  </a:cubicBezTo>
                  <a:cubicBezTo>
                    <a:pt x="1152" y="3903"/>
                    <a:pt x="837" y="4007"/>
                    <a:pt x="537" y="4050"/>
                  </a:cubicBezTo>
                  <a:cubicBezTo>
                    <a:pt x="567" y="4020"/>
                    <a:pt x="567" y="3901"/>
                    <a:pt x="596" y="3841"/>
                  </a:cubicBezTo>
                  <a:lnTo>
                    <a:pt x="507" y="3841"/>
                  </a:lnTo>
                  <a:cubicBezTo>
                    <a:pt x="835" y="2859"/>
                    <a:pt x="1251" y="1846"/>
                    <a:pt x="1043" y="775"/>
                  </a:cubicBezTo>
                  <a:cubicBezTo>
                    <a:pt x="983" y="507"/>
                    <a:pt x="864" y="268"/>
                    <a:pt x="83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7"/>
            <p:cNvSpPr/>
            <p:nvPr/>
          </p:nvSpPr>
          <p:spPr>
            <a:xfrm>
              <a:off x="3645630" y="829230"/>
              <a:ext cx="51240" cy="83980"/>
            </a:xfrm>
            <a:custGeom>
              <a:avLst/>
              <a:gdLst/>
              <a:ahLst/>
              <a:cxnLst/>
              <a:rect l="l" t="t" r="r" b="b"/>
              <a:pathLst>
                <a:path w="2562" h="4199" extrusionOk="0">
                  <a:moveTo>
                    <a:pt x="2561" y="1"/>
                  </a:moveTo>
                  <a:lnTo>
                    <a:pt x="2561" y="1"/>
                  </a:lnTo>
                  <a:cubicBezTo>
                    <a:pt x="2442" y="269"/>
                    <a:pt x="2234" y="418"/>
                    <a:pt x="2085" y="656"/>
                  </a:cubicBezTo>
                  <a:cubicBezTo>
                    <a:pt x="2025" y="745"/>
                    <a:pt x="1876" y="805"/>
                    <a:pt x="1847" y="924"/>
                  </a:cubicBezTo>
                  <a:cubicBezTo>
                    <a:pt x="1817" y="983"/>
                    <a:pt x="1936" y="1043"/>
                    <a:pt x="1936" y="1132"/>
                  </a:cubicBezTo>
                  <a:cubicBezTo>
                    <a:pt x="1787" y="1609"/>
                    <a:pt x="1489" y="2204"/>
                    <a:pt x="953" y="2383"/>
                  </a:cubicBezTo>
                  <a:cubicBezTo>
                    <a:pt x="805" y="2412"/>
                    <a:pt x="745" y="3038"/>
                    <a:pt x="685" y="3187"/>
                  </a:cubicBezTo>
                  <a:cubicBezTo>
                    <a:pt x="537" y="3544"/>
                    <a:pt x="269" y="3901"/>
                    <a:pt x="1" y="4169"/>
                  </a:cubicBezTo>
                  <a:lnTo>
                    <a:pt x="60" y="4199"/>
                  </a:lnTo>
                  <a:cubicBezTo>
                    <a:pt x="477" y="3812"/>
                    <a:pt x="1281" y="3425"/>
                    <a:pt x="1340" y="2799"/>
                  </a:cubicBezTo>
                  <a:cubicBezTo>
                    <a:pt x="2442" y="2412"/>
                    <a:pt x="2442" y="983"/>
                    <a:pt x="2561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7"/>
            <p:cNvSpPr/>
            <p:nvPr/>
          </p:nvSpPr>
          <p:spPr>
            <a:xfrm>
              <a:off x="3590850" y="799450"/>
              <a:ext cx="58980" cy="45280"/>
            </a:xfrm>
            <a:custGeom>
              <a:avLst/>
              <a:gdLst/>
              <a:ahLst/>
              <a:cxnLst/>
              <a:rect l="l" t="t" r="r" b="b"/>
              <a:pathLst>
                <a:path w="2949" h="2264" extrusionOk="0">
                  <a:moveTo>
                    <a:pt x="2948" y="1"/>
                  </a:moveTo>
                  <a:lnTo>
                    <a:pt x="2948" y="1"/>
                  </a:lnTo>
                  <a:cubicBezTo>
                    <a:pt x="2904" y="74"/>
                    <a:pt x="2873" y="148"/>
                    <a:pt x="2850" y="223"/>
                  </a:cubicBezTo>
                  <a:lnTo>
                    <a:pt x="2850" y="223"/>
                  </a:lnTo>
                  <a:cubicBezTo>
                    <a:pt x="2884" y="152"/>
                    <a:pt x="2917" y="78"/>
                    <a:pt x="2948" y="1"/>
                  </a:cubicBezTo>
                  <a:close/>
                  <a:moveTo>
                    <a:pt x="2850" y="223"/>
                  </a:moveTo>
                  <a:lnTo>
                    <a:pt x="2850" y="223"/>
                  </a:lnTo>
                  <a:cubicBezTo>
                    <a:pt x="2260" y="1440"/>
                    <a:pt x="1210" y="1786"/>
                    <a:pt x="0" y="2264"/>
                  </a:cubicBezTo>
                  <a:cubicBezTo>
                    <a:pt x="745" y="2085"/>
                    <a:pt x="1668" y="1787"/>
                    <a:pt x="2323" y="1341"/>
                  </a:cubicBezTo>
                  <a:cubicBezTo>
                    <a:pt x="2796" y="1017"/>
                    <a:pt x="2727" y="609"/>
                    <a:pt x="2850" y="22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7"/>
            <p:cNvSpPr/>
            <p:nvPr/>
          </p:nvSpPr>
          <p:spPr>
            <a:xfrm>
              <a:off x="3652770" y="756470"/>
              <a:ext cx="5940" cy="23360"/>
            </a:xfrm>
            <a:custGeom>
              <a:avLst/>
              <a:gdLst/>
              <a:ahLst/>
              <a:cxnLst/>
              <a:rect l="l" t="t" r="r" b="b"/>
              <a:pathLst>
                <a:path w="297" h="1168" extrusionOk="0">
                  <a:moveTo>
                    <a:pt x="98" y="0"/>
                  </a:moveTo>
                  <a:cubicBezTo>
                    <a:pt x="95" y="0"/>
                    <a:pt x="92" y="2"/>
                    <a:pt x="90" y="6"/>
                  </a:cubicBezTo>
                  <a:cubicBezTo>
                    <a:pt x="1" y="423"/>
                    <a:pt x="31" y="840"/>
                    <a:pt x="31" y="1167"/>
                  </a:cubicBezTo>
                  <a:cubicBezTo>
                    <a:pt x="120" y="989"/>
                    <a:pt x="269" y="721"/>
                    <a:pt x="269" y="483"/>
                  </a:cubicBezTo>
                  <a:cubicBezTo>
                    <a:pt x="297" y="371"/>
                    <a:pt x="143" y="0"/>
                    <a:pt x="9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7"/>
            <p:cNvSpPr/>
            <p:nvPr/>
          </p:nvSpPr>
          <p:spPr>
            <a:xfrm>
              <a:off x="3542610" y="757770"/>
              <a:ext cx="95300" cy="71740"/>
            </a:xfrm>
            <a:custGeom>
              <a:avLst/>
              <a:gdLst/>
              <a:ahLst/>
              <a:cxnLst/>
              <a:rect l="l" t="t" r="r" b="b"/>
              <a:pathLst>
                <a:path w="4765" h="3587" extrusionOk="0">
                  <a:moveTo>
                    <a:pt x="8" y="3572"/>
                  </a:moveTo>
                  <a:cubicBezTo>
                    <a:pt x="5" y="3573"/>
                    <a:pt x="3" y="3573"/>
                    <a:pt x="1" y="3574"/>
                  </a:cubicBezTo>
                  <a:cubicBezTo>
                    <a:pt x="3" y="3573"/>
                    <a:pt x="5" y="3573"/>
                    <a:pt x="8" y="3572"/>
                  </a:cubicBezTo>
                  <a:close/>
                  <a:moveTo>
                    <a:pt x="4705" y="1"/>
                  </a:moveTo>
                  <a:cubicBezTo>
                    <a:pt x="4675" y="239"/>
                    <a:pt x="4378" y="537"/>
                    <a:pt x="4139" y="596"/>
                  </a:cubicBezTo>
                  <a:cubicBezTo>
                    <a:pt x="4113" y="605"/>
                    <a:pt x="4090" y="609"/>
                    <a:pt x="4068" y="609"/>
                  </a:cubicBezTo>
                  <a:cubicBezTo>
                    <a:pt x="4015" y="609"/>
                    <a:pt x="3973" y="588"/>
                    <a:pt x="3931" y="567"/>
                  </a:cubicBezTo>
                  <a:cubicBezTo>
                    <a:pt x="3663" y="1013"/>
                    <a:pt x="3067" y="1519"/>
                    <a:pt x="3008" y="2025"/>
                  </a:cubicBezTo>
                  <a:cubicBezTo>
                    <a:pt x="3038" y="2036"/>
                    <a:pt x="3066" y="2041"/>
                    <a:pt x="3093" y="2041"/>
                  </a:cubicBezTo>
                  <a:cubicBezTo>
                    <a:pt x="3364" y="2041"/>
                    <a:pt x="3514" y="1544"/>
                    <a:pt x="3812" y="1490"/>
                  </a:cubicBezTo>
                  <a:lnTo>
                    <a:pt x="3812" y="1490"/>
                  </a:lnTo>
                  <a:cubicBezTo>
                    <a:pt x="3307" y="3005"/>
                    <a:pt x="1288" y="3275"/>
                    <a:pt x="8" y="3572"/>
                  </a:cubicBezTo>
                  <a:lnTo>
                    <a:pt x="8" y="3572"/>
                  </a:lnTo>
                  <a:cubicBezTo>
                    <a:pt x="138" y="3542"/>
                    <a:pt x="278" y="3532"/>
                    <a:pt x="423" y="3532"/>
                  </a:cubicBezTo>
                  <a:cubicBezTo>
                    <a:pt x="755" y="3532"/>
                    <a:pt x="1111" y="3586"/>
                    <a:pt x="1431" y="3586"/>
                  </a:cubicBezTo>
                  <a:cubicBezTo>
                    <a:pt x="1512" y="3586"/>
                    <a:pt x="1592" y="3583"/>
                    <a:pt x="1668" y="3574"/>
                  </a:cubicBezTo>
                  <a:cubicBezTo>
                    <a:pt x="2442" y="3455"/>
                    <a:pt x="3157" y="3008"/>
                    <a:pt x="3782" y="2561"/>
                  </a:cubicBezTo>
                  <a:cubicBezTo>
                    <a:pt x="4526" y="1996"/>
                    <a:pt x="4765" y="924"/>
                    <a:pt x="470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7"/>
            <p:cNvSpPr/>
            <p:nvPr/>
          </p:nvSpPr>
          <p:spPr>
            <a:xfrm>
              <a:off x="3156750" y="361010"/>
              <a:ext cx="532960" cy="404760"/>
            </a:xfrm>
            <a:custGeom>
              <a:avLst/>
              <a:gdLst/>
              <a:ahLst/>
              <a:cxnLst/>
              <a:rect l="l" t="t" r="r" b="b"/>
              <a:pathLst>
                <a:path w="26648" h="20238" extrusionOk="0">
                  <a:moveTo>
                    <a:pt x="15223" y="19218"/>
                  </a:moveTo>
                  <a:cubicBezTo>
                    <a:pt x="15232" y="19223"/>
                    <a:pt x="15236" y="19225"/>
                    <a:pt x="15235" y="19225"/>
                  </a:cubicBezTo>
                  <a:cubicBezTo>
                    <a:pt x="15234" y="19225"/>
                    <a:pt x="15229" y="19223"/>
                    <a:pt x="15223" y="19218"/>
                  </a:cubicBezTo>
                  <a:close/>
                  <a:moveTo>
                    <a:pt x="13061" y="0"/>
                  </a:moveTo>
                  <a:cubicBezTo>
                    <a:pt x="12564" y="0"/>
                    <a:pt x="12077" y="30"/>
                    <a:pt x="11612" y="99"/>
                  </a:cubicBezTo>
                  <a:cubicBezTo>
                    <a:pt x="10362" y="307"/>
                    <a:pt x="9260" y="426"/>
                    <a:pt x="8069" y="813"/>
                  </a:cubicBezTo>
                  <a:cubicBezTo>
                    <a:pt x="6997" y="1170"/>
                    <a:pt x="5985" y="1677"/>
                    <a:pt x="5032" y="2302"/>
                  </a:cubicBezTo>
                  <a:cubicBezTo>
                    <a:pt x="3156" y="3582"/>
                    <a:pt x="1459" y="5339"/>
                    <a:pt x="625" y="7483"/>
                  </a:cubicBezTo>
                  <a:cubicBezTo>
                    <a:pt x="357" y="8138"/>
                    <a:pt x="89" y="8822"/>
                    <a:pt x="60" y="9537"/>
                  </a:cubicBezTo>
                  <a:cubicBezTo>
                    <a:pt x="30" y="10311"/>
                    <a:pt x="179" y="11055"/>
                    <a:pt x="179" y="11830"/>
                  </a:cubicBezTo>
                  <a:cubicBezTo>
                    <a:pt x="179" y="12276"/>
                    <a:pt x="0" y="12812"/>
                    <a:pt x="30" y="13318"/>
                  </a:cubicBezTo>
                  <a:cubicBezTo>
                    <a:pt x="89" y="14063"/>
                    <a:pt x="238" y="14658"/>
                    <a:pt x="655" y="15254"/>
                  </a:cubicBezTo>
                  <a:cubicBezTo>
                    <a:pt x="953" y="15670"/>
                    <a:pt x="1280" y="15968"/>
                    <a:pt x="1489" y="16415"/>
                  </a:cubicBezTo>
                  <a:cubicBezTo>
                    <a:pt x="1608" y="16653"/>
                    <a:pt x="1221" y="17516"/>
                    <a:pt x="1161" y="17755"/>
                  </a:cubicBezTo>
                  <a:cubicBezTo>
                    <a:pt x="1072" y="18142"/>
                    <a:pt x="923" y="18529"/>
                    <a:pt x="893" y="18886"/>
                  </a:cubicBezTo>
                  <a:cubicBezTo>
                    <a:pt x="953" y="18797"/>
                    <a:pt x="1102" y="18737"/>
                    <a:pt x="1161" y="18707"/>
                  </a:cubicBezTo>
                  <a:lnTo>
                    <a:pt x="1161" y="18707"/>
                  </a:lnTo>
                  <a:cubicBezTo>
                    <a:pt x="1132" y="18767"/>
                    <a:pt x="1132" y="18826"/>
                    <a:pt x="1102" y="18886"/>
                  </a:cubicBezTo>
                  <a:cubicBezTo>
                    <a:pt x="1161" y="18856"/>
                    <a:pt x="1251" y="18797"/>
                    <a:pt x="1310" y="18737"/>
                  </a:cubicBezTo>
                  <a:lnTo>
                    <a:pt x="1310" y="18737"/>
                  </a:lnTo>
                  <a:cubicBezTo>
                    <a:pt x="1251" y="18886"/>
                    <a:pt x="1251" y="19065"/>
                    <a:pt x="1340" y="19214"/>
                  </a:cubicBezTo>
                  <a:cubicBezTo>
                    <a:pt x="1548" y="19035"/>
                    <a:pt x="1667" y="18678"/>
                    <a:pt x="1846" y="18439"/>
                  </a:cubicBezTo>
                  <a:lnTo>
                    <a:pt x="1846" y="18439"/>
                  </a:lnTo>
                  <a:cubicBezTo>
                    <a:pt x="1846" y="18469"/>
                    <a:pt x="1816" y="18529"/>
                    <a:pt x="1816" y="18588"/>
                  </a:cubicBezTo>
                  <a:cubicBezTo>
                    <a:pt x="1831" y="18573"/>
                    <a:pt x="1868" y="18566"/>
                    <a:pt x="1906" y="18566"/>
                  </a:cubicBezTo>
                  <a:cubicBezTo>
                    <a:pt x="1943" y="18566"/>
                    <a:pt x="1980" y="18573"/>
                    <a:pt x="1995" y="18588"/>
                  </a:cubicBezTo>
                  <a:cubicBezTo>
                    <a:pt x="2025" y="18648"/>
                    <a:pt x="2025" y="18737"/>
                    <a:pt x="2025" y="18797"/>
                  </a:cubicBezTo>
                  <a:cubicBezTo>
                    <a:pt x="2174" y="18916"/>
                    <a:pt x="2352" y="18975"/>
                    <a:pt x="2501" y="19065"/>
                  </a:cubicBezTo>
                  <a:cubicBezTo>
                    <a:pt x="3007" y="19452"/>
                    <a:pt x="3424" y="19749"/>
                    <a:pt x="3990" y="20047"/>
                  </a:cubicBezTo>
                  <a:cubicBezTo>
                    <a:pt x="4224" y="20175"/>
                    <a:pt x="4362" y="20238"/>
                    <a:pt x="4469" y="20238"/>
                  </a:cubicBezTo>
                  <a:cubicBezTo>
                    <a:pt x="4661" y="20238"/>
                    <a:pt x="4747" y="20033"/>
                    <a:pt x="5092" y="19630"/>
                  </a:cubicBezTo>
                  <a:cubicBezTo>
                    <a:pt x="5627" y="19065"/>
                    <a:pt x="6312" y="18499"/>
                    <a:pt x="6729" y="17844"/>
                  </a:cubicBezTo>
                  <a:cubicBezTo>
                    <a:pt x="6670" y="17814"/>
                    <a:pt x="6610" y="17814"/>
                    <a:pt x="6550" y="17814"/>
                  </a:cubicBezTo>
                  <a:cubicBezTo>
                    <a:pt x="6908" y="17576"/>
                    <a:pt x="7265" y="17278"/>
                    <a:pt x="7622" y="16921"/>
                  </a:cubicBezTo>
                  <a:cubicBezTo>
                    <a:pt x="7622" y="16981"/>
                    <a:pt x="7652" y="17010"/>
                    <a:pt x="7682" y="17070"/>
                  </a:cubicBezTo>
                  <a:cubicBezTo>
                    <a:pt x="7801" y="16921"/>
                    <a:pt x="7950" y="16772"/>
                    <a:pt x="8099" y="16683"/>
                  </a:cubicBezTo>
                  <a:cubicBezTo>
                    <a:pt x="8099" y="16683"/>
                    <a:pt x="9647" y="17933"/>
                    <a:pt x="9855" y="18082"/>
                  </a:cubicBezTo>
                  <a:cubicBezTo>
                    <a:pt x="10421" y="18499"/>
                    <a:pt x="11136" y="18886"/>
                    <a:pt x="11552" y="19511"/>
                  </a:cubicBezTo>
                  <a:cubicBezTo>
                    <a:pt x="12194" y="19162"/>
                    <a:pt x="12464" y="18498"/>
                    <a:pt x="13257" y="18498"/>
                  </a:cubicBezTo>
                  <a:cubicBezTo>
                    <a:pt x="13274" y="18498"/>
                    <a:pt x="13292" y="18498"/>
                    <a:pt x="13309" y="18499"/>
                  </a:cubicBezTo>
                  <a:cubicBezTo>
                    <a:pt x="13428" y="18499"/>
                    <a:pt x="13600" y="18494"/>
                    <a:pt x="13782" y="18494"/>
                  </a:cubicBezTo>
                  <a:cubicBezTo>
                    <a:pt x="14055" y="18494"/>
                    <a:pt x="14351" y="18505"/>
                    <a:pt x="14530" y="18559"/>
                  </a:cubicBezTo>
                  <a:cubicBezTo>
                    <a:pt x="14815" y="18644"/>
                    <a:pt x="14964" y="18948"/>
                    <a:pt x="15185" y="19183"/>
                  </a:cubicBezTo>
                  <a:lnTo>
                    <a:pt x="15185" y="19183"/>
                  </a:lnTo>
                  <a:cubicBezTo>
                    <a:pt x="15189" y="19439"/>
                    <a:pt x="15252" y="19667"/>
                    <a:pt x="15453" y="19839"/>
                  </a:cubicBezTo>
                  <a:cubicBezTo>
                    <a:pt x="15423" y="19452"/>
                    <a:pt x="15959" y="18797"/>
                    <a:pt x="16287" y="18469"/>
                  </a:cubicBezTo>
                  <a:cubicBezTo>
                    <a:pt x="17061" y="17636"/>
                    <a:pt x="18252" y="17338"/>
                    <a:pt x="18996" y="16564"/>
                  </a:cubicBezTo>
                  <a:lnTo>
                    <a:pt x="19472" y="16564"/>
                  </a:lnTo>
                  <a:cubicBezTo>
                    <a:pt x="19740" y="17695"/>
                    <a:pt x="21080" y="18231"/>
                    <a:pt x="21765" y="19094"/>
                  </a:cubicBezTo>
                  <a:cubicBezTo>
                    <a:pt x="21825" y="19065"/>
                    <a:pt x="21914" y="19035"/>
                    <a:pt x="21973" y="18975"/>
                  </a:cubicBezTo>
                  <a:lnTo>
                    <a:pt x="21973" y="18975"/>
                  </a:lnTo>
                  <a:cubicBezTo>
                    <a:pt x="22003" y="19184"/>
                    <a:pt x="21944" y="19362"/>
                    <a:pt x="21825" y="19541"/>
                  </a:cubicBezTo>
                  <a:cubicBezTo>
                    <a:pt x="22063" y="19422"/>
                    <a:pt x="22539" y="19303"/>
                    <a:pt x="22777" y="19124"/>
                  </a:cubicBezTo>
                  <a:lnTo>
                    <a:pt x="22777" y="19124"/>
                  </a:lnTo>
                  <a:cubicBezTo>
                    <a:pt x="22867" y="19362"/>
                    <a:pt x="22688" y="19601"/>
                    <a:pt x="22628" y="19898"/>
                  </a:cubicBezTo>
                  <a:cubicBezTo>
                    <a:pt x="22748" y="19720"/>
                    <a:pt x="22896" y="19571"/>
                    <a:pt x="23045" y="19422"/>
                  </a:cubicBezTo>
                  <a:lnTo>
                    <a:pt x="23045" y="19422"/>
                  </a:lnTo>
                  <a:cubicBezTo>
                    <a:pt x="23045" y="19482"/>
                    <a:pt x="23016" y="19541"/>
                    <a:pt x="22986" y="19601"/>
                  </a:cubicBezTo>
                  <a:cubicBezTo>
                    <a:pt x="23135" y="19452"/>
                    <a:pt x="23254" y="19243"/>
                    <a:pt x="23343" y="19065"/>
                  </a:cubicBezTo>
                  <a:lnTo>
                    <a:pt x="23343" y="19065"/>
                  </a:lnTo>
                  <a:cubicBezTo>
                    <a:pt x="23313" y="19243"/>
                    <a:pt x="23373" y="19452"/>
                    <a:pt x="23403" y="19601"/>
                  </a:cubicBezTo>
                  <a:cubicBezTo>
                    <a:pt x="23879" y="18826"/>
                    <a:pt x="24385" y="18767"/>
                    <a:pt x="25338" y="18767"/>
                  </a:cubicBezTo>
                  <a:cubicBezTo>
                    <a:pt x="25308" y="18469"/>
                    <a:pt x="25546" y="18231"/>
                    <a:pt x="25546" y="18112"/>
                  </a:cubicBezTo>
                  <a:cubicBezTo>
                    <a:pt x="25546" y="17844"/>
                    <a:pt x="25249" y="17636"/>
                    <a:pt x="25129" y="17397"/>
                  </a:cubicBezTo>
                  <a:cubicBezTo>
                    <a:pt x="24772" y="16713"/>
                    <a:pt x="24921" y="16028"/>
                    <a:pt x="25070" y="15254"/>
                  </a:cubicBezTo>
                  <a:cubicBezTo>
                    <a:pt x="25129" y="15254"/>
                    <a:pt x="25129" y="15313"/>
                    <a:pt x="25189" y="15313"/>
                  </a:cubicBezTo>
                  <a:cubicBezTo>
                    <a:pt x="25197" y="15315"/>
                    <a:pt x="25206" y="15316"/>
                    <a:pt x="25214" y="15316"/>
                  </a:cubicBezTo>
                  <a:cubicBezTo>
                    <a:pt x="25569" y="15316"/>
                    <a:pt x="26024" y="13549"/>
                    <a:pt x="26082" y="13259"/>
                  </a:cubicBezTo>
                  <a:cubicBezTo>
                    <a:pt x="26261" y="12395"/>
                    <a:pt x="26320" y="11502"/>
                    <a:pt x="25933" y="10698"/>
                  </a:cubicBezTo>
                  <a:lnTo>
                    <a:pt x="25933" y="10698"/>
                  </a:lnTo>
                  <a:cubicBezTo>
                    <a:pt x="26023" y="10758"/>
                    <a:pt x="26172" y="10787"/>
                    <a:pt x="26261" y="10877"/>
                  </a:cubicBezTo>
                  <a:cubicBezTo>
                    <a:pt x="26291" y="10460"/>
                    <a:pt x="25963" y="10103"/>
                    <a:pt x="25993" y="9686"/>
                  </a:cubicBezTo>
                  <a:lnTo>
                    <a:pt x="25993" y="9686"/>
                  </a:lnTo>
                  <a:cubicBezTo>
                    <a:pt x="26082" y="9775"/>
                    <a:pt x="26201" y="9775"/>
                    <a:pt x="26261" y="9805"/>
                  </a:cubicBezTo>
                  <a:cubicBezTo>
                    <a:pt x="26261" y="9507"/>
                    <a:pt x="26172" y="9180"/>
                    <a:pt x="26082" y="8912"/>
                  </a:cubicBezTo>
                  <a:lnTo>
                    <a:pt x="26082" y="8912"/>
                  </a:lnTo>
                  <a:cubicBezTo>
                    <a:pt x="26201" y="8971"/>
                    <a:pt x="26410" y="8971"/>
                    <a:pt x="26559" y="9031"/>
                  </a:cubicBezTo>
                  <a:cubicBezTo>
                    <a:pt x="26648" y="8554"/>
                    <a:pt x="26410" y="8019"/>
                    <a:pt x="26231" y="7602"/>
                  </a:cubicBezTo>
                  <a:cubicBezTo>
                    <a:pt x="25606" y="6262"/>
                    <a:pt x="24891" y="5130"/>
                    <a:pt x="23998" y="3969"/>
                  </a:cubicBezTo>
                  <a:cubicBezTo>
                    <a:pt x="23522" y="3344"/>
                    <a:pt x="22926" y="3016"/>
                    <a:pt x="22301" y="2600"/>
                  </a:cubicBezTo>
                  <a:cubicBezTo>
                    <a:pt x="20782" y="1558"/>
                    <a:pt x="19175" y="873"/>
                    <a:pt x="17358" y="515"/>
                  </a:cubicBezTo>
                  <a:cubicBezTo>
                    <a:pt x="16030" y="250"/>
                    <a:pt x="14503" y="0"/>
                    <a:pt x="1306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7"/>
            <p:cNvSpPr/>
            <p:nvPr/>
          </p:nvSpPr>
          <p:spPr>
            <a:xfrm>
              <a:off x="3157930" y="554710"/>
              <a:ext cx="72680" cy="156040"/>
            </a:xfrm>
            <a:custGeom>
              <a:avLst/>
              <a:gdLst/>
              <a:ahLst/>
              <a:cxnLst/>
              <a:rect l="l" t="t" r="r" b="b"/>
              <a:pathLst>
                <a:path w="3634" h="7802" extrusionOk="0">
                  <a:moveTo>
                    <a:pt x="2025" y="1"/>
                  </a:moveTo>
                  <a:cubicBezTo>
                    <a:pt x="1787" y="418"/>
                    <a:pt x="1876" y="924"/>
                    <a:pt x="1817" y="1430"/>
                  </a:cubicBezTo>
                  <a:cubicBezTo>
                    <a:pt x="1787" y="1370"/>
                    <a:pt x="1728" y="1251"/>
                    <a:pt x="1698" y="1162"/>
                  </a:cubicBezTo>
                  <a:cubicBezTo>
                    <a:pt x="1519" y="1758"/>
                    <a:pt x="1579" y="1787"/>
                    <a:pt x="1102" y="2115"/>
                  </a:cubicBezTo>
                  <a:cubicBezTo>
                    <a:pt x="864" y="2293"/>
                    <a:pt x="626" y="2442"/>
                    <a:pt x="418" y="2651"/>
                  </a:cubicBezTo>
                  <a:cubicBezTo>
                    <a:pt x="447" y="2651"/>
                    <a:pt x="477" y="2651"/>
                    <a:pt x="477" y="2710"/>
                  </a:cubicBezTo>
                  <a:cubicBezTo>
                    <a:pt x="429" y="2710"/>
                    <a:pt x="344" y="2748"/>
                    <a:pt x="250" y="2748"/>
                  </a:cubicBezTo>
                  <a:cubicBezTo>
                    <a:pt x="227" y="2748"/>
                    <a:pt x="203" y="2746"/>
                    <a:pt x="179" y="2740"/>
                  </a:cubicBezTo>
                  <a:lnTo>
                    <a:pt x="179" y="2740"/>
                  </a:lnTo>
                  <a:cubicBezTo>
                    <a:pt x="1" y="3306"/>
                    <a:pt x="179" y="4705"/>
                    <a:pt x="537" y="5182"/>
                  </a:cubicBezTo>
                  <a:cubicBezTo>
                    <a:pt x="507" y="4824"/>
                    <a:pt x="566" y="4289"/>
                    <a:pt x="804" y="4110"/>
                  </a:cubicBezTo>
                  <a:lnTo>
                    <a:pt x="804" y="4110"/>
                  </a:lnTo>
                  <a:cubicBezTo>
                    <a:pt x="824" y="4111"/>
                    <a:pt x="913" y="4116"/>
                    <a:pt x="983" y="4139"/>
                  </a:cubicBezTo>
                  <a:cubicBezTo>
                    <a:pt x="983" y="3961"/>
                    <a:pt x="1073" y="3901"/>
                    <a:pt x="983" y="3723"/>
                  </a:cubicBezTo>
                  <a:lnTo>
                    <a:pt x="983" y="3723"/>
                  </a:lnTo>
                  <a:cubicBezTo>
                    <a:pt x="1073" y="3752"/>
                    <a:pt x="1192" y="3723"/>
                    <a:pt x="1311" y="3782"/>
                  </a:cubicBezTo>
                  <a:cubicBezTo>
                    <a:pt x="1281" y="3693"/>
                    <a:pt x="1311" y="3574"/>
                    <a:pt x="1281" y="3484"/>
                  </a:cubicBezTo>
                  <a:cubicBezTo>
                    <a:pt x="1406" y="3399"/>
                    <a:pt x="1533" y="3362"/>
                    <a:pt x="1655" y="3362"/>
                  </a:cubicBezTo>
                  <a:cubicBezTo>
                    <a:pt x="2171" y="3362"/>
                    <a:pt x="2609" y="4032"/>
                    <a:pt x="2561" y="4586"/>
                  </a:cubicBezTo>
                  <a:cubicBezTo>
                    <a:pt x="2431" y="5422"/>
                    <a:pt x="1796" y="6166"/>
                    <a:pt x="1602" y="7060"/>
                  </a:cubicBezTo>
                  <a:lnTo>
                    <a:pt x="1602" y="7060"/>
                  </a:lnTo>
                  <a:cubicBezTo>
                    <a:pt x="1802" y="6630"/>
                    <a:pt x="2058" y="6269"/>
                    <a:pt x="2353" y="5777"/>
                  </a:cubicBezTo>
                  <a:cubicBezTo>
                    <a:pt x="2621" y="5330"/>
                    <a:pt x="3067" y="4794"/>
                    <a:pt x="3216" y="4288"/>
                  </a:cubicBezTo>
                  <a:cubicBezTo>
                    <a:pt x="3633" y="2740"/>
                    <a:pt x="2204" y="1400"/>
                    <a:pt x="2025" y="1"/>
                  </a:cubicBezTo>
                  <a:close/>
                  <a:moveTo>
                    <a:pt x="1602" y="7060"/>
                  </a:moveTo>
                  <a:cubicBezTo>
                    <a:pt x="1499" y="7280"/>
                    <a:pt x="1411" y="7519"/>
                    <a:pt x="1341" y="7802"/>
                  </a:cubicBezTo>
                  <a:lnTo>
                    <a:pt x="1549" y="7444"/>
                  </a:lnTo>
                  <a:cubicBezTo>
                    <a:pt x="1556" y="7313"/>
                    <a:pt x="1575" y="7185"/>
                    <a:pt x="1602" y="706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7"/>
            <p:cNvSpPr/>
            <p:nvPr/>
          </p:nvSpPr>
          <p:spPr>
            <a:xfrm>
              <a:off x="3621210" y="539230"/>
              <a:ext cx="52440" cy="172720"/>
            </a:xfrm>
            <a:custGeom>
              <a:avLst/>
              <a:gdLst/>
              <a:ahLst/>
              <a:cxnLst/>
              <a:rect l="l" t="t" r="r" b="b"/>
              <a:pathLst>
                <a:path w="2622" h="8636" extrusionOk="0">
                  <a:moveTo>
                    <a:pt x="1847" y="1"/>
                  </a:moveTo>
                  <a:cubicBezTo>
                    <a:pt x="1817" y="537"/>
                    <a:pt x="1728" y="2085"/>
                    <a:pt x="983" y="2144"/>
                  </a:cubicBezTo>
                  <a:cubicBezTo>
                    <a:pt x="775" y="3187"/>
                    <a:pt x="1" y="3752"/>
                    <a:pt x="120" y="4824"/>
                  </a:cubicBezTo>
                  <a:cubicBezTo>
                    <a:pt x="211" y="5697"/>
                    <a:pt x="657" y="6469"/>
                    <a:pt x="1133" y="7216"/>
                  </a:cubicBezTo>
                  <a:lnTo>
                    <a:pt x="1133" y="7216"/>
                  </a:lnTo>
                  <a:cubicBezTo>
                    <a:pt x="1051" y="6974"/>
                    <a:pt x="995" y="6720"/>
                    <a:pt x="983" y="6432"/>
                  </a:cubicBezTo>
                  <a:cubicBezTo>
                    <a:pt x="954" y="5985"/>
                    <a:pt x="924" y="5539"/>
                    <a:pt x="1192" y="5211"/>
                  </a:cubicBezTo>
                  <a:cubicBezTo>
                    <a:pt x="1311" y="5033"/>
                    <a:pt x="1490" y="5181"/>
                    <a:pt x="1609" y="5003"/>
                  </a:cubicBezTo>
                  <a:cubicBezTo>
                    <a:pt x="1787" y="4765"/>
                    <a:pt x="1787" y="4407"/>
                    <a:pt x="1936" y="4139"/>
                  </a:cubicBezTo>
                  <a:cubicBezTo>
                    <a:pt x="2085" y="4258"/>
                    <a:pt x="2115" y="4467"/>
                    <a:pt x="2115" y="4675"/>
                  </a:cubicBezTo>
                  <a:cubicBezTo>
                    <a:pt x="2442" y="3425"/>
                    <a:pt x="2621" y="1132"/>
                    <a:pt x="1847" y="1"/>
                  </a:cubicBezTo>
                  <a:close/>
                  <a:moveTo>
                    <a:pt x="1133" y="7216"/>
                  </a:moveTo>
                  <a:lnTo>
                    <a:pt x="1133" y="7216"/>
                  </a:lnTo>
                  <a:cubicBezTo>
                    <a:pt x="1253" y="7574"/>
                    <a:pt x="1431" y="7905"/>
                    <a:pt x="1609" y="8278"/>
                  </a:cubicBezTo>
                  <a:lnTo>
                    <a:pt x="1996" y="8635"/>
                  </a:lnTo>
                  <a:cubicBezTo>
                    <a:pt x="1752" y="8160"/>
                    <a:pt x="1436" y="7693"/>
                    <a:pt x="1133" y="721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3437810" y="630250"/>
              <a:ext cx="76840" cy="42040"/>
            </a:xfrm>
            <a:custGeom>
              <a:avLst/>
              <a:gdLst/>
              <a:ahLst/>
              <a:cxnLst/>
              <a:rect l="l" t="t" r="r" b="b"/>
              <a:pathLst>
                <a:path w="3842" h="2102" extrusionOk="0">
                  <a:moveTo>
                    <a:pt x="1" y="1732"/>
                  </a:moveTo>
                  <a:lnTo>
                    <a:pt x="1" y="1792"/>
                  </a:lnTo>
                  <a:cubicBezTo>
                    <a:pt x="72" y="1803"/>
                    <a:pt x="150" y="1811"/>
                    <a:pt x="229" y="1811"/>
                  </a:cubicBezTo>
                  <a:lnTo>
                    <a:pt x="229" y="1811"/>
                  </a:lnTo>
                  <a:cubicBezTo>
                    <a:pt x="145" y="1770"/>
                    <a:pt x="66" y="1739"/>
                    <a:pt x="1" y="1732"/>
                  </a:cubicBezTo>
                  <a:close/>
                  <a:moveTo>
                    <a:pt x="3692" y="1"/>
                  </a:moveTo>
                  <a:cubicBezTo>
                    <a:pt x="3245" y="1"/>
                    <a:pt x="2727" y="116"/>
                    <a:pt x="2353" y="303"/>
                  </a:cubicBezTo>
                  <a:cubicBezTo>
                    <a:pt x="1846" y="571"/>
                    <a:pt x="1489" y="1315"/>
                    <a:pt x="864" y="1315"/>
                  </a:cubicBezTo>
                  <a:cubicBezTo>
                    <a:pt x="888" y="1696"/>
                    <a:pt x="550" y="1811"/>
                    <a:pt x="230" y="1811"/>
                  </a:cubicBezTo>
                  <a:cubicBezTo>
                    <a:pt x="230" y="1811"/>
                    <a:pt x="230" y="1811"/>
                    <a:pt x="229" y="1811"/>
                  </a:cubicBezTo>
                  <a:lnTo>
                    <a:pt x="229" y="1811"/>
                  </a:lnTo>
                  <a:cubicBezTo>
                    <a:pt x="456" y="1920"/>
                    <a:pt x="730" y="2102"/>
                    <a:pt x="930" y="2102"/>
                  </a:cubicBezTo>
                  <a:cubicBezTo>
                    <a:pt x="959" y="2102"/>
                    <a:pt x="987" y="2098"/>
                    <a:pt x="1013" y="2089"/>
                  </a:cubicBezTo>
                  <a:cubicBezTo>
                    <a:pt x="1281" y="2000"/>
                    <a:pt x="1191" y="1643"/>
                    <a:pt x="1489" y="1553"/>
                  </a:cubicBezTo>
                  <a:cubicBezTo>
                    <a:pt x="1430" y="839"/>
                    <a:pt x="3305" y="154"/>
                    <a:pt x="3841" y="5"/>
                  </a:cubicBezTo>
                  <a:cubicBezTo>
                    <a:pt x="3793" y="2"/>
                    <a:pt x="3743" y="1"/>
                    <a:pt x="369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7"/>
            <p:cNvSpPr/>
            <p:nvPr/>
          </p:nvSpPr>
          <p:spPr>
            <a:xfrm>
              <a:off x="3157330" y="493390"/>
              <a:ext cx="32180" cy="83380"/>
            </a:xfrm>
            <a:custGeom>
              <a:avLst/>
              <a:gdLst/>
              <a:ahLst/>
              <a:cxnLst/>
              <a:rect l="l" t="t" r="r" b="b"/>
              <a:pathLst>
                <a:path w="1609" h="4169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90" y="864"/>
                    <a:pt x="1" y="3067"/>
                    <a:pt x="567" y="4168"/>
                  </a:cubicBezTo>
                  <a:cubicBezTo>
                    <a:pt x="448" y="3662"/>
                    <a:pt x="239" y="2858"/>
                    <a:pt x="656" y="2412"/>
                  </a:cubicBezTo>
                  <a:cubicBezTo>
                    <a:pt x="715" y="2501"/>
                    <a:pt x="864" y="2590"/>
                    <a:pt x="924" y="2710"/>
                  </a:cubicBezTo>
                  <a:cubicBezTo>
                    <a:pt x="894" y="2501"/>
                    <a:pt x="1013" y="2412"/>
                    <a:pt x="1073" y="2263"/>
                  </a:cubicBezTo>
                  <a:cubicBezTo>
                    <a:pt x="1251" y="2322"/>
                    <a:pt x="1460" y="2382"/>
                    <a:pt x="1609" y="2471"/>
                  </a:cubicBezTo>
                  <a:cubicBezTo>
                    <a:pt x="1311" y="2174"/>
                    <a:pt x="1162" y="1697"/>
                    <a:pt x="1103" y="1280"/>
                  </a:cubicBezTo>
                  <a:cubicBezTo>
                    <a:pt x="1103" y="1132"/>
                    <a:pt x="1043" y="89"/>
                    <a:pt x="113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7"/>
            <p:cNvSpPr/>
            <p:nvPr/>
          </p:nvSpPr>
          <p:spPr>
            <a:xfrm>
              <a:off x="3648010" y="468970"/>
              <a:ext cx="28600" cy="59560"/>
            </a:xfrm>
            <a:custGeom>
              <a:avLst/>
              <a:gdLst/>
              <a:ahLst/>
              <a:cxnLst/>
              <a:rect l="l" t="t" r="r" b="b"/>
              <a:pathLst>
                <a:path w="1430" h="2978" extrusionOk="0">
                  <a:moveTo>
                    <a:pt x="1" y="0"/>
                  </a:moveTo>
                  <a:cubicBezTo>
                    <a:pt x="477" y="655"/>
                    <a:pt x="209" y="1787"/>
                    <a:pt x="90" y="2531"/>
                  </a:cubicBezTo>
                  <a:cubicBezTo>
                    <a:pt x="179" y="2472"/>
                    <a:pt x="280" y="2446"/>
                    <a:pt x="385" y="2446"/>
                  </a:cubicBezTo>
                  <a:cubicBezTo>
                    <a:pt x="704" y="2446"/>
                    <a:pt x="1057" y="2687"/>
                    <a:pt x="1192" y="2978"/>
                  </a:cubicBezTo>
                  <a:cubicBezTo>
                    <a:pt x="1221" y="2650"/>
                    <a:pt x="1043" y="2353"/>
                    <a:pt x="1073" y="2025"/>
                  </a:cubicBezTo>
                  <a:lnTo>
                    <a:pt x="1073" y="2025"/>
                  </a:lnTo>
                  <a:cubicBezTo>
                    <a:pt x="1221" y="2174"/>
                    <a:pt x="1341" y="2353"/>
                    <a:pt x="1430" y="2561"/>
                  </a:cubicBezTo>
                  <a:cubicBezTo>
                    <a:pt x="1400" y="1727"/>
                    <a:pt x="626" y="923"/>
                    <a:pt x="209" y="268"/>
                  </a:cubicBez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7"/>
            <p:cNvSpPr/>
            <p:nvPr/>
          </p:nvSpPr>
          <p:spPr>
            <a:xfrm>
              <a:off x="3204970" y="666830"/>
              <a:ext cx="184620" cy="79060"/>
            </a:xfrm>
            <a:custGeom>
              <a:avLst/>
              <a:gdLst/>
              <a:ahLst/>
              <a:cxnLst/>
              <a:rect l="l" t="t" r="r" b="b"/>
              <a:pathLst>
                <a:path w="9231" h="3953" extrusionOk="0">
                  <a:moveTo>
                    <a:pt x="5624" y="0"/>
                  </a:moveTo>
                  <a:cubicBezTo>
                    <a:pt x="4874" y="0"/>
                    <a:pt x="4124" y="73"/>
                    <a:pt x="3425" y="231"/>
                  </a:cubicBezTo>
                  <a:cubicBezTo>
                    <a:pt x="1609" y="618"/>
                    <a:pt x="388" y="1898"/>
                    <a:pt x="1" y="3684"/>
                  </a:cubicBezTo>
                  <a:cubicBezTo>
                    <a:pt x="90" y="3684"/>
                    <a:pt x="120" y="3655"/>
                    <a:pt x="209" y="3595"/>
                  </a:cubicBezTo>
                  <a:cubicBezTo>
                    <a:pt x="269" y="3655"/>
                    <a:pt x="239" y="3744"/>
                    <a:pt x="328" y="3774"/>
                  </a:cubicBezTo>
                  <a:cubicBezTo>
                    <a:pt x="388" y="3744"/>
                    <a:pt x="418" y="3684"/>
                    <a:pt x="447" y="3684"/>
                  </a:cubicBezTo>
                  <a:cubicBezTo>
                    <a:pt x="596" y="3833"/>
                    <a:pt x="775" y="3923"/>
                    <a:pt x="954" y="3952"/>
                  </a:cubicBezTo>
                  <a:cubicBezTo>
                    <a:pt x="1013" y="3893"/>
                    <a:pt x="1102" y="3833"/>
                    <a:pt x="1132" y="3774"/>
                  </a:cubicBezTo>
                  <a:cubicBezTo>
                    <a:pt x="1306" y="3860"/>
                    <a:pt x="1432" y="3898"/>
                    <a:pt x="1530" y="3898"/>
                  </a:cubicBezTo>
                  <a:cubicBezTo>
                    <a:pt x="1835" y="3898"/>
                    <a:pt x="1866" y="3532"/>
                    <a:pt x="2204" y="3148"/>
                  </a:cubicBezTo>
                  <a:cubicBezTo>
                    <a:pt x="2770" y="2493"/>
                    <a:pt x="3604" y="1630"/>
                    <a:pt x="4467" y="1481"/>
                  </a:cubicBezTo>
                  <a:cubicBezTo>
                    <a:pt x="4288" y="1392"/>
                    <a:pt x="4169" y="1302"/>
                    <a:pt x="3991" y="1243"/>
                  </a:cubicBezTo>
                  <a:cubicBezTo>
                    <a:pt x="4451" y="880"/>
                    <a:pt x="5226" y="674"/>
                    <a:pt x="5900" y="674"/>
                  </a:cubicBezTo>
                  <a:cubicBezTo>
                    <a:pt x="6055" y="674"/>
                    <a:pt x="6204" y="685"/>
                    <a:pt x="6343" y="707"/>
                  </a:cubicBezTo>
                  <a:cubicBezTo>
                    <a:pt x="6343" y="737"/>
                    <a:pt x="6283" y="767"/>
                    <a:pt x="6283" y="796"/>
                  </a:cubicBezTo>
                  <a:cubicBezTo>
                    <a:pt x="6700" y="975"/>
                    <a:pt x="7236" y="975"/>
                    <a:pt x="7683" y="1094"/>
                  </a:cubicBezTo>
                  <a:cubicBezTo>
                    <a:pt x="7653" y="1094"/>
                    <a:pt x="7534" y="1064"/>
                    <a:pt x="7504" y="1064"/>
                  </a:cubicBezTo>
                  <a:cubicBezTo>
                    <a:pt x="8844" y="1422"/>
                    <a:pt x="8814" y="2464"/>
                    <a:pt x="8963" y="3506"/>
                  </a:cubicBezTo>
                  <a:cubicBezTo>
                    <a:pt x="8963" y="3357"/>
                    <a:pt x="9171" y="2970"/>
                    <a:pt x="9201" y="2791"/>
                  </a:cubicBezTo>
                  <a:cubicBezTo>
                    <a:pt x="9231" y="2493"/>
                    <a:pt x="9141" y="2285"/>
                    <a:pt x="9141" y="2017"/>
                  </a:cubicBezTo>
                  <a:cubicBezTo>
                    <a:pt x="9141" y="1981"/>
                    <a:pt x="9142" y="1945"/>
                    <a:pt x="9143" y="1909"/>
                  </a:cubicBezTo>
                  <a:lnTo>
                    <a:pt x="9143" y="1909"/>
                  </a:lnTo>
                  <a:cubicBezTo>
                    <a:pt x="9168" y="1722"/>
                    <a:pt x="9179" y="1536"/>
                    <a:pt x="9167" y="1358"/>
                  </a:cubicBezTo>
                  <a:lnTo>
                    <a:pt x="9167" y="1358"/>
                  </a:lnTo>
                  <a:cubicBezTo>
                    <a:pt x="9164" y="1075"/>
                    <a:pt x="9110" y="808"/>
                    <a:pt x="8874" y="588"/>
                  </a:cubicBezTo>
                  <a:lnTo>
                    <a:pt x="8858" y="588"/>
                  </a:lnTo>
                  <a:cubicBezTo>
                    <a:pt x="8826" y="556"/>
                    <a:pt x="8792" y="527"/>
                    <a:pt x="8754" y="499"/>
                  </a:cubicBezTo>
                  <a:cubicBezTo>
                    <a:pt x="8189" y="52"/>
                    <a:pt x="6998" y="82"/>
                    <a:pt x="6343" y="22"/>
                  </a:cubicBezTo>
                  <a:cubicBezTo>
                    <a:pt x="6104" y="8"/>
                    <a:pt x="5864" y="0"/>
                    <a:pt x="562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7"/>
            <p:cNvSpPr/>
            <p:nvPr/>
          </p:nvSpPr>
          <p:spPr>
            <a:xfrm>
              <a:off x="3456270" y="671650"/>
              <a:ext cx="181640" cy="62320"/>
            </a:xfrm>
            <a:custGeom>
              <a:avLst/>
              <a:gdLst/>
              <a:ahLst/>
              <a:cxnLst/>
              <a:rect l="l" t="t" r="r" b="b"/>
              <a:pathLst>
                <a:path w="9082" h="3116" extrusionOk="0">
                  <a:moveTo>
                    <a:pt x="4357" y="0"/>
                  </a:moveTo>
                  <a:cubicBezTo>
                    <a:pt x="4085" y="0"/>
                    <a:pt x="3814" y="8"/>
                    <a:pt x="3544" y="19"/>
                  </a:cubicBezTo>
                  <a:cubicBezTo>
                    <a:pt x="2710" y="49"/>
                    <a:pt x="1162" y="138"/>
                    <a:pt x="536" y="883"/>
                  </a:cubicBezTo>
                  <a:cubicBezTo>
                    <a:pt x="477" y="972"/>
                    <a:pt x="417" y="1032"/>
                    <a:pt x="388" y="1091"/>
                  </a:cubicBezTo>
                  <a:cubicBezTo>
                    <a:pt x="90" y="1657"/>
                    <a:pt x="1" y="2550"/>
                    <a:pt x="298" y="3116"/>
                  </a:cubicBezTo>
                  <a:cubicBezTo>
                    <a:pt x="388" y="2907"/>
                    <a:pt x="388" y="2580"/>
                    <a:pt x="536" y="2401"/>
                  </a:cubicBezTo>
                  <a:cubicBezTo>
                    <a:pt x="804" y="2044"/>
                    <a:pt x="1132" y="2223"/>
                    <a:pt x="1489" y="2074"/>
                  </a:cubicBezTo>
                  <a:cubicBezTo>
                    <a:pt x="1876" y="1955"/>
                    <a:pt x="2204" y="1419"/>
                    <a:pt x="2561" y="1210"/>
                  </a:cubicBezTo>
                  <a:cubicBezTo>
                    <a:pt x="3058" y="953"/>
                    <a:pt x="3585" y="785"/>
                    <a:pt x="4101" y="785"/>
                  </a:cubicBezTo>
                  <a:cubicBezTo>
                    <a:pt x="4482" y="785"/>
                    <a:pt x="4857" y="876"/>
                    <a:pt x="5211" y="1091"/>
                  </a:cubicBezTo>
                  <a:cubicBezTo>
                    <a:pt x="5628" y="1329"/>
                    <a:pt x="6015" y="1597"/>
                    <a:pt x="6313" y="1955"/>
                  </a:cubicBezTo>
                  <a:cubicBezTo>
                    <a:pt x="6402" y="2074"/>
                    <a:pt x="6819" y="3086"/>
                    <a:pt x="6819" y="3086"/>
                  </a:cubicBezTo>
                  <a:cubicBezTo>
                    <a:pt x="6871" y="3101"/>
                    <a:pt x="6923" y="3108"/>
                    <a:pt x="6975" y="3108"/>
                  </a:cubicBezTo>
                  <a:cubicBezTo>
                    <a:pt x="7329" y="3108"/>
                    <a:pt x="7638" y="2773"/>
                    <a:pt x="7742" y="2461"/>
                  </a:cubicBezTo>
                  <a:cubicBezTo>
                    <a:pt x="7801" y="2550"/>
                    <a:pt x="7920" y="2610"/>
                    <a:pt x="7950" y="2788"/>
                  </a:cubicBezTo>
                  <a:cubicBezTo>
                    <a:pt x="8055" y="2665"/>
                    <a:pt x="8171" y="2617"/>
                    <a:pt x="8293" y="2617"/>
                  </a:cubicBezTo>
                  <a:cubicBezTo>
                    <a:pt x="8554" y="2617"/>
                    <a:pt x="8838" y="2835"/>
                    <a:pt x="9082" y="2997"/>
                  </a:cubicBezTo>
                  <a:cubicBezTo>
                    <a:pt x="8962" y="2907"/>
                    <a:pt x="8754" y="1984"/>
                    <a:pt x="8635" y="1776"/>
                  </a:cubicBezTo>
                  <a:cubicBezTo>
                    <a:pt x="8397" y="1419"/>
                    <a:pt x="8099" y="1121"/>
                    <a:pt x="7742" y="883"/>
                  </a:cubicBezTo>
                  <a:cubicBezTo>
                    <a:pt x="6747" y="155"/>
                    <a:pt x="5554" y="0"/>
                    <a:pt x="4357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7"/>
            <p:cNvSpPr/>
            <p:nvPr/>
          </p:nvSpPr>
          <p:spPr>
            <a:xfrm>
              <a:off x="3175470" y="600570"/>
              <a:ext cx="52160" cy="133400"/>
            </a:xfrm>
            <a:custGeom>
              <a:avLst/>
              <a:gdLst/>
              <a:ahLst/>
              <a:cxnLst/>
              <a:rect l="l" t="t" r="r" b="b"/>
              <a:pathLst>
                <a:path w="2608" h="6670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982" y="626"/>
                    <a:pt x="2250" y="1578"/>
                    <a:pt x="1684" y="2025"/>
                  </a:cubicBezTo>
                  <a:cubicBezTo>
                    <a:pt x="1654" y="2025"/>
                    <a:pt x="1625" y="1966"/>
                    <a:pt x="1625" y="1966"/>
                  </a:cubicBezTo>
                  <a:cubicBezTo>
                    <a:pt x="1625" y="2561"/>
                    <a:pt x="1446" y="3246"/>
                    <a:pt x="1178" y="3782"/>
                  </a:cubicBezTo>
                  <a:cubicBezTo>
                    <a:pt x="1044" y="4084"/>
                    <a:pt x="825" y="4428"/>
                    <a:pt x="624" y="4792"/>
                  </a:cubicBezTo>
                  <a:lnTo>
                    <a:pt x="624" y="4792"/>
                  </a:lnTo>
                  <a:cubicBezTo>
                    <a:pt x="768" y="4557"/>
                    <a:pt x="916" y="4343"/>
                    <a:pt x="1029" y="4169"/>
                  </a:cubicBezTo>
                  <a:cubicBezTo>
                    <a:pt x="1506" y="3454"/>
                    <a:pt x="2101" y="2829"/>
                    <a:pt x="2250" y="1966"/>
                  </a:cubicBezTo>
                  <a:cubicBezTo>
                    <a:pt x="2369" y="1459"/>
                    <a:pt x="2607" y="358"/>
                    <a:pt x="2012" y="0"/>
                  </a:cubicBezTo>
                  <a:close/>
                  <a:moveTo>
                    <a:pt x="624" y="4792"/>
                  </a:moveTo>
                  <a:lnTo>
                    <a:pt x="624" y="4792"/>
                  </a:lnTo>
                  <a:cubicBezTo>
                    <a:pt x="301" y="5321"/>
                    <a:pt x="0" y="5957"/>
                    <a:pt x="173" y="6483"/>
                  </a:cubicBezTo>
                  <a:lnTo>
                    <a:pt x="173" y="6483"/>
                  </a:lnTo>
                  <a:cubicBezTo>
                    <a:pt x="61" y="5924"/>
                    <a:pt x="323" y="5336"/>
                    <a:pt x="624" y="4792"/>
                  </a:cubicBezTo>
                  <a:close/>
                  <a:moveTo>
                    <a:pt x="173" y="6483"/>
                  </a:moveTo>
                  <a:cubicBezTo>
                    <a:pt x="186" y="6546"/>
                    <a:pt x="203" y="6608"/>
                    <a:pt x="225" y="6670"/>
                  </a:cubicBezTo>
                  <a:lnTo>
                    <a:pt x="225" y="6610"/>
                  </a:lnTo>
                  <a:cubicBezTo>
                    <a:pt x="204" y="6569"/>
                    <a:pt x="187" y="6526"/>
                    <a:pt x="173" y="648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7"/>
            <p:cNvSpPr/>
            <p:nvPr/>
          </p:nvSpPr>
          <p:spPr>
            <a:xfrm>
              <a:off x="3620030" y="602950"/>
              <a:ext cx="38120" cy="114360"/>
            </a:xfrm>
            <a:custGeom>
              <a:avLst/>
              <a:gdLst/>
              <a:ahLst/>
              <a:cxnLst/>
              <a:rect l="l" t="t" r="r" b="b"/>
              <a:pathLst>
                <a:path w="1906" h="5718" extrusionOk="0">
                  <a:moveTo>
                    <a:pt x="566" y="1"/>
                  </a:moveTo>
                  <a:lnTo>
                    <a:pt x="477" y="90"/>
                  </a:lnTo>
                  <a:cubicBezTo>
                    <a:pt x="387" y="566"/>
                    <a:pt x="149" y="953"/>
                    <a:pt x="149" y="1430"/>
                  </a:cubicBezTo>
                  <a:cubicBezTo>
                    <a:pt x="149" y="1936"/>
                    <a:pt x="358" y="2442"/>
                    <a:pt x="566" y="2889"/>
                  </a:cubicBezTo>
                  <a:cubicBezTo>
                    <a:pt x="866" y="3489"/>
                    <a:pt x="1202" y="4067"/>
                    <a:pt x="1484" y="4657"/>
                  </a:cubicBezTo>
                  <a:lnTo>
                    <a:pt x="1484" y="4657"/>
                  </a:lnTo>
                  <a:cubicBezTo>
                    <a:pt x="1420" y="4434"/>
                    <a:pt x="1356" y="4214"/>
                    <a:pt x="1281" y="4020"/>
                  </a:cubicBezTo>
                  <a:cubicBezTo>
                    <a:pt x="1102" y="3603"/>
                    <a:pt x="923" y="3157"/>
                    <a:pt x="894" y="2680"/>
                  </a:cubicBezTo>
                  <a:cubicBezTo>
                    <a:pt x="0" y="2650"/>
                    <a:pt x="387" y="447"/>
                    <a:pt x="566" y="1"/>
                  </a:cubicBezTo>
                  <a:close/>
                  <a:moveTo>
                    <a:pt x="1484" y="4657"/>
                  </a:moveTo>
                  <a:cubicBezTo>
                    <a:pt x="1598" y="5051"/>
                    <a:pt x="1716" y="5451"/>
                    <a:pt x="1906" y="5717"/>
                  </a:cubicBezTo>
                  <a:cubicBezTo>
                    <a:pt x="1796" y="5354"/>
                    <a:pt x="1649" y="5003"/>
                    <a:pt x="1484" y="465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7"/>
            <p:cNvSpPr/>
            <p:nvPr/>
          </p:nvSpPr>
          <p:spPr>
            <a:xfrm>
              <a:off x="3302050" y="646250"/>
              <a:ext cx="16080" cy="7560"/>
            </a:xfrm>
            <a:custGeom>
              <a:avLst/>
              <a:gdLst/>
              <a:ahLst/>
              <a:cxnLst/>
              <a:rect l="l" t="t" r="r" b="b"/>
              <a:pathLst>
                <a:path w="804" h="378" extrusionOk="0">
                  <a:moveTo>
                    <a:pt x="321" y="0"/>
                  </a:moveTo>
                  <a:cubicBezTo>
                    <a:pt x="244" y="0"/>
                    <a:pt x="165" y="13"/>
                    <a:pt x="89" y="39"/>
                  </a:cubicBezTo>
                  <a:lnTo>
                    <a:pt x="0" y="128"/>
                  </a:lnTo>
                  <a:cubicBezTo>
                    <a:pt x="98" y="266"/>
                    <a:pt x="339" y="377"/>
                    <a:pt x="543" y="377"/>
                  </a:cubicBezTo>
                  <a:cubicBezTo>
                    <a:pt x="648" y="377"/>
                    <a:pt x="743" y="348"/>
                    <a:pt x="804" y="277"/>
                  </a:cubicBezTo>
                  <a:cubicBezTo>
                    <a:pt x="697" y="85"/>
                    <a:pt x="514" y="0"/>
                    <a:pt x="32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7"/>
            <p:cNvSpPr/>
            <p:nvPr/>
          </p:nvSpPr>
          <p:spPr>
            <a:xfrm>
              <a:off x="3528490" y="643970"/>
              <a:ext cx="14140" cy="8560"/>
            </a:xfrm>
            <a:custGeom>
              <a:avLst/>
              <a:gdLst/>
              <a:ahLst/>
              <a:cxnLst/>
              <a:rect l="l" t="t" r="r" b="b"/>
              <a:pathLst>
                <a:path w="707" h="428" extrusionOk="0">
                  <a:moveTo>
                    <a:pt x="569" y="0"/>
                  </a:moveTo>
                  <a:cubicBezTo>
                    <a:pt x="362" y="0"/>
                    <a:pt x="0" y="310"/>
                    <a:pt x="22" y="331"/>
                  </a:cubicBezTo>
                  <a:cubicBezTo>
                    <a:pt x="82" y="391"/>
                    <a:pt x="205" y="427"/>
                    <a:pt x="330" y="427"/>
                  </a:cubicBezTo>
                  <a:cubicBezTo>
                    <a:pt x="516" y="427"/>
                    <a:pt x="707" y="348"/>
                    <a:pt x="707" y="153"/>
                  </a:cubicBezTo>
                  <a:cubicBezTo>
                    <a:pt x="699" y="41"/>
                    <a:pt x="644" y="0"/>
                    <a:pt x="56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7"/>
            <p:cNvSpPr/>
            <p:nvPr/>
          </p:nvSpPr>
          <p:spPr>
            <a:xfrm>
              <a:off x="3199030" y="666550"/>
              <a:ext cx="206640" cy="181400"/>
            </a:xfrm>
            <a:custGeom>
              <a:avLst/>
              <a:gdLst/>
              <a:ahLst/>
              <a:cxnLst/>
              <a:rect l="l" t="t" r="r" b="b"/>
              <a:pathLst>
                <a:path w="10332" h="9070" extrusionOk="0">
                  <a:moveTo>
                    <a:pt x="5263" y="0"/>
                  </a:moveTo>
                  <a:cubicBezTo>
                    <a:pt x="5160" y="0"/>
                    <a:pt x="5054" y="11"/>
                    <a:pt x="4943" y="36"/>
                  </a:cubicBezTo>
                  <a:cubicBezTo>
                    <a:pt x="3960" y="215"/>
                    <a:pt x="2590" y="304"/>
                    <a:pt x="1876" y="1078"/>
                  </a:cubicBezTo>
                  <a:cubicBezTo>
                    <a:pt x="983" y="2061"/>
                    <a:pt x="357" y="3460"/>
                    <a:pt x="149" y="4770"/>
                  </a:cubicBezTo>
                  <a:cubicBezTo>
                    <a:pt x="0" y="5663"/>
                    <a:pt x="447" y="7271"/>
                    <a:pt x="923" y="8075"/>
                  </a:cubicBezTo>
                  <a:cubicBezTo>
                    <a:pt x="1393" y="8858"/>
                    <a:pt x="2504" y="9069"/>
                    <a:pt x="3392" y="9069"/>
                  </a:cubicBezTo>
                  <a:cubicBezTo>
                    <a:pt x="3517" y="9069"/>
                    <a:pt x="3638" y="9065"/>
                    <a:pt x="3752" y="9058"/>
                  </a:cubicBezTo>
                  <a:cubicBezTo>
                    <a:pt x="6491" y="8849"/>
                    <a:pt x="8545" y="7212"/>
                    <a:pt x="9260" y="4562"/>
                  </a:cubicBezTo>
                  <a:cubicBezTo>
                    <a:pt x="9558" y="3490"/>
                    <a:pt x="10332" y="840"/>
                    <a:pt x="8724" y="423"/>
                  </a:cubicBezTo>
                  <a:cubicBezTo>
                    <a:pt x="8425" y="328"/>
                    <a:pt x="8119" y="307"/>
                    <a:pt x="7813" y="307"/>
                  </a:cubicBezTo>
                  <a:cubicBezTo>
                    <a:pt x="7579" y="307"/>
                    <a:pt x="7345" y="319"/>
                    <a:pt x="7113" y="319"/>
                  </a:cubicBezTo>
                  <a:cubicBezTo>
                    <a:pt x="6984" y="319"/>
                    <a:pt x="6856" y="316"/>
                    <a:pt x="6729" y="304"/>
                  </a:cubicBezTo>
                  <a:cubicBezTo>
                    <a:pt x="6185" y="255"/>
                    <a:pt x="5765" y="0"/>
                    <a:pt x="526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7"/>
            <p:cNvSpPr/>
            <p:nvPr/>
          </p:nvSpPr>
          <p:spPr>
            <a:xfrm>
              <a:off x="3451510" y="672630"/>
              <a:ext cx="188780" cy="164320"/>
            </a:xfrm>
            <a:custGeom>
              <a:avLst/>
              <a:gdLst/>
              <a:ahLst/>
              <a:cxnLst/>
              <a:rect l="l" t="t" r="r" b="b"/>
              <a:pathLst>
                <a:path w="9439" h="8216" extrusionOk="0">
                  <a:moveTo>
                    <a:pt x="4016" y="1"/>
                  </a:moveTo>
                  <a:cubicBezTo>
                    <a:pt x="3569" y="1"/>
                    <a:pt x="3129" y="34"/>
                    <a:pt x="2710" y="89"/>
                  </a:cubicBezTo>
                  <a:cubicBezTo>
                    <a:pt x="1429" y="268"/>
                    <a:pt x="149" y="328"/>
                    <a:pt x="90" y="2055"/>
                  </a:cubicBezTo>
                  <a:cubicBezTo>
                    <a:pt x="0" y="4347"/>
                    <a:pt x="1161" y="6729"/>
                    <a:pt x="3216" y="7741"/>
                  </a:cubicBezTo>
                  <a:cubicBezTo>
                    <a:pt x="3902" y="8073"/>
                    <a:pt x="4645" y="8216"/>
                    <a:pt x="5384" y="8216"/>
                  </a:cubicBezTo>
                  <a:cubicBezTo>
                    <a:pt x="5575" y="8216"/>
                    <a:pt x="5766" y="8206"/>
                    <a:pt x="5955" y="8188"/>
                  </a:cubicBezTo>
                  <a:cubicBezTo>
                    <a:pt x="6789" y="8099"/>
                    <a:pt x="7503" y="7801"/>
                    <a:pt x="8039" y="7354"/>
                  </a:cubicBezTo>
                  <a:cubicBezTo>
                    <a:pt x="8903" y="6640"/>
                    <a:pt x="9409" y="5508"/>
                    <a:pt x="9439" y="4198"/>
                  </a:cubicBezTo>
                  <a:cubicBezTo>
                    <a:pt x="9439" y="3245"/>
                    <a:pt x="8694" y="1995"/>
                    <a:pt x="8039" y="1400"/>
                  </a:cubicBezTo>
                  <a:cubicBezTo>
                    <a:pt x="6991" y="351"/>
                    <a:pt x="5472" y="1"/>
                    <a:pt x="401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7"/>
            <p:cNvSpPr/>
            <p:nvPr/>
          </p:nvSpPr>
          <p:spPr>
            <a:xfrm>
              <a:off x="3292510" y="1031690"/>
              <a:ext cx="21460" cy="43320"/>
            </a:xfrm>
            <a:custGeom>
              <a:avLst/>
              <a:gdLst/>
              <a:ahLst/>
              <a:cxnLst/>
              <a:rect l="l" t="t" r="r" b="b"/>
              <a:pathLst>
                <a:path w="1073" h="2166" extrusionOk="0">
                  <a:moveTo>
                    <a:pt x="298" y="1"/>
                  </a:moveTo>
                  <a:cubicBezTo>
                    <a:pt x="1" y="537"/>
                    <a:pt x="1" y="1549"/>
                    <a:pt x="179" y="2145"/>
                  </a:cubicBezTo>
                  <a:cubicBezTo>
                    <a:pt x="187" y="2159"/>
                    <a:pt x="202" y="2166"/>
                    <a:pt x="224" y="2166"/>
                  </a:cubicBezTo>
                  <a:cubicBezTo>
                    <a:pt x="378" y="2166"/>
                    <a:pt x="842" y="1840"/>
                    <a:pt x="894" y="1787"/>
                  </a:cubicBezTo>
                  <a:cubicBezTo>
                    <a:pt x="1043" y="1609"/>
                    <a:pt x="1072" y="1460"/>
                    <a:pt x="1072" y="1222"/>
                  </a:cubicBezTo>
                  <a:cubicBezTo>
                    <a:pt x="1072" y="894"/>
                    <a:pt x="864" y="328"/>
                    <a:pt x="507" y="90"/>
                  </a:cubicBezTo>
                  <a:cubicBezTo>
                    <a:pt x="447" y="60"/>
                    <a:pt x="358" y="31"/>
                    <a:pt x="29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7"/>
            <p:cNvSpPr/>
            <p:nvPr/>
          </p:nvSpPr>
          <p:spPr>
            <a:xfrm>
              <a:off x="3305930" y="1031370"/>
              <a:ext cx="27880" cy="40580"/>
            </a:xfrm>
            <a:custGeom>
              <a:avLst/>
              <a:gdLst/>
              <a:ahLst/>
              <a:cxnLst/>
              <a:rect l="l" t="t" r="r" b="b"/>
              <a:pathLst>
                <a:path w="1394" h="2029" extrusionOk="0">
                  <a:moveTo>
                    <a:pt x="602" y="1"/>
                  </a:moveTo>
                  <a:cubicBezTo>
                    <a:pt x="510" y="1"/>
                    <a:pt x="411" y="59"/>
                    <a:pt x="312" y="196"/>
                  </a:cubicBezTo>
                  <a:cubicBezTo>
                    <a:pt x="143" y="393"/>
                    <a:pt x="1" y="2028"/>
                    <a:pt x="414" y="2028"/>
                  </a:cubicBezTo>
                  <a:cubicBezTo>
                    <a:pt x="438" y="2028"/>
                    <a:pt x="463" y="2023"/>
                    <a:pt x="491" y="2012"/>
                  </a:cubicBezTo>
                  <a:cubicBezTo>
                    <a:pt x="1393" y="1661"/>
                    <a:pt x="1093" y="1"/>
                    <a:pt x="60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7"/>
            <p:cNvSpPr/>
            <p:nvPr/>
          </p:nvSpPr>
          <p:spPr>
            <a:xfrm>
              <a:off x="3322290" y="1030670"/>
              <a:ext cx="29460" cy="38440"/>
            </a:xfrm>
            <a:custGeom>
              <a:avLst/>
              <a:gdLst/>
              <a:ahLst/>
              <a:cxnLst/>
              <a:rect l="l" t="t" r="r" b="b"/>
              <a:pathLst>
                <a:path w="1473" h="1922" extrusionOk="0">
                  <a:moveTo>
                    <a:pt x="654" y="1"/>
                  </a:moveTo>
                  <a:cubicBezTo>
                    <a:pt x="551" y="1"/>
                    <a:pt x="441" y="43"/>
                    <a:pt x="328" y="141"/>
                  </a:cubicBezTo>
                  <a:cubicBezTo>
                    <a:pt x="0" y="409"/>
                    <a:pt x="0" y="1779"/>
                    <a:pt x="477" y="1898"/>
                  </a:cubicBezTo>
                  <a:cubicBezTo>
                    <a:pt x="551" y="1914"/>
                    <a:pt x="619" y="1921"/>
                    <a:pt x="682" y="1921"/>
                  </a:cubicBezTo>
                  <a:cubicBezTo>
                    <a:pt x="974" y="1921"/>
                    <a:pt x="1153" y="1761"/>
                    <a:pt x="1251" y="1541"/>
                  </a:cubicBezTo>
                  <a:cubicBezTo>
                    <a:pt x="1472" y="974"/>
                    <a:pt x="1144" y="1"/>
                    <a:pt x="65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7"/>
            <p:cNvSpPr/>
            <p:nvPr/>
          </p:nvSpPr>
          <p:spPr>
            <a:xfrm>
              <a:off x="3343130" y="1025030"/>
              <a:ext cx="29800" cy="46580"/>
            </a:xfrm>
            <a:custGeom>
              <a:avLst/>
              <a:gdLst/>
              <a:ahLst/>
              <a:cxnLst/>
              <a:rect l="l" t="t" r="r" b="b"/>
              <a:pathLst>
                <a:path w="1490" h="2329" extrusionOk="0">
                  <a:moveTo>
                    <a:pt x="746" y="1"/>
                  </a:moveTo>
                  <a:cubicBezTo>
                    <a:pt x="533" y="1"/>
                    <a:pt x="310" y="98"/>
                    <a:pt x="179" y="334"/>
                  </a:cubicBezTo>
                  <a:cubicBezTo>
                    <a:pt x="0" y="691"/>
                    <a:pt x="179" y="1138"/>
                    <a:pt x="328" y="1495"/>
                  </a:cubicBezTo>
                  <a:cubicBezTo>
                    <a:pt x="387" y="1614"/>
                    <a:pt x="894" y="2269"/>
                    <a:pt x="894" y="2329"/>
                  </a:cubicBezTo>
                  <a:cubicBezTo>
                    <a:pt x="1072" y="1763"/>
                    <a:pt x="1489" y="1048"/>
                    <a:pt x="1340" y="483"/>
                  </a:cubicBezTo>
                  <a:cubicBezTo>
                    <a:pt x="1281" y="215"/>
                    <a:pt x="1043" y="36"/>
                    <a:pt x="834" y="6"/>
                  </a:cubicBezTo>
                  <a:cubicBezTo>
                    <a:pt x="805" y="3"/>
                    <a:pt x="776" y="1"/>
                    <a:pt x="74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7"/>
            <p:cNvSpPr/>
            <p:nvPr/>
          </p:nvSpPr>
          <p:spPr>
            <a:xfrm>
              <a:off x="3369330" y="1021550"/>
              <a:ext cx="26820" cy="41980"/>
            </a:xfrm>
            <a:custGeom>
              <a:avLst/>
              <a:gdLst/>
              <a:ahLst/>
              <a:cxnLst/>
              <a:rect l="l" t="t" r="r" b="b"/>
              <a:pathLst>
                <a:path w="1341" h="2099" extrusionOk="0">
                  <a:moveTo>
                    <a:pt x="705" y="1"/>
                  </a:moveTo>
                  <a:cubicBezTo>
                    <a:pt x="457" y="1"/>
                    <a:pt x="196" y="251"/>
                    <a:pt x="120" y="538"/>
                  </a:cubicBezTo>
                  <a:cubicBezTo>
                    <a:pt x="0" y="984"/>
                    <a:pt x="0" y="1610"/>
                    <a:pt x="90" y="2056"/>
                  </a:cubicBezTo>
                  <a:cubicBezTo>
                    <a:pt x="243" y="2085"/>
                    <a:pt x="374" y="2098"/>
                    <a:pt x="488" y="2098"/>
                  </a:cubicBezTo>
                  <a:cubicBezTo>
                    <a:pt x="729" y="2098"/>
                    <a:pt x="891" y="2038"/>
                    <a:pt x="1013" y="1937"/>
                  </a:cubicBezTo>
                  <a:cubicBezTo>
                    <a:pt x="1340" y="1669"/>
                    <a:pt x="1251" y="567"/>
                    <a:pt x="1072" y="270"/>
                  </a:cubicBezTo>
                  <a:cubicBezTo>
                    <a:pt x="977" y="78"/>
                    <a:pt x="843" y="1"/>
                    <a:pt x="70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7"/>
            <p:cNvSpPr/>
            <p:nvPr/>
          </p:nvSpPr>
          <p:spPr>
            <a:xfrm>
              <a:off x="3393750" y="1011530"/>
              <a:ext cx="36340" cy="59060"/>
            </a:xfrm>
            <a:custGeom>
              <a:avLst/>
              <a:gdLst/>
              <a:ahLst/>
              <a:cxnLst/>
              <a:rect l="l" t="t" r="r" b="b"/>
              <a:pathLst>
                <a:path w="1817" h="2953" extrusionOk="0">
                  <a:moveTo>
                    <a:pt x="1056" y="1"/>
                  </a:moveTo>
                  <a:cubicBezTo>
                    <a:pt x="997" y="1"/>
                    <a:pt x="933" y="18"/>
                    <a:pt x="864" y="56"/>
                  </a:cubicBezTo>
                  <a:cubicBezTo>
                    <a:pt x="149" y="473"/>
                    <a:pt x="0" y="1575"/>
                    <a:pt x="30" y="2259"/>
                  </a:cubicBezTo>
                  <a:cubicBezTo>
                    <a:pt x="60" y="2766"/>
                    <a:pt x="149" y="2825"/>
                    <a:pt x="715" y="2914"/>
                  </a:cubicBezTo>
                  <a:cubicBezTo>
                    <a:pt x="762" y="2914"/>
                    <a:pt x="1439" y="2953"/>
                    <a:pt x="1708" y="2953"/>
                  </a:cubicBezTo>
                  <a:cubicBezTo>
                    <a:pt x="1775" y="2953"/>
                    <a:pt x="1816" y="2950"/>
                    <a:pt x="1816" y="2944"/>
                  </a:cubicBezTo>
                  <a:cubicBezTo>
                    <a:pt x="1816" y="2855"/>
                    <a:pt x="1816" y="2527"/>
                    <a:pt x="1816" y="2140"/>
                  </a:cubicBezTo>
                  <a:cubicBezTo>
                    <a:pt x="1737" y="1261"/>
                    <a:pt x="1561" y="1"/>
                    <a:pt x="105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7"/>
            <p:cNvSpPr/>
            <p:nvPr/>
          </p:nvSpPr>
          <p:spPr>
            <a:xfrm>
              <a:off x="3546790" y="1025750"/>
              <a:ext cx="21460" cy="43340"/>
            </a:xfrm>
            <a:custGeom>
              <a:avLst/>
              <a:gdLst/>
              <a:ahLst/>
              <a:cxnLst/>
              <a:rect l="l" t="t" r="r" b="b"/>
              <a:pathLst>
                <a:path w="1073" h="2167" extrusionOk="0">
                  <a:moveTo>
                    <a:pt x="715" y="0"/>
                  </a:moveTo>
                  <a:cubicBezTo>
                    <a:pt x="625" y="30"/>
                    <a:pt x="566" y="60"/>
                    <a:pt x="506" y="119"/>
                  </a:cubicBezTo>
                  <a:cubicBezTo>
                    <a:pt x="149" y="357"/>
                    <a:pt x="0" y="953"/>
                    <a:pt x="0" y="1251"/>
                  </a:cubicBezTo>
                  <a:cubicBezTo>
                    <a:pt x="0" y="1489"/>
                    <a:pt x="60" y="1638"/>
                    <a:pt x="209" y="1816"/>
                  </a:cubicBezTo>
                  <a:cubicBezTo>
                    <a:pt x="234" y="1868"/>
                    <a:pt x="731" y="2167"/>
                    <a:pt x="882" y="2167"/>
                  </a:cubicBezTo>
                  <a:cubicBezTo>
                    <a:pt x="904" y="2167"/>
                    <a:pt x="919" y="2160"/>
                    <a:pt x="923" y="2144"/>
                  </a:cubicBezTo>
                  <a:cubicBezTo>
                    <a:pt x="1072" y="1519"/>
                    <a:pt x="1012" y="536"/>
                    <a:pt x="71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7"/>
            <p:cNvSpPr/>
            <p:nvPr/>
          </p:nvSpPr>
          <p:spPr>
            <a:xfrm>
              <a:off x="3527350" y="1026490"/>
              <a:ext cx="28000" cy="40540"/>
            </a:xfrm>
            <a:custGeom>
              <a:avLst/>
              <a:gdLst/>
              <a:ahLst/>
              <a:cxnLst/>
              <a:rect l="l" t="t" r="r" b="b"/>
              <a:pathLst>
                <a:path w="1400" h="2027" extrusionOk="0">
                  <a:moveTo>
                    <a:pt x="724" y="0"/>
                  </a:moveTo>
                  <a:cubicBezTo>
                    <a:pt x="231" y="0"/>
                    <a:pt x="0" y="1688"/>
                    <a:pt x="913" y="2018"/>
                  </a:cubicBezTo>
                  <a:cubicBezTo>
                    <a:pt x="933" y="2024"/>
                    <a:pt x="952" y="2026"/>
                    <a:pt x="970" y="2026"/>
                  </a:cubicBezTo>
                  <a:cubicBezTo>
                    <a:pt x="1400" y="2026"/>
                    <a:pt x="1173" y="372"/>
                    <a:pt x="1002" y="172"/>
                  </a:cubicBezTo>
                  <a:cubicBezTo>
                    <a:pt x="904" y="52"/>
                    <a:pt x="810" y="0"/>
                    <a:pt x="72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7"/>
            <p:cNvSpPr/>
            <p:nvPr/>
          </p:nvSpPr>
          <p:spPr>
            <a:xfrm>
              <a:off x="3509030" y="1026250"/>
              <a:ext cx="30040" cy="38700"/>
            </a:xfrm>
            <a:custGeom>
              <a:avLst/>
              <a:gdLst/>
              <a:ahLst/>
              <a:cxnLst/>
              <a:rect l="l" t="t" r="r" b="b"/>
              <a:pathLst>
                <a:path w="1502" h="1935" extrusionOk="0">
                  <a:moveTo>
                    <a:pt x="775" y="0"/>
                  </a:moveTo>
                  <a:cubicBezTo>
                    <a:pt x="275" y="0"/>
                    <a:pt x="1" y="1033"/>
                    <a:pt x="251" y="1583"/>
                  </a:cubicBezTo>
                  <a:cubicBezTo>
                    <a:pt x="340" y="1784"/>
                    <a:pt x="496" y="1935"/>
                    <a:pt x="745" y="1935"/>
                  </a:cubicBezTo>
                  <a:cubicBezTo>
                    <a:pt x="827" y="1935"/>
                    <a:pt x="921" y="1918"/>
                    <a:pt x="1025" y="1881"/>
                  </a:cubicBezTo>
                  <a:cubicBezTo>
                    <a:pt x="1501" y="1762"/>
                    <a:pt x="1412" y="392"/>
                    <a:pt x="1084" y="124"/>
                  </a:cubicBezTo>
                  <a:cubicBezTo>
                    <a:pt x="974" y="38"/>
                    <a:pt x="871" y="0"/>
                    <a:pt x="77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7"/>
            <p:cNvSpPr/>
            <p:nvPr/>
          </p:nvSpPr>
          <p:spPr>
            <a:xfrm>
              <a:off x="3487830" y="1022050"/>
              <a:ext cx="29200" cy="46580"/>
            </a:xfrm>
            <a:custGeom>
              <a:avLst/>
              <a:gdLst/>
              <a:ahLst/>
              <a:cxnLst/>
              <a:rect l="l" t="t" r="r" b="b"/>
              <a:pathLst>
                <a:path w="1460" h="2329" extrusionOk="0">
                  <a:moveTo>
                    <a:pt x="684" y="1"/>
                  </a:moveTo>
                  <a:cubicBezTo>
                    <a:pt x="655" y="1"/>
                    <a:pt x="625" y="3"/>
                    <a:pt x="596" y="7"/>
                  </a:cubicBezTo>
                  <a:cubicBezTo>
                    <a:pt x="358" y="66"/>
                    <a:pt x="149" y="245"/>
                    <a:pt x="90" y="513"/>
                  </a:cubicBezTo>
                  <a:cubicBezTo>
                    <a:pt x="1" y="1108"/>
                    <a:pt x="447" y="1793"/>
                    <a:pt x="626" y="2329"/>
                  </a:cubicBezTo>
                  <a:cubicBezTo>
                    <a:pt x="626" y="2269"/>
                    <a:pt x="1102" y="1585"/>
                    <a:pt x="1162" y="1465"/>
                  </a:cubicBezTo>
                  <a:cubicBezTo>
                    <a:pt x="1281" y="1108"/>
                    <a:pt x="1459" y="662"/>
                    <a:pt x="1251" y="304"/>
                  </a:cubicBezTo>
                  <a:cubicBezTo>
                    <a:pt x="1094" y="95"/>
                    <a:pt x="892" y="1"/>
                    <a:pt x="68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7"/>
            <p:cNvSpPr/>
            <p:nvPr/>
          </p:nvSpPr>
          <p:spPr>
            <a:xfrm>
              <a:off x="3464610" y="1020190"/>
              <a:ext cx="26820" cy="41400"/>
            </a:xfrm>
            <a:custGeom>
              <a:avLst/>
              <a:gdLst/>
              <a:ahLst/>
              <a:cxnLst/>
              <a:rect l="l" t="t" r="r" b="b"/>
              <a:pathLst>
                <a:path w="1341" h="2070" extrusionOk="0">
                  <a:moveTo>
                    <a:pt x="561" y="0"/>
                  </a:moveTo>
                  <a:cubicBezTo>
                    <a:pt x="417" y="0"/>
                    <a:pt x="278" y="80"/>
                    <a:pt x="179" y="278"/>
                  </a:cubicBezTo>
                  <a:cubicBezTo>
                    <a:pt x="30" y="576"/>
                    <a:pt x="0" y="1707"/>
                    <a:pt x="328" y="1945"/>
                  </a:cubicBezTo>
                  <a:cubicBezTo>
                    <a:pt x="438" y="2019"/>
                    <a:pt x="594" y="2070"/>
                    <a:pt x="803" y="2070"/>
                  </a:cubicBezTo>
                  <a:cubicBezTo>
                    <a:pt x="931" y="2070"/>
                    <a:pt x="1080" y="2051"/>
                    <a:pt x="1251" y="2005"/>
                  </a:cubicBezTo>
                  <a:cubicBezTo>
                    <a:pt x="1340" y="1558"/>
                    <a:pt x="1310" y="933"/>
                    <a:pt x="1162" y="516"/>
                  </a:cubicBezTo>
                  <a:cubicBezTo>
                    <a:pt x="1068" y="235"/>
                    <a:pt x="808" y="0"/>
                    <a:pt x="56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7"/>
            <p:cNvSpPr/>
            <p:nvPr/>
          </p:nvSpPr>
          <p:spPr>
            <a:xfrm>
              <a:off x="3430670" y="1011550"/>
              <a:ext cx="35740" cy="59580"/>
            </a:xfrm>
            <a:custGeom>
              <a:avLst/>
              <a:gdLst/>
              <a:ahLst/>
              <a:cxnLst/>
              <a:rect l="l" t="t" r="r" b="b"/>
              <a:pathLst>
                <a:path w="1787" h="2979" extrusionOk="0">
                  <a:moveTo>
                    <a:pt x="668" y="1"/>
                  </a:moveTo>
                  <a:cubicBezTo>
                    <a:pt x="149" y="1"/>
                    <a:pt x="27" y="1291"/>
                    <a:pt x="0" y="2199"/>
                  </a:cubicBezTo>
                  <a:cubicBezTo>
                    <a:pt x="0" y="2586"/>
                    <a:pt x="30" y="2884"/>
                    <a:pt x="30" y="2973"/>
                  </a:cubicBezTo>
                  <a:cubicBezTo>
                    <a:pt x="30" y="2977"/>
                    <a:pt x="50" y="2979"/>
                    <a:pt x="86" y="2979"/>
                  </a:cubicBezTo>
                  <a:cubicBezTo>
                    <a:pt x="302" y="2979"/>
                    <a:pt x="1085" y="2909"/>
                    <a:pt x="1161" y="2884"/>
                  </a:cubicBezTo>
                  <a:cubicBezTo>
                    <a:pt x="1697" y="2794"/>
                    <a:pt x="1787" y="2705"/>
                    <a:pt x="1787" y="2199"/>
                  </a:cubicBezTo>
                  <a:cubicBezTo>
                    <a:pt x="1757" y="1514"/>
                    <a:pt x="1578" y="442"/>
                    <a:pt x="864" y="55"/>
                  </a:cubicBezTo>
                  <a:cubicBezTo>
                    <a:pt x="793" y="18"/>
                    <a:pt x="728" y="1"/>
                    <a:pt x="66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7"/>
            <p:cNvSpPr/>
            <p:nvPr/>
          </p:nvSpPr>
          <p:spPr>
            <a:xfrm>
              <a:off x="3391370" y="1609910"/>
              <a:ext cx="104240" cy="32180"/>
            </a:xfrm>
            <a:custGeom>
              <a:avLst/>
              <a:gdLst/>
              <a:ahLst/>
              <a:cxnLst/>
              <a:rect l="l" t="t" r="r" b="b"/>
              <a:pathLst>
                <a:path w="5212" h="1609" extrusionOk="0">
                  <a:moveTo>
                    <a:pt x="4972" y="1"/>
                  </a:moveTo>
                  <a:lnTo>
                    <a:pt x="4972" y="1"/>
                  </a:lnTo>
                  <a:cubicBezTo>
                    <a:pt x="4913" y="30"/>
                    <a:pt x="4883" y="60"/>
                    <a:pt x="4853" y="60"/>
                  </a:cubicBezTo>
                  <a:cubicBezTo>
                    <a:pt x="4877" y="60"/>
                    <a:pt x="4899" y="65"/>
                    <a:pt x="4918" y="74"/>
                  </a:cubicBezTo>
                  <a:lnTo>
                    <a:pt x="4918" y="74"/>
                  </a:lnTo>
                  <a:cubicBezTo>
                    <a:pt x="4936" y="50"/>
                    <a:pt x="4955" y="26"/>
                    <a:pt x="4972" y="1"/>
                  </a:cubicBezTo>
                  <a:close/>
                  <a:moveTo>
                    <a:pt x="0" y="656"/>
                  </a:moveTo>
                  <a:lnTo>
                    <a:pt x="0" y="656"/>
                  </a:lnTo>
                  <a:cubicBezTo>
                    <a:pt x="8" y="662"/>
                    <a:pt x="16" y="668"/>
                    <a:pt x="25" y="674"/>
                  </a:cubicBezTo>
                  <a:lnTo>
                    <a:pt x="25" y="674"/>
                  </a:lnTo>
                  <a:cubicBezTo>
                    <a:pt x="17" y="668"/>
                    <a:pt x="8" y="662"/>
                    <a:pt x="0" y="656"/>
                  </a:cubicBezTo>
                  <a:close/>
                  <a:moveTo>
                    <a:pt x="4918" y="74"/>
                  </a:moveTo>
                  <a:cubicBezTo>
                    <a:pt x="4419" y="723"/>
                    <a:pt x="3755" y="848"/>
                    <a:pt x="3053" y="848"/>
                  </a:cubicBezTo>
                  <a:cubicBezTo>
                    <a:pt x="2615" y="848"/>
                    <a:pt x="2162" y="799"/>
                    <a:pt x="1726" y="799"/>
                  </a:cubicBezTo>
                  <a:cubicBezTo>
                    <a:pt x="1646" y="799"/>
                    <a:pt x="1567" y="801"/>
                    <a:pt x="1489" y="804"/>
                  </a:cubicBezTo>
                  <a:cubicBezTo>
                    <a:pt x="1336" y="804"/>
                    <a:pt x="1095" y="821"/>
                    <a:pt x="847" y="821"/>
                  </a:cubicBezTo>
                  <a:cubicBezTo>
                    <a:pt x="531" y="821"/>
                    <a:pt x="202" y="794"/>
                    <a:pt x="25" y="674"/>
                  </a:cubicBezTo>
                  <a:lnTo>
                    <a:pt x="25" y="674"/>
                  </a:lnTo>
                  <a:cubicBezTo>
                    <a:pt x="736" y="1188"/>
                    <a:pt x="1647" y="1043"/>
                    <a:pt x="2442" y="1102"/>
                  </a:cubicBezTo>
                  <a:cubicBezTo>
                    <a:pt x="2442" y="1132"/>
                    <a:pt x="2412" y="1132"/>
                    <a:pt x="2412" y="1191"/>
                  </a:cubicBezTo>
                  <a:cubicBezTo>
                    <a:pt x="2652" y="1279"/>
                    <a:pt x="3115" y="1334"/>
                    <a:pt x="3498" y="1334"/>
                  </a:cubicBezTo>
                  <a:cubicBezTo>
                    <a:pt x="3638" y="1334"/>
                    <a:pt x="3767" y="1327"/>
                    <a:pt x="3871" y="1311"/>
                  </a:cubicBezTo>
                  <a:cubicBezTo>
                    <a:pt x="4139" y="1251"/>
                    <a:pt x="4347" y="1043"/>
                    <a:pt x="4645" y="983"/>
                  </a:cubicBezTo>
                  <a:cubicBezTo>
                    <a:pt x="4645" y="1013"/>
                    <a:pt x="4675" y="1043"/>
                    <a:pt x="4675" y="1072"/>
                  </a:cubicBezTo>
                  <a:cubicBezTo>
                    <a:pt x="4704" y="1043"/>
                    <a:pt x="4824" y="983"/>
                    <a:pt x="4883" y="953"/>
                  </a:cubicBezTo>
                  <a:lnTo>
                    <a:pt x="4883" y="953"/>
                  </a:lnTo>
                  <a:cubicBezTo>
                    <a:pt x="4853" y="1162"/>
                    <a:pt x="4883" y="1400"/>
                    <a:pt x="4913" y="1608"/>
                  </a:cubicBezTo>
                  <a:cubicBezTo>
                    <a:pt x="4997" y="1357"/>
                    <a:pt x="5211" y="214"/>
                    <a:pt x="4918" y="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7"/>
            <p:cNvSpPr/>
            <p:nvPr/>
          </p:nvSpPr>
          <p:spPr>
            <a:xfrm>
              <a:off x="3519750" y="1666270"/>
              <a:ext cx="121740" cy="71960"/>
            </a:xfrm>
            <a:custGeom>
              <a:avLst/>
              <a:gdLst/>
              <a:ahLst/>
              <a:cxnLst/>
              <a:rect l="l" t="t" r="r" b="b"/>
              <a:pathLst>
                <a:path w="6087" h="3598" extrusionOk="0">
                  <a:moveTo>
                    <a:pt x="4454" y="0"/>
                  </a:moveTo>
                  <a:cubicBezTo>
                    <a:pt x="4395" y="0"/>
                    <a:pt x="4334" y="4"/>
                    <a:pt x="4270" y="11"/>
                  </a:cubicBezTo>
                  <a:cubicBezTo>
                    <a:pt x="3972" y="71"/>
                    <a:pt x="3764" y="398"/>
                    <a:pt x="3466" y="517"/>
                  </a:cubicBezTo>
                  <a:cubicBezTo>
                    <a:pt x="3246" y="612"/>
                    <a:pt x="3076" y="648"/>
                    <a:pt x="2907" y="648"/>
                  </a:cubicBezTo>
                  <a:cubicBezTo>
                    <a:pt x="2756" y="648"/>
                    <a:pt x="2607" y="619"/>
                    <a:pt x="2424" y="577"/>
                  </a:cubicBezTo>
                  <a:cubicBezTo>
                    <a:pt x="2397" y="572"/>
                    <a:pt x="2369" y="570"/>
                    <a:pt x="2340" y="570"/>
                  </a:cubicBezTo>
                  <a:cubicBezTo>
                    <a:pt x="2007" y="570"/>
                    <a:pt x="1509" y="862"/>
                    <a:pt x="1263" y="1053"/>
                  </a:cubicBezTo>
                  <a:cubicBezTo>
                    <a:pt x="846" y="1321"/>
                    <a:pt x="697" y="1917"/>
                    <a:pt x="489" y="2333"/>
                  </a:cubicBezTo>
                  <a:lnTo>
                    <a:pt x="459" y="2363"/>
                  </a:lnTo>
                  <a:cubicBezTo>
                    <a:pt x="124" y="3057"/>
                    <a:pt x="1" y="3597"/>
                    <a:pt x="506" y="3597"/>
                  </a:cubicBezTo>
                  <a:cubicBezTo>
                    <a:pt x="629" y="3597"/>
                    <a:pt x="790" y="3565"/>
                    <a:pt x="995" y="3495"/>
                  </a:cubicBezTo>
                  <a:cubicBezTo>
                    <a:pt x="2007" y="3167"/>
                    <a:pt x="2930" y="2810"/>
                    <a:pt x="3972" y="2601"/>
                  </a:cubicBezTo>
                  <a:cubicBezTo>
                    <a:pt x="4419" y="2542"/>
                    <a:pt x="5937" y="2601"/>
                    <a:pt x="6086" y="2125"/>
                  </a:cubicBezTo>
                  <a:cubicBezTo>
                    <a:pt x="5775" y="1332"/>
                    <a:pt x="5598" y="0"/>
                    <a:pt x="445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7"/>
            <p:cNvSpPr/>
            <p:nvPr/>
          </p:nvSpPr>
          <p:spPr>
            <a:xfrm>
              <a:off x="3209750" y="1669450"/>
              <a:ext cx="125060" cy="70300"/>
            </a:xfrm>
            <a:custGeom>
              <a:avLst/>
              <a:gdLst/>
              <a:ahLst/>
              <a:cxnLst/>
              <a:rect l="l" t="t" r="r" b="b"/>
              <a:pathLst>
                <a:path w="6253" h="3515" extrusionOk="0">
                  <a:moveTo>
                    <a:pt x="2128" y="1"/>
                  </a:moveTo>
                  <a:cubicBezTo>
                    <a:pt x="1545" y="1"/>
                    <a:pt x="1018" y="151"/>
                    <a:pt x="774" y="716"/>
                  </a:cubicBezTo>
                  <a:cubicBezTo>
                    <a:pt x="0" y="2502"/>
                    <a:pt x="1995" y="2413"/>
                    <a:pt x="3186" y="2532"/>
                  </a:cubicBezTo>
                  <a:cubicBezTo>
                    <a:pt x="3722" y="2591"/>
                    <a:pt x="4258" y="2681"/>
                    <a:pt x="4794" y="2800"/>
                  </a:cubicBezTo>
                  <a:cubicBezTo>
                    <a:pt x="5359" y="2949"/>
                    <a:pt x="5657" y="3336"/>
                    <a:pt x="6163" y="3514"/>
                  </a:cubicBezTo>
                  <a:cubicBezTo>
                    <a:pt x="6253" y="3097"/>
                    <a:pt x="6133" y="2621"/>
                    <a:pt x="6074" y="2145"/>
                  </a:cubicBezTo>
                  <a:cubicBezTo>
                    <a:pt x="6044" y="1966"/>
                    <a:pt x="6044" y="1787"/>
                    <a:pt x="6044" y="1609"/>
                  </a:cubicBezTo>
                  <a:cubicBezTo>
                    <a:pt x="6044" y="805"/>
                    <a:pt x="6133" y="477"/>
                    <a:pt x="5330" y="328"/>
                  </a:cubicBezTo>
                  <a:cubicBezTo>
                    <a:pt x="4794" y="239"/>
                    <a:pt x="4258" y="209"/>
                    <a:pt x="3752" y="180"/>
                  </a:cubicBezTo>
                  <a:cubicBezTo>
                    <a:pt x="3287" y="136"/>
                    <a:pt x="2682" y="1"/>
                    <a:pt x="212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7"/>
            <p:cNvSpPr/>
            <p:nvPr/>
          </p:nvSpPr>
          <p:spPr>
            <a:xfrm>
              <a:off x="3485450" y="1545670"/>
              <a:ext cx="37380" cy="32700"/>
            </a:xfrm>
            <a:custGeom>
              <a:avLst/>
              <a:gdLst/>
              <a:ahLst/>
              <a:cxnLst/>
              <a:rect l="l" t="t" r="r" b="b"/>
              <a:pathLst>
                <a:path w="1869" h="1635" extrusionOk="0">
                  <a:moveTo>
                    <a:pt x="968" y="0"/>
                  </a:moveTo>
                  <a:cubicBezTo>
                    <a:pt x="820" y="0"/>
                    <a:pt x="647" y="42"/>
                    <a:pt x="447" y="56"/>
                  </a:cubicBezTo>
                  <a:cubicBezTo>
                    <a:pt x="387" y="265"/>
                    <a:pt x="0" y="890"/>
                    <a:pt x="90" y="1099"/>
                  </a:cubicBezTo>
                  <a:cubicBezTo>
                    <a:pt x="179" y="1277"/>
                    <a:pt x="834" y="1247"/>
                    <a:pt x="655" y="1635"/>
                  </a:cubicBezTo>
                  <a:cubicBezTo>
                    <a:pt x="701" y="1536"/>
                    <a:pt x="804" y="1507"/>
                    <a:pt x="931" y="1507"/>
                  </a:cubicBezTo>
                  <a:cubicBezTo>
                    <a:pt x="1117" y="1507"/>
                    <a:pt x="1354" y="1569"/>
                    <a:pt x="1541" y="1569"/>
                  </a:cubicBezTo>
                  <a:cubicBezTo>
                    <a:pt x="1731" y="1569"/>
                    <a:pt x="1869" y="1505"/>
                    <a:pt x="1846" y="1247"/>
                  </a:cubicBezTo>
                  <a:cubicBezTo>
                    <a:pt x="1787" y="920"/>
                    <a:pt x="1519" y="533"/>
                    <a:pt x="1370" y="235"/>
                  </a:cubicBezTo>
                  <a:cubicBezTo>
                    <a:pt x="1262" y="49"/>
                    <a:pt x="1129" y="0"/>
                    <a:pt x="96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7"/>
            <p:cNvSpPr/>
            <p:nvPr/>
          </p:nvSpPr>
          <p:spPr>
            <a:xfrm>
              <a:off x="3505090" y="1507690"/>
              <a:ext cx="196540" cy="205920"/>
            </a:xfrm>
            <a:custGeom>
              <a:avLst/>
              <a:gdLst/>
              <a:ahLst/>
              <a:cxnLst/>
              <a:rect l="l" t="t" r="r" b="b"/>
              <a:pathLst>
                <a:path w="9827" h="10296" extrusionOk="0">
                  <a:moveTo>
                    <a:pt x="3452" y="0"/>
                  </a:moveTo>
                  <a:cubicBezTo>
                    <a:pt x="3239" y="0"/>
                    <a:pt x="3030" y="77"/>
                    <a:pt x="2919" y="258"/>
                  </a:cubicBezTo>
                  <a:cubicBezTo>
                    <a:pt x="2800" y="437"/>
                    <a:pt x="2889" y="616"/>
                    <a:pt x="2770" y="794"/>
                  </a:cubicBezTo>
                  <a:cubicBezTo>
                    <a:pt x="2471" y="1148"/>
                    <a:pt x="1773" y="1427"/>
                    <a:pt x="1292" y="1427"/>
                  </a:cubicBezTo>
                  <a:cubicBezTo>
                    <a:pt x="1247" y="1427"/>
                    <a:pt x="1203" y="1425"/>
                    <a:pt x="1162" y="1420"/>
                  </a:cubicBezTo>
                  <a:cubicBezTo>
                    <a:pt x="953" y="1396"/>
                    <a:pt x="725" y="1264"/>
                    <a:pt x="508" y="1264"/>
                  </a:cubicBezTo>
                  <a:cubicBezTo>
                    <a:pt x="447" y="1264"/>
                    <a:pt x="387" y="1274"/>
                    <a:pt x="328" y="1300"/>
                  </a:cubicBezTo>
                  <a:cubicBezTo>
                    <a:pt x="239" y="1360"/>
                    <a:pt x="1" y="1568"/>
                    <a:pt x="1" y="1688"/>
                  </a:cubicBezTo>
                  <a:cubicBezTo>
                    <a:pt x="1" y="1896"/>
                    <a:pt x="150" y="1836"/>
                    <a:pt x="239" y="2015"/>
                  </a:cubicBezTo>
                  <a:cubicBezTo>
                    <a:pt x="388" y="2343"/>
                    <a:pt x="1" y="2700"/>
                    <a:pt x="299" y="2998"/>
                  </a:cubicBezTo>
                  <a:cubicBezTo>
                    <a:pt x="401" y="3110"/>
                    <a:pt x="538" y="3152"/>
                    <a:pt x="685" y="3152"/>
                  </a:cubicBezTo>
                  <a:cubicBezTo>
                    <a:pt x="969" y="3152"/>
                    <a:pt x="1294" y="2996"/>
                    <a:pt x="1490" y="2878"/>
                  </a:cubicBezTo>
                  <a:cubicBezTo>
                    <a:pt x="1847" y="2640"/>
                    <a:pt x="2115" y="2402"/>
                    <a:pt x="2562" y="2343"/>
                  </a:cubicBezTo>
                  <a:cubicBezTo>
                    <a:pt x="2594" y="2340"/>
                    <a:pt x="2626" y="2339"/>
                    <a:pt x="2658" y="2339"/>
                  </a:cubicBezTo>
                  <a:cubicBezTo>
                    <a:pt x="2973" y="2339"/>
                    <a:pt x="3249" y="2462"/>
                    <a:pt x="3574" y="2462"/>
                  </a:cubicBezTo>
                  <a:cubicBezTo>
                    <a:pt x="4467" y="2521"/>
                    <a:pt x="5450" y="3206"/>
                    <a:pt x="6045" y="3831"/>
                  </a:cubicBezTo>
                  <a:cubicBezTo>
                    <a:pt x="6283" y="4099"/>
                    <a:pt x="6283" y="4367"/>
                    <a:pt x="6402" y="4695"/>
                  </a:cubicBezTo>
                  <a:cubicBezTo>
                    <a:pt x="6581" y="5141"/>
                    <a:pt x="6730" y="5469"/>
                    <a:pt x="6789" y="5975"/>
                  </a:cubicBezTo>
                  <a:cubicBezTo>
                    <a:pt x="6879" y="6719"/>
                    <a:pt x="6462" y="7970"/>
                    <a:pt x="5479" y="8000"/>
                  </a:cubicBezTo>
                  <a:cubicBezTo>
                    <a:pt x="5450" y="8327"/>
                    <a:pt x="5509" y="8655"/>
                    <a:pt x="5509" y="9012"/>
                  </a:cubicBezTo>
                  <a:cubicBezTo>
                    <a:pt x="5635" y="9012"/>
                    <a:pt x="5722" y="8986"/>
                    <a:pt x="5778" y="8986"/>
                  </a:cubicBezTo>
                  <a:cubicBezTo>
                    <a:pt x="5841" y="8986"/>
                    <a:pt x="5866" y="9019"/>
                    <a:pt x="5866" y="9161"/>
                  </a:cubicBezTo>
                  <a:cubicBezTo>
                    <a:pt x="5866" y="9339"/>
                    <a:pt x="5628" y="9488"/>
                    <a:pt x="5628" y="9637"/>
                  </a:cubicBezTo>
                  <a:cubicBezTo>
                    <a:pt x="5658" y="9816"/>
                    <a:pt x="6462" y="10262"/>
                    <a:pt x="6670" y="10292"/>
                  </a:cubicBezTo>
                  <a:cubicBezTo>
                    <a:pt x="6690" y="10294"/>
                    <a:pt x="6709" y="10295"/>
                    <a:pt x="6728" y="10295"/>
                  </a:cubicBezTo>
                  <a:cubicBezTo>
                    <a:pt x="6961" y="10295"/>
                    <a:pt x="7105" y="10130"/>
                    <a:pt x="7325" y="9965"/>
                  </a:cubicBezTo>
                  <a:cubicBezTo>
                    <a:pt x="7891" y="9548"/>
                    <a:pt x="8487" y="9161"/>
                    <a:pt x="8993" y="8714"/>
                  </a:cubicBezTo>
                  <a:cubicBezTo>
                    <a:pt x="9350" y="8416"/>
                    <a:pt x="9261" y="8089"/>
                    <a:pt x="9290" y="7672"/>
                  </a:cubicBezTo>
                  <a:cubicBezTo>
                    <a:pt x="9320" y="6928"/>
                    <a:pt x="9826" y="6154"/>
                    <a:pt x="9678" y="5409"/>
                  </a:cubicBezTo>
                  <a:cubicBezTo>
                    <a:pt x="9588" y="4814"/>
                    <a:pt x="8844" y="4278"/>
                    <a:pt x="8397" y="3861"/>
                  </a:cubicBezTo>
                  <a:cubicBezTo>
                    <a:pt x="7712" y="3295"/>
                    <a:pt x="7057" y="2730"/>
                    <a:pt x="6402" y="2134"/>
                  </a:cubicBezTo>
                  <a:cubicBezTo>
                    <a:pt x="6164" y="1926"/>
                    <a:pt x="6015" y="1717"/>
                    <a:pt x="5837" y="1449"/>
                  </a:cubicBezTo>
                  <a:cubicBezTo>
                    <a:pt x="5718" y="1241"/>
                    <a:pt x="5628" y="854"/>
                    <a:pt x="5420" y="735"/>
                  </a:cubicBezTo>
                  <a:cubicBezTo>
                    <a:pt x="5316" y="660"/>
                    <a:pt x="5159" y="645"/>
                    <a:pt x="4996" y="645"/>
                  </a:cubicBezTo>
                  <a:cubicBezTo>
                    <a:pt x="4886" y="645"/>
                    <a:pt x="4774" y="652"/>
                    <a:pt x="4671" y="652"/>
                  </a:cubicBezTo>
                  <a:cubicBezTo>
                    <a:pt x="4620" y="652"/>
                    <a:pt x="4571" y="650"/>
                    <a:pt x="4527" y="645"/>
                  </a:cubicBezTo>
                  <a:cubicBezTo>
                    <a:pt x="4140" y="586"/>
                    <a:pt x="4259" y="556"/>
                    <a:pt x="4050" y="258"/>
                  </a:cubicBezTo>
                  <a:cubicBezTo>
                    <a:pt x="3939" y="100"/>
                    <a:pt x="3693" y="0"/>
                    <a:pt x="345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7"/>
            <p:cNvSpPr/>
            <p:nvPr/>
          </p:nvSpPr>
          <p:spPr>
            <a:xfrm>
              <a:off x="3159130" y="1507690"/>
              <a:ext cx="196520" cy="205920"/>
            </a:xfrm>
            <a:custGeom>
              <a:avLst/>
              <a:gdLst/>
              <a:ahLst/>
              <a:cxnLst/>
              <a:rect l="l" t="t" r="r" b="b"/>
              <a:pathLst>
                <a:path w="9826" h="10296" extrusionOk="0">
                  <a:moveTo>
                    <a:pt x="6363" y="0"/>
                  </a:moveTo>
                  <a:cubicBezTo>
                    <a:pt x="6125" y="0"/>
                    <a:pt x="5887" y="100"/>
                    <a:pt x="5776" y="258"/>
                  </a:cubicBezTo>
                  <a:cubicBezTo>
                    <a:pt x="5568" y="556"/>
                    <a:pt x="5687" y="586"/>
                    <a:pt x="5300" y="645"/>
                  </a:cubicBezTo>
                  <a:cubicBezTo>
                    <a:pt x="5237" y="660"/>
                    <a:pt x="5165" y="664"/>
                    <a:pt x="5089" y="664"/>
                  </a:cubicBezTo>
                  <a:cubicBezTo>
                    <a:pt x="4985" y="664"/>
                    <a:pt x="4875" y="656"/>
                    <a:pt x="4769" y="656"/>
                  </a:cubicBezTo>
                  <a:cubicBezTo>
                    <a:pt x="4629" y="656"/>
                    <a:pt x="4498" y="670"/>
                    <a:pt x="4407" y="735"/>
                  </a:cubicBezTo>
                  <a:cubicBezTo>
                    <a:pt x="4169" y="854"/>
                    <a:pt x="4109" y="1271"/>
                    <a:pt x="3990" y="1449"/>
                  </a:cubicBezTo>
                  <a:cubicBezTo>
                    <a:pt x="3811" y="1717"/>
                    <a:pt x="3633" y="1926"/>
                    <a:pt x="3424" y="2134"/>
                  </a:cubicBezTo>
                  <a:cubicBezTo>
                    <a:pt x="2769" y="2730"/>
                    <a:pt x="2084" y="3295"/>
                    <a:pt x="1429" y="3861"/>
                  </a:cubicBezTo>
                  <a:cubicBezTo>
                    <a:pt x="953" y="4278"/>
                    <a:pt x="238" y="4814"/>
                    <a:pt x="119" y="5439"/>
                  </a:cubicBezTo>
                  <a:cubicBezTo>
                    <a:pt x="0" y="6183"/>
                    <a:pt x="477" y="6928"/>
                    <a:pt x="536" y="7672"/>
                  </a:cubicBezTo>
                  <a:cubicBezTo>
                    <a:pt x="566" y="8089"/>
                    <a:pt x="447" y="8446"/>
                    <a:pt x="804" y="8714"/>
                  </a:cubicBezTo>
                  <a:cubicBezTo>
                    <a:pt x="1340" y="9161"/>
                    <a:pt x="1936" y="9548"/>
                    <a:pt x="2501" y="9965"/>
                  </a:cubicBezTo>
                  <a:cubicBezTo>
                    <a:pt x="2722" y="10130"/>
                    <a:pt x="2866" y="10295"/>
                    <a:pt x="3099" y="10295"/>
                  </a:cubicBezTo>
                  <a:cubicBezTo>
                    <a:pt x="3117" y="10295"/>
                    <a:pt x="3136" y="10294"/>
                    <a:pt x="3156" y="10292"/>
                  </a:cubicBezTo>
                  <a:cubicBezTo>
                    <a:pt x="3335" y="10262"/>
                    <a:pt x="4139" y="9816"/>
                    <a:pt x="4198" y="9637"/>
                  </a:cubicBezTo>
                  <a:cubicBezTo>
                    <a:pt x="4198" y="9488"/>
                    <a:pt x="3960" y="9339"/>
                    <a:pt x="3960" y="9161"/>
                  </a:cubicBezTo>
                  <a:cubicBezTo>
                    <a:pt x="3960" y="9019"/>
                    <a:pt x="3977" y="8986"/>
                    <a:pt x="4037" y="8986"/>
                  </a:cubicBezTo>
                  <a:cubicBezTo>
                    <a:pt x="4090" y="8986"/>
                    <a:pt x="4177" y="9012"/>
                    <a:pt x="4317" y="9012"/>
                  </a:cubicBezTo>
                  <a:cubicBezTo>
                    <a:pt x="4317" y="8655"/>
                    <a:pt x="4377" y="8327"/>
                    <a:pt x="4347" y="8000"/>
                  </a:cubicBezTo>
                  <a:cubicBezTo>
                    <a:pt x="3365" y="7970"/>
                    <a:pt x="2948" y="6719"/>
                    <a:pt x="3037" y="5975"/>
                  </a:cubicBezTo>
                  <a:cubicBezTo>
                    <a:pt x="3097" y="5469"/>
                    <a:pt x="3246" y="5141"/>
                    <a:pt x="3424" y="4695"/>
                  </a:cubicBezTo>
                  <a:cubicBezTo>
                    <a:pt x="3543" y="4367"/>
                    <a:pt x="3543" y="4099"/>
                    <a:pt x="3782" y="3831"/>
                  </a:cubicBezTo>
                  <a:cubicBezTo>
                    <a:pt x="4377" y="3206"/>
                    <a:pt x="5330" y="2551"/>
                    <a:pt x="6253" y="2462"/>
                  </a:cubicBezTo>
                  <a:cubicBezTo>
                    <a:pt x="6570" y="2462"/>
                    <a:pt x="6841" y="2368"/>
                    <a:pt x="7148" y="2368"/>
                  </a:cubicBezTo>
                  <a:cubicBezTo>
                    <a:pt x="7186" y="2368"/>
                    <a:pt x="7225" y="2369"/>
                    <a:pt x="7265" y="2372"/>
                  </a:cubicBezTo>
                  <a:cubicBezTo>
                    <a:pt x="7712" y="2402"/>
                    <a:pt x="7980" y="2640"/>
                    <a:pt x="8337" y="2878"/>
                  </a:cubicBezTo>
                  <a:cubicBezTo>
                    <a:pt x="8533" y="2996"/>
                    <a:pt x="8844" y="3152"/>
                    <a:pt x="9128" y="3152"/>
                  </a:cubicBezTo>
                  <a:cubicBezTo>
                    <a:pt x="9276" y="3152"/>
                    <a:pt x="9416" y="3110"/>
                    <a:pt x="9528" y="2998"/>
                  </a:cubicBezTo>
                  <a:cubicBezTo>
                    <a:pt x="9826" y="2700"/>
                    <a:pt x="9439" y="2343"/>
                    <a:pt x="9587" y="2015"/>
                  </a:cubicBezTo>
                  <a:cubicBezTo>
                    <a:pt x="9647" y="1836"/>
                    <a:pt x="9826" y="1896"/>
                    <a:pt x="9826" y="1688"/>
                  </a:cubicBezTo>
                  <a:cubicBezTo>
                    <a:pt x="9796" y="1568"/>
                    <a:pt x="9587" y="1360"/>
                    <a:pt x="9498" y="1300"/>
                  </a:cubicBezTo>
                  <a:cubicBezTo>
                    <a:pt x="9433" y="1274"/>
                    <a:pt x="9369" y="1264"/>
                    <a:pt x="9307" y="1264"/>
                  </a:cubicBezTo>
                  <a:cubicBezTo>
                    <a:pt x="9083" y="1264"/>
                    <a:pt x="8874" y="1396"/>
                    <a:pt x="8664" y="1420"/>
                  </a:cubicBezTo>
                  <a:cubicBezTo>
                    <a:pt x="8623" y="1425"/>
                    <a:pt x="8580" y="1427"/>
                    <a:pt x="8534" y="1427"/>
                  </a:cubicBezTo>
                  <a:cubicBezTo>
                    <a:pt x="8049" y="1427"/>
                    <a:pt x="7329" y="1148"/>
                    <a:pt x="7057" y="794"/>
                  </a:cubicBezTo>
                  <a:cubicBezTo>
                    <a:pt x="6908" y="616"/>
                    <a:pt x="6997" y="437"/>
                    <a:pt x="6908" y="258"/>
                  </a:cubicBezTo>
                  <a:cubicBezTo>
                    <a:pt x="6782" y="77"/>
                    <a:pt x="6572" y="0"/>
                    <a:pt x="636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7"/>
            <p:cNvSpPr/>
            <p:nvPr/>
          </p:nvSpPr>
          <p:spPr>
            <a:xfrm>
              <a:off x="3191870" y="1532850"/>
              <a:ext cx="143540" cy="111620"/>
            </a:xfrm>
            <a:custGeom>
              <a:avLst/>
              <a:gdLst/>
              <a:ahLst/>
              <a:cxnLst/>
              <a:rect l="l" t="t" r="r" b="b"/>
              <a:pathLst>
                <a:path w="7177" h="5581" extrusionOk="0">
                  <a:moveTo>
                    <a:pt x="4410" y="1"/>
                  </a:moveTo>
                  <a:cubicBezTo>
                    <a:pt x="3912" y="1"/>
                    <a:pt x="3410" y="100"/>
                    <a:pt x="2948" y="281"/>
                  </a:cubicBezTo>
                  <a:cubicBezTo>
                    <a:pt x="3127" y="370"/>
                    <a:pt x="3306" y="459"/>
                    <a:pt x="3484" y="519"/>
                  </a:cubicBezTo>
                  <a:cubicBezTo>
                    <a:pt x="3216" y="906"/>
                    <a:pt x="3544" y="995"/>
                    <a:pt x="3068" y="1323"/>
                  </a:cubicBezTo>
                  <a:cubicBezTo>
                    <a:pt x="2800" y="1501"/>
                    <a:pt x="2442" y="1531"/>
                    <a:pt x="2145" y="1740"/>
                  </a:cubicBezTo>
                  <a:cubicBezTo>
                    <a:pt x="1102" y="2573"/>
                    <a:pt x="1" y="4449"/>
                    <a:pt x="1251" y="5580"/>
                  </a:cubicBezTo>
                  <a:cubicBezTo>
                    <a:pt x="1013" y="3943"/>
                    <a:pt x="1877" y="2871"/>
                    <a:pt x="3127" y="1948"/>
                  </a:cubicBezTo>
                  <a:cubicBezTo>
                    <a:pt x="3723" y="1501"/>
                    <a:pt x="4616" y="906"/>
                    <a:pt x="5360" y="876"/>
                  </a:cubicBezTo>
                  <a:cubicBezTo>
                    <a:pt x="5396" y="873"/>
                    <a:pt x="5431" y="872"/>
                    <a:pt x="5466" y="872"/>
                  </a:cubicBezTo>
                  <a:cubicBezTo>
                    <a:pt x="6095" y="872"/>
                    <a:pt x="6556" y="1360"/>
                    <a:pt x="7176" y="1501"/>
                  </a:cubicBezTo>
                  <a:cubicBezTo>
                    <a:pt x="7176" y="936"/>
                    <a:pt x="7147" y="965"/>
                    <a:pt x="6670" y="727"/>
                  </a:cubicBezTo>
                  <a:cubicBezTo>
                    <a:pt x="6194" y="489"/>
                    <a:pt x="5658" y="191"/>
                    <a:pt x="5122" y="72"/>
                  </a:cubicBezTo>
                  <a:cubicBezTo>
                    <a:pt x="4889" y="24"/>
                    <a:pt x="4650" y="1"/>
                    <a:pt x="441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7"/>
            <p:cNvSpPr/>
            <p:nvPr/>
          </p:nvSpPr>
          <p:spPr>
            <a:xfrm>
              <a:off x="3525210" y="1534290"/>
              <a:ext cx="146040" cy="134600"/>
            </a:xfrm>
            <a:custGeom>
              <a:avLst/>
              <a:gdLst/>
              <a:ahLst/>
              <a:cxnLst/>
              <a:rect l="l" t="t" r="r" b="b"/>
              <a:pathLst>
                <a:path w="7302" h="6730" extrusionOk="0">
                  <a:moveTo>
                    <a:pt x="3014" y="0"/>
                  </a:moveTo>
                  <a:cubicBezTo>
                    <a:pt x="2982" y="148"/>
                    <a:pt x="2859" y="214"/>
                    <a:pt x="2715" y="214"/>
                  </a:cubicBezTo>
                  <a:cubicBezTo>
                    <a:pt x="2598" y="214"/>
                    <a:pt x="2467" y="170"/>
                    <a:pt x="2359" y="90"/>
                  </a:cubicBezTo>
                  <a:cubicBezTo>
                    <a:pt x="2211" y="655"/>
                    <a:pt x="1675" y="477"/>
                    <a:pt x="1258" y="536"/>
                  </a:cubicBezTo>
                  <a:cubicBezTo>
                    <a:pt x="990" y="566"/>
                    <a:pt x="7" y="983"/>
                    <a:pt x="7" y="1281"/>
                  </a:cubicBezTo>
                  <a:cubicBezTo>
                    <a:pt x="0" y="1425"/>
                    <a:pt x="76" y="1480"/>
                    <a:pt x="200" y="1480"/>
                  </a:cubicBezTo>
                  <a:cubicBezTo>
                    <a:pt x="612" y="1480"/>
                    <a:pt x="1558" y="864"/>
                    <a:pt x="1764" y="864"/>
                  </a:cubicBezTo>
                  <a:cubicBezTo>
                    <a:pt x="1819" y="860"/>
                    <a:pt x="1876" y="858"/>
                    <a:pt x="1933" y="858"/>
                  </a:cubicBezTo>
                  <a:cubicBezTo>
                    <a:pt x="2767" y="858"/>
                    <a:pt x="3773" y="1253"/>
                    <a:pt x="4414" y="1727"/>
                  </a:cubicBezTo>
                  <a:cubicBezTo>
                    <a:pt x="5903" y="2799"/>
                    <a:pt x="6647" y="5240"/>
                    <a:pt x="5307" y="6729"/>
                  </a:cubicBezTo>
                  <a:cubicBezTo>
                    <a:pt x="6230" y="6015"/>
                    <a:pt x="7302" y="3811"/>
                    <a:pt x="6796" y="2710"/>
                  </a:cubicBezTo>
                  <a:cubicBezTo>
                    <a:pt x="6558" y="2144"/>
                    <a:pt x="6022" y="1668"/>
                    <a:pt x="5575" y="1281"/>
                  </a:cubicBezTo>
                  <a:cubicBezTo>
                    <a:pt x="5128" y="834"/>
                    <a:pt x="4533" y="417"/>
                    <a:pt x="3908" y="209"/>
                  </a:cubicBezTo>
                  <a:cubicBezTo>
                    <a:pt x="3610" y="90"/>
                    <a:pt x="3312" y="119"/>
                    <a:pt x="3014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7"/>
            <p:cNvSpPr/>
            <p:nvPr/>
          </p:nvSpPr>
          <p:spPr>
            <a:xfrm>
              <a:off x="3171030" y="1646250"/>
              <a:ext cx="10140" cy="29180"/>
            </a:xfrm>
            <a:custGeom>
              <a:avLst/>
              <a:gdLst/>
              <a:ahLst/>
              <a:cxnLst/>
              <a:rect l="l" t="t" r="r" b="b"/>
              <a:pathLst>
                <a:path w="507" h="1459" extrusionOk="0">
                  <a:moveTo>
                    <a:pt x="30" y="0"/>
                  </a:moveTo>
                  <a:lnTo>
                    <a:pt x="30" y="0"/>
                  </a:lnTo>
                  <a:cubicBezTo>
                    <a:pt x="30" y="387"/>
                    <a:pt x="1" y="1131"/>
                    <a:pt x="239" y="1459"/>
                  </a:cubicBezTo>
                  <a:cubicBezTo>
                    <a:pt x="209" y="1191"/>
                    <a:pt x="209" y="923"/>
                    <a:pt x="507" y="893"/>
                  </a:cubicBezTo>
                  <a:cubicBezTo>
                    <a:pt x="388" y="595"/>
                    <a:pt x="179" y="357"/>
                    <a:pt x="30" y="59"/>
                  </a:cubicBezTo>
                  <a:lnTo>
                    <a:pt x="3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7"/>
            <p:cNvSpPr/>
            <p:nvPr/>
          </p:nvSpPr>
          <p:spPr>
            <a:xfrm>
              <a:off x="3666470" y="1643250"/>
              <a:ext cx="23240" cy="29800"/>
            </a:xfrm>
            <a:custGeom>
              <a:avLst/>
              <a:gdLst/>
              <a:ahLst/>
              <a:cxnLst/>
              <a:rect l="l" t="t" r="r" b="b"/>
              <a:pathLst>
                <a:path w="1162" h="1490" extrusionOk="0">
                  <a:moveTo>
                    <a:pt x="1162" y="1"/>
                  </a:moveTo>
                  <a:lnTo>
                    <a:pt x="1162" y="1"/>
                  </a:lnTo>
                  <a:cubicBezTo>
                    <a:pt x="775" y="477"/>
                    <a:pt x="537" y="864"/>
                    <a:pt x="1" y="1132"/>
                  </a:cubicBezTo>
                  <a:lnTo>
                    <a:pt x="1" y="1222"/>
                  </a:lnTo>
                  <a:cubicBezTo>
                    <a:pt x="131" y="1139"/>
                    <a:pt x="280" y="1089"/>
                    <a:pt x="411" y="1089"/>
                  </a:cubicBezTo>
                  <a:cubicBezTo>
                    <a:pt x="608" y="1089"/>
                    <a:pt x="763" y="1203"/>
                    <a:pt x="745" y="1490"/>
                  </a:cubicBezTo>
                  <a:cubicBezTo>
                    <a:pt x="805" y="1370"/>
                    <a:pt x="894" y="1311"/>
                    <a:pt x="954" y="1132"/>
                  </a:cubicBezTo>
                  <a:cubicBezTo>
                    <a:pt x="954" y="1162"/>
                    <a:pt x="983" y="1222"/>
                    <a:pt x="1013" y="1251"/>
                  </a:cubicBezTo>
                  <a:cubicBezTo>
                    <a:pt x="1073" y="864"/>
                    <a:pt x="1162" y="418"/>
                    <a:pt x="1162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7"/>
            <p:cNvSpPr/>
            <p:nvPr/>
          </p:nvSpPr>
          <p:spPr>
            <a:xfrm>
              <a:off x="3337910" y="1545730"/>
              <a:ext cx="37400" cy="32640"/>
            </a:xfrm>
            <a:custGeom>
              <a:avLst/>
              <a:gdLst/>
              <a:ahLst/>
              <a:cxnLst/>
              <a:rect l="l" t="t" r="r" b="b"/>
              <a:pathLst>
                <a:path w="1870" h="1632" extrusionOk="0">
                  <a:moveTo>
                    <a:pt x="914" y="1"/>
                  </a:moveTo>
                  <a:cubicBezTo>
                    <a:pt x="750" y="1"/>
                    <a:pt x="612" y="54"/>
                    <a:pt x="500" y="262"/>
                  </a:cubicBezTo>
                  <a:cubicBezTo>
                    <a:pt x="351" y="530"/>
                    <a:pt x="53" y="917"/>
                    <a:pt x="23" y="1244"/>
                  </a:cubicBezTo>
                  <a:cubicBezTo>
                    <a:pt x="1" y="1502"/>
                    <a:pt x="138" y="1566"/>
                    <a:pt x="328" y="1566"/>
                  </a:cubicBezTo>
                  <a:cubicBezTo>
                    <a:pt x="515" y="1566"/>
                    <a:pt x="753" y="1504"/>
                    <a:pt x="938" y="1504"/>
                  </a:cubicBezTo>
                  <a:cubicBezTo>
                    <a:pt x="1066" y="1504"/>
                    <a:pt x="1169" y="1533"/>
                    <a:pt x="1214" y="1632"/>
                  </a:cubicBezTo>
                  <a:cubicBezTo>
                    <a:pt x="1036" y="1244"/>
                    <a:pt x="1691" y="1274"/>
                    <a:pt x="1780" y="1096"/>
                  </a:cubicBezTo>
                  <a:cubicBezTo>
                    <a:pt x="1869" y="887"/>
                    <a:pt x="1482" y="262"/>
                    <a:pt x="1393" y="53"/>
                  </a:cubicBezTo>
                  <a:cubicBezTo>
                    <a:pt x="1214" y="40"/>
                    <a:pt x="1054" y="1"/>
                    <a:pt x="91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7"/>
            <p:cNvSpPr/>
            <p:nvPr/>
          </p:nvSpPr>
          <p:spPr>
            <a:xfrm>
              <a:off x="3307990" y="1619030"/>
              <a:ext cx="238220" cy="179780"/>
            </a:xfrm>
            <a:custGeom>
              <a:avLst/>
              <a:gdLst/>
              <a:ahLst/>
              <a:cxnLst/>
              <a:rect l="l" t="t" r="r" b="b"/>
              <a:pathLst>
                <a:path w="11911" h="8989" extrusionOk="0">
                  <a:moveTo>
                    <a:pt x="9306" y="0"/>
                  </a:moveTo>
                  <a:cubicBezTo>
                    <a:pt x="8942" y="0"/>
                    <a:pt x="8634" y="258"/>
                    <a:pt x="8248" y="408"/>
                  </a:cubicBezTo>
                  <a:cubicBezTo>
                    <a:pt x="7682" y="676"/>
                    <a:pt x="6968" y="914"/>
                    <a:pt x="6343" y="1003"/>
                  </a:cubicBezTo>
                  <a:cubicBezTo>
                    <a:pt x="6175" y="1022"/>
                    <a:pt x="6012" y="1032"/>
                    <a:pt x="5852" y="1032"/>
                  </a:cubicBezTo>
                  <a:cubicBezTo>
                    <a:pt x="5241" y="1032"/>
                    <a:pt x="4675" y="893"/>
                    <a:pt x="4110" y="587"/>
                  </a:cubicBezTo>
                  <a:cubicBezTo>
                    <a:pt x="4080" y="557"/>
                    <a:pt x="4020" y="527"/>
                    <a:pt x="3990" y="497"/>
                  </a:cubicBezTo>
                  <a:cubicBezTo>
                    <a:pt x="3755" y="360"/>
                    <a:pt x="3571" y="248"/>
                    <a:pt x="3353" y="248"/>
                  </a:cubicBezTo>
                  <a:cubicBezTo>
                    <a:pt x="3241" y="248"/>
                    <a:pt x="3120" y="278"/>
                    <a:pt x="2978" y="348"/>
                  </a:cubicBezTo>
                  <a:cubicBezTo>
                    <a:pt x="2264" y="765"/>
                    <a:pt x="1847" y="1688"/>
                    <a:pt x="1281" y="2284"/>
                  </a:cubicBezTo>
                  <a:cubicBezTo>
                    <a:pt x="388" y="3237"/>
                    <a:pt x="1341" y="4219"/>
                    <a:pt x="596" y="5261"/>
                  </a:cubicBezTo>
                  <a:cubicBezTo>
                    <a:pt x="1" y="6095"/>
                    <a:pt x="1162" y="6899"/>
                    <a:pt x="1698" y="7584"/>
                  </a:cubicBezTo>
                  <a:cubicBezTo>
                    <a:pt x="2069" y="8012"/>
                    <a:pt x="2249" y="8988"/>
                    <a:pt x="2946" y="8988"/>
                  </a:cubicBezTo>
                  <a:cubicBezTo>
                    <a:pt x="2976" y="8988"/>
                    <a:pt x="3006" y="8987"/>
                    <a:pt x="3038" y="8983"/>
                  </a:cubicBezTo>
                  <a:cubicBezTo>
                    <a:pt x="3455" y="8953"/>
                    <a:pt x="3782" y="8626"/>
                    <a:pt x="4258" y="8566"/>
                  </a:cubicBezTo>
                  <a:cubicBezTo>
                    <a:pt x="4765" y="8507"/>
                    <a:pt x="5301" y="8536"/>
                    <a:pt x="5836" y="8507"/>
                  </a:cubicBezTo>
                  <a:cubicBezTo>
                    <a:pt x="5867" y="8505"/>
                    <a:pt x="5898" y="8504"/>
                    <a:pt x="5929" y="8504"/>
                  </a:cubicBezTo>
                  <a:cubicBezTo>
                    <a:pt x="6679" y="8504"/>
                    <a:pt x="7790" y="8895"/>
                    <a:pt x="8700" y="8895"/>
                  </a:cubicBezTo>
                  <a:cubicBezTo>
                    <a:pt x="9335" y="8895"/>
                    <a:pt x="9873" y="8705"/>
                    <a:pt x="10124" y="8060"/>
                  </a:cubicBezTo>
                  <a:cubicBezTo>
                    <a:pt x="10362" y="7494"/>
                    <a:pt x="10690" y="7018"/>
                    <a:pt x="11047" y="6482"/>
                  </a:cubicBezTo>
                  <a:cubicBezTo>
                    <a:pt x="11494" y="5857"/>
                    <a:pt x="11315" y="5589"/>
                    <a:pt x="11345" y="4844"/>
                  </a:cubicBezTo>
                  <a:cubicBezTo>
                    <a:pt x="11374" y="4398"/>
                    <a:pt x="11404" y="3445"/>
                    <a:pt x="11910" y="3266"/>
                  </a:cubicBezTo>
                  <a:cubicBezTo>
                    <a:pt x="11702" y="2194"/>
                    <a:pt x="10690" y="706"/>
                    <a:pt x="9767" y="140"/>
                  </a:cubicBezTo>
                  <a:cubicBezTo>
                    <a:pt x="9599" y="40"/>
                    <a:pt x="9449" y="0"/>
                    <a:pt x="930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7"/>
            <p:cNvSpPr/>
            <p:nvPr/>
          </p:nvSpPr>
          <p:spPr>
            <a:xfrm>
              <a:off x="3337770" y="1634930"/>
              <a:ext cx="32920" cy="27300"/>
            </a:xfrm>
            <a:custGeom>
              <a:avLst/>
              <a:gdLst/>
              <a:ahLst/>
              <a:cxnLst/>
              <a:rect l="l" t="t" r="r" b="b"/>
              <a:pathLst>
                <a:path w="1646" h="1365" extrusionOk="0">
                  <a:moveTo>
                    <a:pt x="1578" y="0"/>
                  </a:moveTo>
                  <a:lnTo>
                    <a:pt x="1578" y="0"/>
                  </a:lnTo>
                  <a:cubicBezTo>
                    <a:pt x="1437" y="165"/>
                    <a:pt x="664" y="832"/>
                    <a:pt x="243" y="1060"/>
                  </a:cubicBezTo>
                  <a:lnTo>
                    <a:pt x="243" y="1060"/>
                  </a:lnTo>
                  <a:cubicBezTo>
                    <a:pt x="241" y="1054"/>
                    <a:pt x="240" y="1048"/>
                    <a:pt x="239" y="1042"/>
                  </a:cubicBezTo>
                  <a:lnTo>
                    <a:pt x="0" y="1131"/>
                  </a:lnTo>
                  <a:cubicBezTo>
                    <a:pt x="9" y="1135"/>
                    <a:pt x="20" y="1137"/>
                    <a:pt x="32" y="1137"/>
                  </a:cubicBezTo>
                  <a:cubicBezTo>
                    <a:pt x="80" y="1137"/>
                    <a:pt x="154" y="1108"/>
                    <a:pt x="243" y="1060"/>
                  </a:cubicBezTo>
                  <a:lnTo>
                    <a:pt x="243" y="1060"/>
                  </a:lnTo>
                  <a:cubicBezTo>
                    <a:pt x="297" y="1277"/>
                    <a:pt x="409" y="1365"/>
                    <a:pt x="546" y="1365"/>
                  </a:cubicBezTo>
                  <a:cubicBezTo>
                    <a:pt x="973" y="1365"/>
                    <a:pt x="1646" y="514"/>
                    <a:pt x="157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7"/>
            <p:cNvSpPr/>
            <p:nvPr/>
          </p:nvSpPr>
          <p:spPr>
            <a:xfrm>
              <a:off x="3493190" y="1623610"/>
              <a:ext cx="46460" cy="41700"/>
            </a:xfrm>
            <a:custGeom>
              <a:avLst/>
              <a:gdLst/>
              <a:ahLst/>
              <a:cxnLst/>
              <a:rect l="l" t="t" r="r" b="b"/>
              <a:pathLst>
                <a:path w="2323" h="2085" extrusionOk="0">
                  <a:moveTo>
                    <a:pt x="2211" y="1777"/>
                  </a:moveTo>
                  <a:cubicBezTo>
                    <a:pt x="2219" y="1781"/>
                    <a:pt x="2226" y="1784"/>
                    <a:pt x="2234" y="1787"/>
                  </a:cubicBezTo>
                  <a:cubicBezTo>
                    <a:pt x="2226" y="1783"/>
                    <a:pt x="2219" y="1780"/>
                    <a:pt x="2211" y="1777"/>
                  </a:cubicBezTo>
                  <a:close/>
                  <a:moveTo>
                    <a:pt x="268" y="0"/>
                  </a:moveTo>
                  <a:lnTo>
                    <a:pt x="268" y="0"/>
                  </a:lnTo>
                  <a:cubicBezTo>
                    <a:pt x="0" y="536"/>
                    <a:pt x="566" y="1221"/>
                    <a:pt x="953" y="1578"/>
                  </a:cubicBezTo>
                  <a:cubicBezTo>
                    <a:pt x="1132" y="1787"/>
                    <a:pt x="1430" y="2025"/>
                    <a:pt x="1727" y="2085"/>
                  </a:cubicBezTo>
                  <a:cubicBezTo>
                    <a:pt x="1757" y="2085"/>
                    <a:pt x="2323" y="1995"/>
                    <a:pt x="2204" y="1906"/>
                  </a:cubicBezTo>
                  <a:cubicBezTo>
                    <a:pt x="2144" y="1876"/>
                    <a:pt x="2114" y="1787"/>
                    <a:pt x="2055" y="1757"/>
                  </a:cubicBezTo>
                  <a:cubicBezTo>
                    <a:pt x="2107" y="1757"/>
                    <a:pt x="2159" y="1757"/>
                    <a:pt x="2211" y="1777"/>
                  </a:cubicBezTo>
                  <a:lnTo>
                    <a:pt x="2211" y="1777"/>
                  </a:lnTo>
                  <a:cubicBezTo>
                    <a:pt x="2059" y="1705"/>
                    <a:pt x="1808" y="1485"/>
                    <a:pt x="1638" y="1400"/>
                  </a:cubicBezTo>
                  <a:cubicBezTo>
                    <a:pt x="1459" y="1281"/>
                    <a:pt x="1281" y="1221"/>
                    <a:pt x="1102" y="1072"/>
                  </a:cubicBezTo>
                  <a:cubicBezTo>
                    <a:pt x="775" y="774"/>
                    <a:pt x="507" y="358"/>
                    <a:pt x="268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7"/>
            <p:cNvSpPr/>
            <p:nvPr/>
          </p:nvSpPr>
          <p:spPr>
            <a:xfrm>
              <a:off x="3443170" y="1713530"/>
              <a:ext cx="78620" cy="73760"/>
            </a:xfrm>
            <a:custGeom>
              <a:avLst/>
              <a:gdLst/>
              <a:ahLst/>
              <a:cxnLst/>
              <a:rect l="l" t="t" r="r" b="b"/>
              <a:pathLst>
                <a:path w="3931" h="3688" extrusionOk="0">
                  <a:moveTo>
                    <a:pt x="1072" y="3424"/>
                  </a:moveTo>
                  <a:cubicBezTo>
                    <a:pt x="1030" y="3462"/>
                    <a:pt x="983" y="3491"/>
                    <a:pt x="932" y="3513"/>
                  </a:cubicBezTo>
                  <a:lnTo>
                    <a:pt x="932" y="3513"/>
                  </a:lnTo>
                  <a:cubicBezTo>
                    <a:pt x="806" y="3496"/>
                    <a:pt x="692" y="3484"/>
                    <a:pt x="596" y="3484"/>
                  </a:cubicBezTo>
                  <a:lnTo>
                    <a:pt x="0" y="3484"/>
                  </a:lnTo>
                  <a:cubicBezTo>
                    <a:pt x="172" y="3530"/>
                    <a:pt x="383" y="3577"/>
                    <a:pt x="585" y="3577"/>
                  </a:cubicBezTo>
                  <a:cubicBezTo>
                    <a:pt x="708" y="3577"/>
                    <a:pt x="828" y="3559"/>
                    <a:pt x="932" y="3513"/>
                  </a:cubicBezTo>
                  <a:lnTo>
                    <a:pt x="932" y="3513"/>
                  </a:lnTo>
                  <a:cubicBezTo>
                    <a:pt x="999" y="3523"/>
                    <a:pt x="1069" y="3534"/>
                    <a:pt x="1141" y="3546"/>
                  </a:cubicBezTo>
                  <a:lnTo>
                    <a:pt x="1141" y="3546"/>
                  </a:lnTo>
                  <a:cubicBezTo>
                    <a:pt x="1114" y="3512"/>
                    <a:pt x="1091" y="3472"/>
                    <a:pt x="1072" y="3424"/>
                  </a:cubicBezTo>
                  <a:close/>
                  <a:moveTo>
                    <a:pt x="3931" y="0"/>
                  </a:moveTo>
                  <a:lnTo>
                    <a:pt x="3931" y="0"/>
                  </a:lnTo>
                  <a:cubicBezTo>
                    <a:pt x="3752" y="566"/>
                    <a:pt x="3335" y="1072"/>
                    <a:pt x="3037" y="1608"/>
                  </a:cubicBezTo>
                  <a:cubicBezTo>
                    <a:pt x="3574" y="2166"/>
                    <a:pt x="2516" y="3375"/>
                    <a:pt x="1739" y="3637"/>
                  </a:cubicBezTo>
                  <a:lnTo>
                    <a:pt x="1739" y="3637"/>
                  </a:lnTo>
                  <a:cubicBezTo>
                    <a:pt x="1859" y="3651"/>
                    <a:pt x="1974" y="3660"/>
                    <a:pt x="2080" y="3660"/>
                  </a:cubicBezTo>
                  <a:cubicBezTo>
                    <a:pt x="2221" y="3660"/>
                    <a:pt x="2346" y="3644"/>
                    <a:pt x="2442" y="3603"/>
                  </a:cubicBezTo>
                  <a:cubicBezTo>
                    <a:pt x="3037" y="3365"/>
                    <a:pt x="3008" y="2382"/>
                    <a:pt x="3663" y="2174"/>
                  </a:cubicBezTo>
                  <a:cubicBezTo>
                    <a:pt x="3782" y="1519"/>
                    <a:pt x="3901" y="685"/>
                    <a:pt x="3931" y="0"/>
                  </a:cubicBezTo>
                  <a:close/>
                  <a:moveTo>
                    <a:pt x="1141" y="3546"/>
                  </a:moveTo>
                  <a:lnTo>
                    <a:pt x="1141" y="3546"/>
                  </a:lnTo>
                  <a:cubicBezTo>
                    <a:pt x="1220" y="3644"/>
                    <a:pt x="1332" y="3688"/>
                    <a:pt x="1464" y="3688"/>
                  </a:cubicBezTo>
                  <a:cubicBezTo>
                    <a:pt x="1549" y="3688"/>
                    <a:pt x="1642" y="3670"/>
                    <a:pt x="1739" y="3637"/>
                  </a:cubicBezTo>
                  <a:lnTo>
                    <a:pt x="1739" y="3637"/>
                  </a:lnTo>
                  <a:cubicBezTo>
                    <a:pt x="1542" y="3614"/>
                    <a:pt x="1335" y="3577"/>
                    <a:pt x="1141" y="354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7"/>
            <p:cNvSpPr/>
            <p:nvPr/>
          </p:nvSpPr>
          <p:spPr>
            <a:xfrm>
              <a:off x="3665301" y="1500350"/>
              <a:ext cx="771486" cy="1347000"/>
            </a:xfrm>
            <a:custGeom>
              <a:avLst/>
              <a:gdLst/>
              <a:ahLst/>
              <a:cxnLst/>
              <a:rect l="l" t="t" r="r" b="b"/>
              <a:pathLst>
                <a:path w="26797" h="67350" fill="none" extrusionOk="0">
                  <a:moveTo>
                    <a:pt x="0" y="0"/>
                  </a:moveTo>
                  <a:lnTo>
                    <a:pt x="12892" y="0"/>
                  </a:lnTo>
                  <a:lnTo>
                    <a:pt x="19353" y="30876"/>
                  </a:lnTo>
                  <a:lnTo>
                    <a:pt x="26797" y="32752"/>
                  </a:lnTo>
                  <a:lnTo>
                    <a:pt x="19353" y="32752"/>
                  </a:lnTo>
                  <a:lnTo>
                    <a:pt x="13041" y="65503"/>
                  </a:lnTo>
                  <a:lnTo>
                    <a:pt x="7444" y="67349"/>
                  </a:lnTo>
                </a:path>
              </a:pathLst>
            </a:custGeom>
            <a:noFill/>
            <a:ln w="8925" cap="flat" cmpd="sng">
              <a:solidFill>
                <a:srgbClr val="0C91FF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7"/>
            <p:cNvSpPr/>
            <p:nvPr/>
          </p:nvSpPr>
          <p:spPr>
            <a:xfrm>
              <a:off x="2340930" y="2871150"/>
              <a:ext cx="83980" cy="97660"/>
            </a:xfrm>
            <a:custGeom>
              <a:avLst/>
              <a:gdLst/>
              <a:ahLst/>
              <a:cxnLst/>
              <a:rect l="l" t="t" r="r" b="b"/>
              <a:pathLst>
                <a:path w="4199" h="4883" extrusionOk="0">
                  <a:moveTo>
                    <a:pt x="2085" y="566"/>
                  </a:moveTo>
                  <a:cubicBezTo>
                    <a:pt x="2472" y="566"/>
                    <a:pt x="2799" y="685"/>
                    <a:pt x="3008" y="923"/>
                  </a:cubicBezTo>
                  <a:cubicBezTo>
                    <a:pt x="3216" y="1131"/>
                    <a:pt x="3335" y="1519"/>
                    <a:pt x="3365" y="1995"/>
                  </a:cubicBezTo>
                  <a:lnTo>
                    <a:pt x="834" y="1995"/>
                  </a:lnTo>
                  <a:cubicBezTo>
                    <a:pt x="834" y="1727"/>
                    <a:pt x="894" y="1489"/>
                    <a:pt x="983" y="1310"/>
                  </a:cubicBezTo>
                  <a:cubicBezTo>
                    <a:pt x="1043" y="1131"/>
                    <a:pt x="1162" y="983"/>
                    <a:pt x="1281" y="863"/>
                  </a:cubicBezTo>
                  <a:cubicBezTo>
                    <a:pt x="1400" y="744"/>
                    <a:pt x="1549" y="685"/>
                    <a:pt x="1668" y="625"/>
                  </a:cubicBezTo>
                  <a:cubicBezTo>
                    <a:pt x="1817" y="596"/>
                    <a:pt x="1966" y="566"/>
                    <a:pt x="2085" y="566"/>
                  </a:cubicBezTo>
                  <a:close/>
                  <a:moveTo>
                    <a:pt x="2115" y="0"/>
                  </a:moveTo>
                  <a:cubicBezTo>
                    <a:pt x="1817" y="0"/>
                    <a:pt x="1549" y="30"/>
                    <a:pt x="1281" y="119"/>
                  </a:cubicBezTo>
                  <a:cubicBezTo>
                    <a:pt x="1043" y="208"/>
                    <a:pt x="805" y="357"/>
                    <a:pt x="626" y="536"/>
                  </a:cubicBezTo>
                  <a:cubicBezTo>
                    <a:pt x="417" y="744"/>
                    <a:pt x="269" y="983"/>
                    <a:pt x="150" y="1280"/>
                  </a:cubicBezTo>
                  <a:cubicBezTo>
                    <a:pt x="60" y="1608"/>
                    <a:pt x="1" y="1965"/>
                    <a:pt x="1" y="2412"/>
                  </a:cubicBezTo>
                  <a:cubicBezTo>
                    <a:pt x="1" y="3245"/>
                    <a:pt x="179" y="3841"/>
                    <a:pt x="537" y="4258"/>
                  </a:cubicBezTo>
                  <a:cubicBezTo>
                    <a:pt x="894" y="4675"/>
                    <a:pt x="1430" y="4883"/>
                    <a:pt x="2144" y="4883"/>
                  </a:cubicBezTo>
                  <a:cubicBezTo>
                    <a:pt x="2442" y="4883"/>
                    <a:pt x="2710" y="4853"/>
                    <a:pt x="2948" y="4794"/>
                  </a:cubicBezTo>
                  <a:cubicBezTo>
                    <a:pt x="3157" y="4704"/>
                    <a:pt x="3335" y="4645"/>
                    <a:pt x="3484" y="4526"/>
                  </a:cubicBezTo>
                  <a:cubicBezTo>
                    <a:pt x="3633" y="4407"/>
                    <a:pt x="3752" y="4288"/>
                    <a:pt x="3842" y="4168"/>
                  </a:cubicBezTo>
                  <a:cubicBezTo>
                    <a:pt x="3931" y="4049"/>
                    <a:pt x="4020" y="3900"/>
                    <a:pt x="4050" y="3781"/>
                  </a:cubicBezTo>
                  <a:lnTo>
                    <a:pt x="3365" y="3573"/>
                  </a:lnTo>
                  <a:cubicBezTo>
                    <a:pt x="3306" y="3781"/>
                    <a:pt x="3157" y="3960"/>
                    <a:pt x="2948" y="4109"/>
                  </a:cubicBezTo>
                  <a:cubicBezTo>
                    <a:pt x="2740" y="4228"/>
                    <a:pt x="2472" y="4288"/>
                    <a:pt x="2144" y="4288"/>
                  </a:cubicBezTo>
                  <a:cubicBezTo>
                    <a:pt x="1906" y="4288"/>
                    <a:pt x="1698" y="4258"/>
                    <a:pt x="1549" y="4168"/>
                  </a:cubicBezTo>
                  <a:cubicBezTo>
                    <a:pt x="1370" y="4079"/>
                    <a:pt x="1251" y="3990"/>
                    <a:pt x="1132" y="3841"/>
                  </a:cubicBezTo>
                  <a:cubicBezTo>
                    <a:pt x="1013" y="3662"/>
                    <a:pt x="953" y="3484"/>
                    <a:pt x="894" y="3305"/>
                  </a:cubicBezTo>
                  <a:cubicBezTo>
                    <a:pt x="834" y="3097"/>
                    <a:pt x="834" y="2858"/>
                    <a:pt x="834" y="2620"/>
                  </a:cubicBezTo>
                  <a:lnTo>
                    <a:pt x="4199" y="2620"/>
                  </a:lnTo>
                  <a:lnTo>
                    <a:pt x="4199" y="2501"/>
                  </a:lnTo>
                  <a:cubicBezTo>
                    <a:pt x="4199" y="2144"/>
                    <a:pt x="4139" y="1816"/>
                    <a:pt x="4080" y="1519"/>
                  </a:cubicBezTo>
                  <a:cubicBezTo>
                    <a:pt x="4020" y="1221"/>
                    <a:pt x="3901" y="953"/>
                    <a:pt x="3752" y="715"/>
                  </a:cubicBezTo>
                  <a:cubicBezTo>
                    <a:pt x="3574" y="506"/>
                    <a:pt x="3365" y="328"/>
                    <a:pt x="3097" y="179"/>
                  </a:cubicBezTo>
                  <a:cubicBezTo>
                    <a:pt x="2829" y="60"/>
                    <a:pt x="2502" y="0"/>
                    <a:pt x="211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1" name="Google Shape;1421;p17"/>
          <p:cNvSpPr txBox="1"/>
          <p:nvPr/>
        </p:nvSpPr>
        <p:spPr>
          <a:xfrm>
            <a:off x="3420023" y="2119324"/>
            <a:ext cx="897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RIB CAGE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427" name="Google Shape;1427;p18"/>
          <p:cNvPicPr preferRelativeResize="0"/>
          <p:nvPr/>
        </p:nvPicPr>
        <p:blipFill rotWithShape="1">
          <a:blip r:embed="rId3">
            <a:alphaModFix/>
          </a:blip>
          <a:srcRect r="1156"/>
          <a:stretch/>
        </p:blipFill>
        <p:spPr>
          <a:xfrm>
            <a:off x="0" y="0"/>
            <a:ext cx="508402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8" name="Google Shape;1428;p18"/>
          <p:cNvCxnSpPr/>
          <p:nvPr/>
        </p:nvCxnSpPr>
        <p:spPr>
          <a:xfrm>
            <a:off x="508402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9" name="Google Shape;1429;p18"/>
          <p:cNvSpPr txBox="1"/>
          <p:nvPr/>
        </p:nvSpPr>
        <p:spPr>
          <a:xfrm>
            <a:off x="5644500" y="1617450"/>
            <a:ext cx="30288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ribs are held together by muscles called the </a:t>
            </a:r>
            <a:r>
              <a:rPr lang="en" b="1">
                <a:solidFill>
                  <a:srgbClr val="ED1C24"/>
                </a:solidFill>
                <a:latin typeface="Cambria"/>
                <a:ea typeface="Cambria"/>
                <a:cs typeface="Cambria"/>
                <a:sym typeface="Cambria"/>
              </a:rPr>
              <a:t>intercostal muscles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internal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intercostal muscles are located on the inside of the ribs.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external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intercostal muscles are located on the outside of the ribs.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Inhalation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35" name="Google Shape;143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5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Ventilation is the process of </a:t>
            </a:r>
            <a:r>
              <a:rPr lang="en" sz="1600" b="1">
                <a:solidFill>
                  <a:srgbClr val="CCCCCC"/>
                </a:solidFill>
              </a:rPr>
              <a:t>breathing in </a:t>
            </a:r>
            <a:r>
              <a:rPr lang="en" sz="1600">
                <a:solidFill>
                  <a:srgbClr val="CCCCCC"/>
                </a:solidFill>
              </a:rPr>
              <a:t>and </a:t>
            </a:r>
            <a:r>
              <a:rPr lang="en" sz="1600" b="1">
                <a:solidFill>
                  <a:srgbClr val="CCCCCC"/>
                </a:solidFill>
              </a:rPr>
              <a:t>out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It consists of 2 stages, </a:t>
            </a:r>
            <a:r>
              <a:rPr lang="en" sz="1200" b="1">
                <a:solidFill>
                  <a:srgbClr val="CCCCCC"/>
                </a:solidFill>
              </a:rPr>
              <a:t>inhalation </a:t>
            </a:r>
            <a:r>
              <a:rPr lang="en" sz="1200">
                <a:solidFill>
                  <a:srgbClr val="CCCCCC"/>
                </a:solidFill>
              </a:rPr>
              <a:t>and </a:t>
            </a:r>
            <a:r>
              <a:rPr lang="en" sz="1200" b="1">
                <a:solidFill>
                  <a:srgbClr val="CCCCCC"/>
                </a:solidFill>
              </a:rPr>
              <a:t>exhalation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Air is </a:t>
            </a:r>
            <a:r>
              <a:rPr lang="en" sz="1600" b="1">
                <a:solidFill>
                  <a:srgbClr val="CCCCCC"/>
                </a:solidFill>
              </a:rPr>
              <a:t>drawn into</a:t>
            </a:r>
            <a:r>
              <a:rPr lang="en" sz="1600">
                <a:solidFill>
                  <a:srgbClr val="CCCCCC"/>
                </a:solidFill>
              </a:rPr>
              <a:t> the lungs during </a:t>
            </a:r>
            <a:r>
              <a:rPr lang="en" sz="1600" b="1">
                <a:solidFill>
                  <a:srgbClr val="CCCCCC"/>
                </a:solidFill>
              </a:rPr>
              <a:t>inhalation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</a:t>
            </a:r>
            <a:r>
              <a:rPr lang="en" sz="1200" b="1">
                <a:solidFill>
                  <a:srgbClr val="CCCCCC"/>
                </a:solidFill>
              </a:rPr>
              <a:t>external </a:t>
            </a:r>
            <a:r>
              <a:rPr lang="en" sz="1200">
                <a:solidFill>
                  <a:srgbClr val="CCCCCC"/>
                </a:solidFill>
              </a:rPr>
              <a:t>intercostal and diaphragm muscles </a:t>
            </a:r>
            <a:r>
              <a:rPr lang="en" sz="1200" b="1">
                <a:solidFill>
                  <a:srgbClr val="CCCCCC"/>
                </a:solidFill>
              </a:rPr>
              <a:t>contract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ribcage moves </a:t>
            </a:r>
            <a:r>
              <a:rPr lang="en" sz="1200" b="1">
                <a:solidFill>
                  <a:srgbClr val="CCCCCC"/>
                </a:solidFill>
              </a:rPr>
              <a:t>upwards </a:t>
            </a:r>
            <a:r>
              <a:rPr lang="en" sz="1200">
                <a:solidFill>
                  <a:srgbClr val="CCCCCC"/>
                </a:solidFill>
              </a:rPr>
              <a:t>and </a:t>
            </a:r>
            <a:r>
              <a:rPr lang="en" sz="1200" b="1">
                <a:solidFill>
                  <a:srgbClr val="CCCCCC"/>
                </a:solidFill>
              </a:rPr>
              <a:t>outwards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As the diaphragm flattens, the volume of the </a:t>
            </a:r>
            <a:r>
              <a:rPr lang="en" sz="1200" b="1">
                <a:solidFill>
                  <a:srgbClr val="CCCCCC"/>
                </a:solidFill>
              </a:rPr>
              <a:t>thoracic cavity increases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pressure inside the lungs </a:t>
            </a:r>
            <a:r>
              <a:rPr lang="en" sz="1600" b="1">
                <a:solidFill>
                  <a:srgbClr val="CCCCCC"/>
                </a:solidFill>
              </a:rPr>
              <a:t>drops </a:t>
            </a:r>
            <a:r>
              <a:rPr lang="en" sz="1600">
                <a:solidFill>
                  <a:srgbClr val="CCCCCC"/>
                </a:solidFill>
              </a:rPr>
              <a:t>to </a:t>
            </a:r>
            <a:r>
              <a:rPr lang="en" sz="1600" b="1">
                <a:solidFill>
                  <a:srgbClr val="0C91FF"/>
                </a:solidFill>
              </a:rPr>
              <a:t>below </a:t>
            </a:r>
            <a:r>
              <a:rPr lang="en" sz="1600">
                <a:solidFill>
                  <a:srgbClr val="CCCCCC"/>
                </a:solidFill>
              </a:rPr>
              <a:t>that of </a:t>
            </a:r>
            <a:r>
              <a:rPr lang="en" sz="1600" b="1">
                <a:solidFill>
                  <a:srgbClr val="CCCCCC"/>
                </a:solidFill>
              </a:rPr>
              <a:t>atmospheric pressure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draws air </a:t>
            </a:r>
            <a:r>
              <a:rPr lang="en" sz="1200" b="1">
                <a:solidFill>
                  <a:srgbClr val="CCCCCC"/>
                </a:solidFill>
              </a:rPr>
              <a:t>into </a:t>
            </a:r>
            <a:r>
              <a:rPr lang="en" sz="1200">
                <a:solidFill>
                  <a:srgbClr val="CCCCCC"/>
                </a:solidFill>
              </a:rPr>
              <a:t>the lungs.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Inhalation is an </a:t>
            </a:r>
            <a:r>
              <a:rPr lang="en" sz="1600" b="1">
                <a:solidFill>
                  <a:srgbClr val="CCCCCC"/>
                </a:solidFill>
              </a:rPr>
              <a:t>active </a:t>
            </a:r>
            <a:r>
              <a:rPr lang="en" sz="1600">
                <a:solidFill>
                  <a:srgbClr val="CCCCCC"/>
                </a:solidFill>
              </a:rPr>
              <a:t>process.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It requires energy in the form of </a:t>
            </a:r>
            <a:r>
              <a:rPr lang="en" sz="1200" b="1">
                <a:solidFill>
                  <a:srgbClr val="CCCCCC"/>
                </a:solidFill>
              </a:rPr>
              <a:t>ATP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436" name="Google Shape;143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437" name="Google Shape;1437;p19"/>
          <p:cNvGrpSpPr/>
          <p:nvPr/>
        </p:nvGrpSpPr>
        <p:grpSpPr>
          <a:xfrm>
            <a:off x="5573970" y="1098760"/>
            <a:ext cx="2639696" cy="3495280"/>
            <a:chOff x="5545670" y="1231275"/>
            <a:chExt cx="2399723" cy="3170897"/>
          </a:xfrm>
        </p:grpSpPr>
        <p:sp>
          <p:nvSpPr>
            <p:cNvPr id="1438" name="Google Shape;1438;p19"/>
            <p:cNvSpPr/>
            <p:nvPr/>
          </p:nvSpPr>
          <p:spPr>
            <a:xfrm>
              <a:off x="5545670" y="1231275"/>
              <a:ext cx="1173147" cy="3148057"/>
            </a:xfrm>
            <a:custGeom>
              <a:avLst/>
              <a:gdLst/>
              <a:ahLst/>
              <a:cxnLst/>
              <a:rect l="l" t="t" r="r" b="b"/>
              <a:pathLst>
                <a:path w="67037" h="179889" fill="none" extrusionOk="0">
                  <a:moveTo>
                    <a:pt x="0" y="166018"/>
                  </a:moveTo>
                  <a:cubicBezTo>
                    <a:pt x="1887" y="155259"/>
                    <a:pt x="10792" y="146586"/>
                    <a:pt x="9236" y="135463"/>
                  </a:cubicBezTo>
                  <a:cubicBezTo>
                    <a:pt x="7448" y="122718"/>
                    <a:pt x="1126" y="110568"/>
                    <a:pt x="1026" y="97393"/>
                  </a:cubicBezTo>
                  <a:cubicBezTo>
                    <a:pt x="960" y="86568"/>
                    <a:pt x="3344" y="77133"/>
                    <a:pt x="8177" y="67533"/>
                  </a:cubicBezTo>
                  <a:cubicBezTo>
                    <a:pt x="10362" y="63262"/>
                    <a:pt x="12116" y="58661"/>
                    <a:pt x="14367" y="54424"/>
                  </a:cubicBezTo>
                  <a:cubicBezTo>
                    <a:pt x="16056" y="51212"/>
                    <a:pt x="19300" y="47902"/>
                    <a:pt x="19200" y="44062"/>
                  </a:cubicBezTo>
                  <a:cubicBezTo>
                    <a:pt x="19101" y="40487"/>
                    <a:pt x="15857" y="38335"/>
                    <a:pt x="13573" y="36150"/>
                  </a:cubicBezTo>
                  <a:cubicBezTo>
                    <a:pt x="10726" y="33402"/>
                    <a:pt x="7912" y="29264"/>
                    <a:pt x="6654" y="25490"/>
                  </a:cubicBezTo>
                  <a:cubicBezTo>
                    <a:pt x="3244" y="15129"/>
                    <a:pt x="12944" y="8938"/>
                    <a:pt x="20492" y="4734"/>
                  </a:cubicBezTo>
                  <a:cubicBezTo>
                    <a:pt x="28900" y="0"/>
                    <a:pt x="40056" y="298"/>
                    <a:pt x="47140" y="7283"/>
                  </a:cubicBezTo>
                  <a:cubicBezTo>
                    <a:pt x="50583" y="10693"/>
                    <a:pt x="51113" y="14367"/>
                    <a:pt x="52669" y="18439"/>
                  </a:cubicBezTo>
                  <a:cubicBezTo>
                    <a:pt x="53298" y="20028"/>
                    <a:pt x="54490" y="21385"/>
                    <a:pt x="55383" y="22809"/>
                  </a:cubicBezTo>
                  <a:cubicBezTo>
                    <a:pt x="56972" y="25391"/>
                    <a:pt x="60382" y="32409"/>
                    <a:pt x="54092" y="29860"/>
                  </a:cubicBezTo>
                  <a:cubicBezTo>
                    <a:pt x="54357" y="29959"/>
                    <a:pt x="52603" y="41049"/>
                    <a:pt x="52238" y="41976"/>
                  </a:cubicBezTo>
                  <a:cubicBezTo>
                    <a:pt x="50020" y="47604"/>
                    <a:pt x="43896" y="43201"/>
                    <a:pt x="41513" y="48233"/>
                  </a:cubicBezTo>
                  <a:cubicBezTo>
                    <a:pt x="37937" y="55880"/>
                    <a:pt x="45386" y="63329"/>
                    <a:pt x="49425" y="69254"/>
                  </a:cubicBezTo>
                  <a:cubicBezTo>
                    <a:pt x="55681" y="78424"/>
                    <a:pt x="65149" y="87131"/>
                    <a:pt x="65811" y="98816"/>
                  </a:cubicBezTo>
                  <a:cubicBezTo>
                    <a:pt x="66374" y="108681"/>
                    <a:pt x="67036" y="117984"/>
                    <a:pt x="65877" y="127915"/>
                  </a:cubicBezTo>
                  <a:cubicBezTo>
                    <a:pt x="65315" y="132748"/>
                    <a:pt x="63858" y="137515"/>
                    <a:pt x="63560" y="142117"/>
                  </a:cubicBezTo>
                  <a:cubicBezTo>
                    <a:pt x="62799" y="154862"/>
                    <a:pt x="60548" y="169626"/>
                    <a:pt x="52272" y="179889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9"/>
            <p:cNvSpPr/>
            <p:nvPr/>
          </p:nvSpPr>
          <p:spPr>
            <a:xfrm>
              <a:off x="5789550" y="1595083"/>
              <a:ext cx="820348" cy="2017225"/>
            </a:xfrm>
            <a:custGeom>
              <a:avLst/>
              <a:gdLst/>
              <a:ahLst/>
              <a:cxnLst/>
              <a:rect l="l" t="t" r="r" b="b"/>
              <a:pathLst>
                <a:path w="46877" h="115270" extrusionOk="0">
                  <a:moveTo>
                    <a:pt x="24200" y="107093"/>
                  </a:moveTo>
                  <a:cubicBezTo>
                    <a:pt x="28206" y="107623"/>
                    <a:pt x="32013" y="109013"/>
                    <a:pt x="35621" y="110767"/>
                  </a:cubicBezTo>
                  <a:cubicBezTo>
                    <a:pt x="36217" y="111065"/>
                    <a:pt x="43566" y="114475"/>
                    <a:pt x="43334" y="115270"/>
                  </a:cubicBezTo>
                  <a:cubicBezTo>
                    <a:pt x="44195" y="112125"/>
                    <a:pt x="44228" y="107788"/>
                    <a:pt x="44692" y="104411"/>
                  </a:cubicBezTo>
                  <a:cubicBezTo>
                    <a:pt x="45354" y="99777"/>
                    <a:pt x="45618" y="95109"/>
                    <a:pt x="46148" y="90475"/>
                  </a:cubicBezTo>
                  <a:cubicBezTo>
                    <a:pt x="46645" y="86005"/>
                    <a:pt x="46876" y="81073"/>
                    <a:pt x="46512" y="76538"/>
                  </a:cubicBezTo>
                  <a:cubicBezTo>
                    <a:pt x="46115" y="71473"/>
                    <a:pt x="43301" y="67235"/>
                    <a:pt x="40554" y="63097"/>
                  </a:cubicBezTo>
                  <a:cubicBezTo>
                    <a:pt x="36018" y="56245"/>
                    <a:pt x="31152" y="49194"/>
                    <a:pt x="24299" y="44427"/>
                  </a:cubicBezTo>
                  <a:cubicBezTo>
                    <a:pt x="21088" y="42175"/>
                    <a:pt x="19135" y="41546"/>
                    <a:pt x="18241" y="37375"/>
                  </a:cubicBezTo>
                  <a:cubicBezTo>
                    <a:pt x="17546" y="34098"/>
                    <a:pt x="17679" y="30688"/>
                    <a:pt x="17877" y="27345"/>
                  </a:cubicBezTo>
                  <a:cubicBezTo>
                    <a:pt x="18142" y="22412"/>
                    <a:pt x="21254" y="18440"/>
                    <a:pt x="26385" y="17744"/>
                  </a:cubicBezTo>
                  <a:cubicBezTo>
                    <a:pt x="29166" y="17380"/>
                    <a:pt x="32675" y="19135"/>
                    <a:pt x="35422" y="19565"/>
                  </a:cubicBezTo>
                  <a:cubicBezTo>
                    <a:pt x="36482" y="19731"/>
                    <a:pt x="38038" y="20260"/>
                    <a:pt x="38865" y="19367"/>
                  </a:cubicBezTo>
                  <a:cubicBezTo>
                    <a:pt x="39329" y="18837"/>
                    <a:pt x="39428" y="11951"/>
                    <a:pt x="39693" y="11918"/>
                  </a:cubicBezTo>
                  <a:cubicBezTo>
                    <a:pt x="37773" y="12051"/>
                    <a:pt x="35919" y="11422"/>
                    <a:pt x="34131" y="10826"/>
                  </a:cubicBezTo>
                  <a:cubicBezTo>
                    <a:pt x="31748" y="10031"/>
                    <a:pt x="30854" y="9899"/>
                    <a:pt x="33006" y="7879"/>
                  </a:cubicBezTo>
                  <a:cubicBezTo>
                    <a:pt x="34065" y="6886"/>
                    <a:pt x="36713" y="4337"/>
                    <a:pt x="38336" y="4735"/>
                  </a:cubicBezTo>
                  <a:cubicBezTo>
                    <a:pt x="39627" y="5066"/>
                    <a:pt x="41282" y="7979"/>
                    <a:pt x="41116" y="9170"/>
                  </a:cubicBezTo>
                  <a:cubicBezTo>
                    <a:pt x="41845" y="9270"/>
                    <a:pt x="42672" y="9270"/>
                    <a:pt x="43434" y="9170"/>
                  </a:cubicBezTo>
                  <a:cubicBezTo>
                    <a:pt x="43765" y="6787"/>
                    <a:pt x="40587" y="3543"/>
                    <a:pt x="38733" y="2285"/>
                  </a:cubicBezTo>
                  <a:cubicBezTo>
                    <a:pt x="35290" y="1"/>
                    <a:pt x="32013" y="3377"/>
                    <a:pt x="29199" y="5132"/>
                  </a:cubicBezTo>
                  <a:cubicBezTo>
                    <a:pt x="25657" y="7317"/>
                    <a:pt x="23108" y="10296"/>
                    <a:pt x="19996" y="12944"/>
                  </a:cubicBezTo>
                  <a:cubicBezTo>
                    <a:pt x="17513" y="15063"/>
                    <a:pt x="16586" y="16222"/>
                    <a:pt x="16255" y="19367"/>
                  </a:cubicBezTo>
                  <a:cubicBezTo>
                    <a:pt x="15957" y="22015"/>
                    <a:pt x="15725" y="24663"/>
                    <a:pt x="15725" y="27378"/>
                  </a:cubicBezTo>
                  <a:cubicBezTo>
                    <a:pt x="15725" y="31516"/>
                    <a:pt x="16818" y="38501"/>
                    <a:pt x="12647" y="40818"/>
                  </a:cubicBezTo>
                  <a:cubicBezTo>
                    <a:pt x="7714" y="43566"/>
                    <a:pt x="4900" y="46280"/>
                    <a:pt x="2484" y="51643"/>
                  </a:cubicBezTo>
                  <a:cubicBezTo>
                    <a:pt x="1" y="57139"/>
                    <a:pt x="431" y="63197"/>
                    <a:pt x="994" y="69056"/>
                  </a:cubicBezTo>
                  <a:cubicBezTo>
                    <a:pt x="1789" y="77200"/>
                    <a:pt x="3775" y="85145"/>
                    <a:pt x="5000" y="93255"/>
                  </a:cubicBezTo>
                  <a:cubicBezTo>
                    <a:pt x="5827" y="98486"/>
                    <a:pt x="7317" y="104974"/>
                    <a:pt x="6655" y="110271"/>
                  </a:cubicBezTo>
                  <a:cubicBezTo>
                    <a:pt x="10694" y="106199"/>
                    <a:pt x="18936" y="106431"/>
                    <a:pt x="24200" y="10709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9"/>
            <p:cNvSpPr/>
            <p:nvPr/>
          </p:nvSpPr>
          <p:spPr>
            <a:xfrm>
              <a:off x="6027655" y="3563045"/>
              <a:ext cx="307650" cy="433930"/>
            </a:xfrm>
            <a:custGeom>
              <a:avLst/>
              <a:gdLst/>
              <a:ahLst/>
              <a:cxnLst/>
              <a:rect l="l" t="t" r="r" b="b"/>
              <a:pathLst>
                <a:path w="17580" h="24796" extrusionOk="0">
                  <a:moveTo>
                    <a:pt x="4801" y="1"/>
                  </a:moveTo>
                  <a:lnTo>
                    <a:pt x="4801" y="15460"/>
                  </a:lnTo>
                  <a:lnTo>
                    <a:pt x="1" y="15460"/>
                  </a:lnTo>
                  <a:lnTo>
                    <a:pt x="8244" y="24796"/>
                  </a:lnTo>
                  <a:lnTo>
                    <a:pt x="17579" y="15460"/>
                  </a:lnTo>
                  <a:lnTo>
                    <a:pt x="12779" y="15460"/>
                  </a:lnTo>
                  <a:lnTo>
                    <a:pt x="1277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9"/>
            <p:cNvSpPr/>
            <p:nvPr/>
          </p:nvSpPr>
          <p:spPr>
            <a:xfrm>
              <a:off x="6772088" y="2797175"/>
              <a:ext cx="265930" cy="188878"/>
            </a:xfrm>
            <a:custGeom>
              <a:avLst/>
              <a:gdLst/>
              <a:ahLst/>
              <a:cxnLst/>
              <a:rect l="l" t="t" r="r" b="b"/>
              <a:pathLst>
                <a:path w="15196" h="10793" extrusionOk="0">
                  <a:moveTo>
                    <a:pt x="9468" y="1"/>
                  </a:moveTo>
                  <a:lnTo>
                    <a:pt x="9468" y="2947"/>
                  </a:lnTo>
                  <a:lnTo>
                    <a:pt x="1" y="2947"/>
                  </a:lnTo>
                  <a:lnTo>
                    <a:pt x="1" y="7847"/>
                  </a:lnTo>
                  <a:lnTo>
                    <a:pt x="9468" y="7847"/>
                  </a:lnTo>
                  <a:lnTo>
                    <a:pt x="9468" y="10793"/>
                  </a:lnTo>
                  <a:lnTo>
                    <a:pt x="15195" y="5728"/>
                  </a:lnTo>
                  <a:lnTo>
                    <a:pt x="946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9"/>
            <p:cNvSpPr/>
            <p:nvPr/>
          </p:nvSpPr>
          <p:spPr>
            <a:xfrm>
              <a:off x="6616250" y="2304760"/>
              <a:ext cx="264775" cy="191188"/>
            </a:xfrm>
            <a:custGeom>
              <a:avLst/>
              <a:gdLst/>
              <a:ahLst/>
              <a:cxnLst/>
              <a:rect l="l" t="t" r="r" b="b"/>
              <a:pathLst>
                <a:path w="15130" h="10925" extrusionOk="0">
                  <a:moveTo>
                    <a:pt x="7615" y="0"/>
                  </a:moveTo>
                  <a:lnTo>
                    <a:pt x="8773" y="2715"/>
                  </a:lnTo>
                  <a:lnTo>
                    <a:pt x="1" y="6389"/>
                  </a:lnTo>
                  <a:lnTo>
                    <a:pt x="1921" y="10925"/>
                  </a:lnTo>
                  <a:lnTo>
                    <a:pt x="10660" y="7217"/>
                  </a:lnTo>
                  <a:lnTo>
                    <a:pt x="11819" y="9932"/>
                  </a:lnTo>
                  <a:lnTo>
                    <a:pt x="15129" y="3046"/>
                  </a:lnTo>
                  <a:lnTo>
                    <a:pt x="76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9"/>
            <p:cNvSpPr/>
            <p:nvPr/>
          </p:nvSpPr>
          <p:spPr>
            <a:xfrm>
              <a:off x="6426235" y="1823913"/>
              <a:ext cx="249708" cy="189455"/>
            </a:xfrm>
            <a:custGeom>
              <a:avLst/>
              <a:gdLst/>
              <a:ahLst/>
              <a:cxnLst/>
              <a:rect l="l" t="t" r="r" b="b"/>
              <a:pathLst>
                <a:path w="14269" h="10826" extrusionOk="0">
                  <a:moveTo>
                    <a:pt x="7945" y="1"/>
                  </a:moveTo>
                  <a:lnTo>
                    <a:pt x="7945" y="1"/>
                  </a:lnTo>
                  <a:cubicBezTo>
                    <a:pt x="5562" y="100"/>
                    <a:pt x="2185" y="365"/>
                    <a:pt x="0" y="1292"/>
                  </a:cubicBezTo>
                  <a:cubicBezTo>
                    <a:pt x="1689" y="2053"/>
                    <a:pt x="3344" y="5496"/>
                    <a:pt x="3874" y="7085"/>
                  </a:cubicBezTo>
                  <a:cubicBezTo>
                    <a:pt x="4105" y="6059"/>
                    <a:pt x="4304" y="5033"/>
                    <a:pt x="4105" y="4039"/>
                  </a:cubicBezTo>
                  <a:lnTo>
                    <a:pt x="4105" y="4039"/>
                  </a:lnTo>
                  <a:cubicBezTo>
                    <a:pt x="7085" y="5629"/>
                    <a:pt x="9104" y="8078"/>
                    <a:pt x="10925" y="10826"/>
                  </a:cubicBezTo>
                  <a:cubicBezTo>
                    <a:pt x="10726" y="10329"/>
                    <a:pt x="10726" y="9767"/>
                    <a:pt x="10561" y="9270"/>
                  </a:cubicBezTo>
                  <a:lnTo>
                    <a:pt x="10561" y="9270"/>
                  </a:lnTo>
                  <a:lnTo>
                    <a:pt x="11190" y="10693"/>
                  </a:lnTo>
                  <a:cubicBezTo>
                    <a:pt x="10759" y="7946"/>
                    <a:pt x="10991" y="3477"/>
                    <a:pt x="14268" y="2583"/>
                  </a:cubicBezTo>
                  <a:cubicBezTo>
                    <a:pt x="11521" y="2119"/>
                    <a:pt x="8839" y="1855"/>
                    <a:pt x="6058" y="1557"/>
                  </a:cubicBezTo>
                  <a:cubicBezTo>
                    <a:pt x="6754" y="1093"/>
                    <a:pt x="7350" y="564"/>
                    <a:pt x="794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C9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9"/>
            <p:cNvSpPr txBox="1"/>
            <p:nvPr/>
          </p:nvSpPr>
          <p:spPr>
            <a:xfrm>
              <a:off x="5694889" y="3971072"/>
              <a:ext cx="9732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DIAPHRAGM FLATTENS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45" name="Google Shape;1445;p19"/>
            <p:cNvSpPr txBox="1"/>
            <p:nvPr/>
          </p:nvSpPr>
          <p:spPr>
            <a:xfrm>
              <a:off x="6609832" y="1749732"/>
              <a:ext cx="8202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C91FF"/>
                  </a:solidFill>
                  <a:latin typeface="Kalam"/>
                  <a:ea typeface="Kalam"/>
                  <a:cs typeface="Kalam"/>
                  <a:sym typeface="Kalam"/>
                </a:rPr>
                <a:t>AIR </a:t>
              </a: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ENTERS THE LUNGS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46" name="Google Shape;1446;p19"/>
            <p:cNvSpPr txBox="1"/>
            <p:nvPr/>
          </p:nvSpPr>
          <p:spPr>
            <a:xfrm>
              <a:off x="6772093" y="2326638"/>
              <a:ext cx="1173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THORAX MOVES DOWNWARDS AND OUTWARDS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47" name="Google Shape;1447;p19"/>
            <p:cNvSpPr txBox="1"/>
            <p:nvPr/>
          </p:nvSpPr>
          <p:spPr>
            <a:xfrm>
              <a:off x="5789625" y="2726850"/>
              <a:ext cx="8202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NEGATIVE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PRESSURE IN THORAX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Exhalation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53" name="Google Shape;145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5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Ventilation is the process of </a:t>
            </a:r>
            <a:r>
              <a:rPr lang="en" sz="1500" b="1">
                <a:solidFill>
                  <a:srgbClr val="CCCCCC"/>
                </a:solidFill>
              </a:rPr>
              <a:t>breathing in </a:t>
            </a:r>
            <a:r>
              <a:rPr lang="en" sz="1500">
                <a:solidFill>
                  <a:srgbClr val="CCCCCC"/>
                </a:solidFill>
              </a:rPr>
              <a:t>and </a:t>
            </a:r>
            <a:r>
              <a:rPr lang="en" sz="1500" b="1">
                <a:solidFill>
                  <a:srgbClr val="CCCCCC"/>
                </a:solidFill>
              </a:rPr>
              <a:t>out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It consists of 2 stages, </a:t>
            </a:r>
            <a:r>
              <a:rPr lang="en" sz="1100" b="1">
                <a:solidFill>
                  <a:srgbClr val="CCCCCC"/>
                </a:solidFill>
              </a:rPr>
              <a:t>inhalation </a:t>
            </a:r>
            <a:r>
              <a:rPr lang="en" sz="1100">
                <a:solidFill>
                  <a:srgbClr val="CCCCCC"/>
                </a:solidFill>
              </a:rPr>
              <a:t>and </a:t>
            </a:r>
            <a:r>
              <a:rPr lang="en" sz="1100" b="1">
                <a:solidFill>
                  <a:srgbClr val="CCCCCC"/>
                </a:solidFill>
              </a:rPr>
              <a:t>exhalation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Air is </a:t>
            </a:r>
            <a:r>
              <a:rPr lang="en" sz="1500" b="1">
                <a:solidFill>
                  <a:srgbClr val="CCCCCC"/>
                </a:solidFill>
              </a:rPr>
              <a:t>forced out </a:t>
            </a:r>
            <a:r>
              <a:rPr lang="en" sz="1500">
                <a:solidFill>
                  <a:srgbClr val="CCCCCC"/>
                </a:solidFill>
              </a:rPr>
              <a:t>of the lungs during </a:t>
            </a:r>
            <a:r>
              <a:rPr lang="en" sz="1500" b="1">
                <a:solidFill>
                  <a:srgbClr val="CCCCCC"/>
                </a:solidFill>
              </a:rPr>
              <a:t>exhalation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 </a:t>
            </a:r>
            <a:r>
              <a:rPr lang="en" sz="1100" b="1">
                <a:solidFill>
                  <a:srgbClr val="CCCCCC"/>
                </a:solidFill>
              </a:rPr>
              <a:t>external </a:t>
            </a:r>
            <a:r>
              <a:rPr lang="en" sz="1100">
                <a:solidFill>
                  <a:srgbClr val="CCCCCC"/>
                </a:solidFill>
              </a:rPr>
              <a:t>intercostal and diaphragm muscles </a:t>
            </a:r>
            <a:r>
              <a:rPr lang="en" sz="1100" b="1">
                <a:solidFill>
                  <a:srgbClr val="CCCCCC"/>
                </a:solidFill>
              </a:rPr>
              <a:t>relax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 ribcage moves </a:t>
            </a:r>
            <a:r>
              <a:rPr lang="en" sz="1100" b="1">
                <a:solidFill>
                  <a:srgbClr val="CCCCCC"/>
                </a:solidFill>
              </a:rPr>
              <a:t>downwards </a:t>
            </a:r>
            <a:r>
              <a:rPr lang="en" sz="1100">
                <a:solidFill>
                  <a:srgbClr val="CCCCCC"/>
                </a:solidFill>
              </a:rPr>
              <a:t>and </a:t>
            </a:r>
            <a:r>
              <a:rPr lang="en" sz="1100" b="1">
                <a:solidFill>
                  <a:srgbClr val="CCCCCC"/>
                </a:solidFill>
              </a:rPr>
              <a:t>inwards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As the diaphragm curves upward and becomes </a:t>
            </a:r>
            <a:r>
              <a:rPr lang="en" sz="1100" b="1">
                <a:solidFill>
                  <a:srgbClr val="CCCCCC"/>
                </a:solidFill>
              </a:rPr>
              <a:t>dome-shaped</a:t>
            </a:r>
            <a:r>
              <a:rPr lang="en" sz="1100">
                <a:solidFill>
                  <a:srgbClr val="CCCCCC"/>
                </a:solidFill>
              </a:rPr>
              <a:t>, the volume of the </a:t>
            </a:r>
            <a:r>
              <a:rPr lang="en" sz="1100" b="1">
                <a:solidFill>
                  <a:srgbClr val="CCCCCC"/>
                </a:solidFill>
              </a:rPr>
              <a:t>thoracic cavity decreases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 pressure inside the lungs </a:t>
            </a:r>
            <a:r>
              <a:rPr lang="en" sz="1500" b="1">
                <a:solidFill>
                  <a:srgbClr val="CCCCCC"/>
                </a:solidFill>
              </a:rPr>
              <a:t>increases </a:t>
            </a:r>
            <a:r>
              <a:rPr lang="en" sz="1500">
                <a:solidFill>
                  <a:srgbClr val="CCCCCC"/>
                </a:solidFill>
              </a:rPr>
              <a:t>to </a:t>
            </a:r>
            <a:r>
              <a:rPr lang="en" sz="1500" b="1">
                <a:solidFill>
                  <a:srgbClr val="ED1C24"/>
                </a:solidFill>
              </a:rPr>
              <a:t>above </a:t>
            </a:r>
            <a:r>
              <a:rPr lang="en" sz="1500">
                <a:solidFill>
                  <a:srgbClr val="CCCCCC"/>
                </a:solidFill>
              </a:rPr>
              <a:t>that of </a:t>
            </a:r>
            <a:r>
              <a:rPr lang="en" sz="1500" b="1">
                <a:solidFill>
                  <a:srgbClr val="CCCCCC"/>
                </a:solidFill>
              </a:rPr>
              <a:t>atmospheric pressure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forces air </a:t>
            </a:r>
            <a:r>
              <a:rPr lang="en" sz="1100" b="1">
                <a:solidFill>
                  <a:srgbClr val="CCCCCC"/>
                </a:solidFill>
              </a:rPr>
              <a:t>out of </a:t>
            </a:r>
            <a:r>
              <a:rPr lang="en" sz="1100">
                <a:solidFill>
                  <a:srgbClr val="CCCCCC"/>
                </a:solidFill>
              </a:rPr>
              <a:t>the lungs.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Exhalation is </a:t>
            </a:r>
            <a:r>
              <a:rPr lang="en" sz="1500" b="1">
                <a:solidFill>
                  <a:srgbClr val="CCCCCC"/>
                </a:solidFill>
              </a:rPr>
              <a:t>usually</a:t>
            </a:r>
            <a:r>
              <a:rPr lang="en" sz="1500">
                <a:solidFill>
                  <a:srgbClr val="CCCCCC"/>
                </a:solidFill>
              </a:rPr>
              <a:t> a </a:t>
            </a:r>
            <a:r>
              <a:rPr lang="en" sz="1500" b="1">
                <a:solidFill>
                  <a:srgbClr val="CCCCCC"/>
                </a:solidFill>
              </a:rPr>
              <a:t>passive </a:t>
            </a:r>
            <a:r>
              <a:rPr lang="en" sz="1500">
                <a:solidFill>
                  <a:srgbClr val="CCCCCC"/>
                </a:solidFill>
              </a:rPr>
              <a:t>process.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 b="1">
                <a:solidFill>
                  <a:srgbClr val="CCCCCC"/>
                </a:solidFill>
              </a:rPr>
              <a:t>Forced </a:t>
            </a:r>
            <a:r>
              <a:rPr lang="en" sz="1100">
                <a:solidFill>
                  <a:srgbClr val="CCCCCC"/>
                </a:solidFill>
              </a:rPr>
              <a:t>exhalation is an active process.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During forced exhalation, the </a:t>
            </a:r>
            <a:r>
              <a:rPr lang="en" sz="1100" b="1">
                <a:solidFill>
                  <a:srgbClr val="CCCCCC"/>
                </a:solidFill>
              </a:rPr>
              <a:t>external </a:t>
            </a:r>
            <a:r>
              <a:rPr lang="en" sz="1100">
                <a:solidFill>
                  <a:srgbClr val="CCCCCC"/>
                </a:solidFill>
              </a:rPr>
              <a:t>intercostals </a:t>
            </a:r>
            <a:r>
              <a:rPr lang="en" sz="1100" b="1">
                <a:solidFill>
                  <a:srgbClr val="CCCCCC"/>
                </a:solidFill>
              </a:rPr>
              <a:t>relax</a:t>
            </a:r>
            <a:r>
              <a:rPr lang="en" sz="1100">
                <a:solidFill>
                  <a:srgbClr val="CCCCCC"/>
                </a:solidFill>
              </a:rPr>
              <a:t>, the </a:t>
            </a:r>
            <a:r>
              <a:rPr lang="en" sz="1100" b="1">
                <a:solidFill>
                  <a:srgbClr val="CCCCCC"/>
                </a:solidFill>
              </a:rPr>
              <a:t>internal </a:t>
            </a:r>
            <a:r>
              <a:rPr lang="en" sz="1100">
                <a:solidFill>
                  <a:srgbClr val="CCCCCC"/>
                </a:solidFill>
              </a:rPr>
              <a:t>intercostals </a:t>
            </a:r>
            <a:r>
              <a:rPr lang="en" sz="1100" b="1">
                <a:solidFill>
                  <a:srgbClr val="CCCCCC"/>
                </a:solidFill>
              </a:rPr>
              <a:t>contract</a:t>
            </a:r>
            <a:r>
              <a:rPr lang="en" sz="1100">
                <a:solidFill>
                  <a:srgbClr val="CCCCCC"/>
                </a:solidFill>
              </a:rPr>
              <a:t> and the ribcage is pulled </a:t>
            </a:r>
            <a:r>
              <a:rPr lang="en" sz="1100" b="1">
                <a:solidFill>
                  <a:srgbClr val="CCCCCC"/>
                </a:solidFill>
              </a:rPr>
              <a:t>further </a:t>
            </a:r>
            <a:r>
              <a:rPr lang="en" sz="1100">
                <a:solidFill>
                  <a:srgbClr val="CCCCCC"/>
                </a:solidFill>
              </a:rPr>
              <a:t>down.</a:t>
            </a:r>
            <a:endParaRPr sz="1100">
              <a:solidFill>
                <a:srgbClr val="CCCCCC"/>
              </a:solidFill>
            </a:endParaRPr>
          </a:p>
        </p:txBody>
      </p:sp>
      <p:sp>
        <p:nvSpPr>
          <p:cNvPr id="1454" name="Google Shape;145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455" name="Google Shape;1455;p20"/>
          <p:cNvGrpSpPr/>
          <p:nvPr/>
        </p:nvGrpSpPr>
        <p:grpSpPr>
          <a:xfrm>
            <a:off x="5541100" y="1107525"/>
            <a:ext cx="2539049" cy="3506307"/>
            <a:chOff x="5747425" y="1107525"/>
            <a:chExt cx="2539049" cy="3506307"/>
          </a:xfrm>
        </p:grpSpPr>
        <p:grpSp>
          <p:nvGrpSpPr>
            <p:cNvPr id="1456" name="Google Shape;1456;p20"/>
            <p:cNvGrpSpPr/>
            <p:nvPr/>
          </p:nvGrpSpPr>
          <p:grpSpPr>
            <a:xfrm>
              <a:off x="6633350" y="1107525"/>
              <a:ext cx="1653124" cy="3506307"/>
              <a:chOff x="6220675" y="1278150"/>
              <a:chExt cx="1544976" cy="3506307"/>
            </a:xfrm>
          </p:grpSpPr>
          <p:sp>
            <p:nvSpPr>
              <p:cNvPr id="1457" name="Google Shape;1457;p20"/>
              <p:cNvSpPr/>
              <p:nvPr/>
            </p:nvSpPr>
            <p:spPr>
              <a:xfrm>
                <a:off x="6553784" y="1278150"/>
                <a:ext cx="1211867" cy="3506307"/>
              </a:xfrm>
              <a:custGeom>
                <a:avLst/>
                <a:gdLst/>
                <a:ahLst/>
                <a:cxnLst/>
                <a:rect l="l" t="t" r="r" b="b"/>
                <a:pathLst>
                  <a:path w="60217" h="177737" fill="none" extrusionOk="0">
                    <a:moveTo>
                      <a:pt x="60217" y="165588"/>
                    </a:moveTo>
                    <a:cubicBezTo>
                      <a:pt x="58363" y="154862"/>
                      <a:pt x="49458" y="146189"/>
                      <a:pt x="51014" y="135099"/>
                    </a:cubicBezTo>
                    <a:cubicBezTo>
                      <a:pt x="52802" y="122387"/>
                      <a:pt x="59091" y="110270"/>
                      <a:pt x="59191" y="97128"/>
                    </a:cubicBezTo>
                    <a:cubicBezTo>
                      <a:pt x="59224" y="91302"/>
                      <a:pt x="58198" y="85608"/>
                      <a:pt x="57767" y="79848"/>
                    </a:cubicBezTo>
                    <a:cubicBezTo>
                      <a:pt x="57370" y="74319"/>
                      <a:pt x="55946" y="69089"/>
                      <a:pt x="53331" y="64189"/>
                    </a:cubicBezTo>
                    <a:cubicBezTo>
                      <a:pt x="51875" y="61442"/>
                      <a:pt x="50186" y="59224"/>
                      <a:pt x="48366" y="56741"/>
                    </a:cubicBezTo>
                    <a:cubicBezTo>
                      <a:pt x="45618" y="53099"/>
                      <a:pt x="40917" y="48862"/>
                      <a:pt x="41050" y="43929"/>
                    </a:cubicBezTo>
                    <a:cubicBezTo>
                      <a:pt x="41149" y="40354"/>
                      <a:pt x="44426" y="38236"/>
                      <a:pt x="46677" y="36051"/>
                    </a:cubicBezTo>
                    <a:cubicBezTo>
                      <a:pt x="49524" y="33303"/>
                      <a:pt x="52338" y="29165"/>
                      <a:pt x="53596" y="25391"/>
                    </a:cubicBezTo>
                    <a:cubicBezTo>
                      <a:pt x="57006" y="15063"/>
                      <a:pt x="47306" y="8905"/>
                      <a:pt x="39792" y="4701"/>
                    </a:cubicBezTo>
                    <a:cubicBezTo>
                      <a:pt x="31383" y="0"/>
                      <a:pt x="20260" y="265"/>
                      <a:pt x="13176" y="7250"/>
                    </a:cubicBezTo>
                    <a:cubicBezTo>
                      <a:pt x="9766" y="10627"/>
                      <a:pt x="9236" y="14301"/>
                      <a:pt x="7681" y="18373"/>
                    </a:cubicBezTo>
                    <a:cubicBezTo>
                      <a:pt x="7052" y="19962"/>
                      <a:pt x="5860" y="21286"/>
                      <a:pt x="4966" y="22710"/>
                    </a:cubicBezTo>
                    <a:cubicBezTo>
                      <a:pt x="3377" y="25325"/>
                      <a:pt x="0" y="32310"/>
                      <a:pt x="6257" y="29761"/>
                    </a:cubicBezTo>
                    <a:cubicBezTo>
                      <a:pt x="5992" y="29860"/>
                      <a:pt x="7747" y="40917"/>
                      <a:pt x="8111" y="41877"/>
                    </a:cubicBezTo>
                    <a:cubicBezTo>
                      <a:pt x="10296" y="47472"/>
                      <a:pt x="16453" y="43069"/>
                      <a:pt x="18804" y="48101"/>
                    </a:cubicBezTo>
                    <a:cubicBezTo>
                      <a:pt x="20955" y="52669"/>
                      <a:pt x="18572" y="56542"/>
                      <a:pt x="17314" y="60846"/>
                    </a:cubicBezTo>
                    <a:cubicBezTo>
                      <a:pt x="16023" y="65447"/>
                      <a:pt x="14003" y="69718"/>
                      <a:pt x="12216" y="74154"/>
                    </a:cubicBezTo>
                    <a:cubicBezTo>
                      <a:pt x="10759" y="77762"/>
                      <a:pt x="8939" y="81072"/>
                      <a:pt x="7316" y="84515"/>
                    </a:cubicBezTo>
                    <a:cubicBezTo>
                      <a:pt x="5727" y="87892"/>
                      <a:pt x="5893" y="90971"/>
                      <a:pt x="5463" y="94645"/>
                    </a:cubicBezTo>
                    <a:cubicBezTo>
                      <a:pt x="4105" y="106298"/>
                      <a:pt x="4370" y="117719"/>
                      <a:pt x="3807" y="129338"/>
                    </a:cubicBezTo>
                    <a:cubicBezTo>
                      <a:pt x="3642" y="133344"/>
                      <a:pt x="3807" y="137383"/>
                      <a:pt x="3807" y="141422"/>
                    </a:cubicBezTo>
                    <a:cubicBezTo>
                      <a:pt x="3807" y="152048"/>
                      <a:pt x="1821" y="168799"/>
                      <a:pt x="9005" y="177737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0"/>
              <p:cNvSpPr/>
              <p:nvPr/>
            </p:nvSpPr>
            <p:spPr>
              <a:xfrm>
                <a:off x="6876891" y="3647086"/>
                <a:ext cx="353133" cy="487861"/>
              </a:xfrm>
              <a:custGeom>
                <a:avLst/>
                <a:gdLst/>
                <a:ahLst/>
                <a:cxnLst/>
                <a:rect l="l" t="t" r="r" b="b"/>
                <a:pathLst>
                  <a:path w="17547" h="24730" extrusionOk="0">
                    <a:moveTo>
                      <a:pt x="8244" y="1"/>
                    </a:moveTo>
                    <a:lnTo>
                      <a:pt x="1" y="9303"/>
                    </a:lnTo>
                    <a:lnTo>
                      <a:pt x="4801" y="9303"/>
                    </a:lnTo>
                    <a:lnTo>
                      <a:pt x="4801" y="24729"/>
                    </a:lnTo>
                    <a:lnTo>
                      <a:pt x="12779" y="24729"/>
                    </a:lnTo>
                    <a:lnTo>
                      <a:pt x="12779" y="9303"/>
                    </a:lnTo>
                    <a:lnTo>
                      <a:pt x="17546" y="9303"/>
                    </a:lnTo>
                    <a:lnTo>
                      <a:pt x="824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0"/>
              <p:cNvSpPr/>
              <p:nvPr/>
            </p:nvSpPr>
            <p:spPr>
              <a:xfrm>
                <a:off x="6345249" y="2664649"/>
                <a:ext cx="310488" cy="210966"/>
              </a:xfrm>
              <a:custGeom>
                <a:avLst/>
                <a:gdLst/>
                <a:ahLst/>
                <a:cxnLst/>
                <a:rect l="l" t="t" r="r" b="b"/>
                <a:pathLst>
                  <a:path w="15428" h="10694" extrusionOk="0">
                    <a:moveTo>
                      <a:pt x="10462" y="1"/>
                    </a:moveTo>
                    <a:lnTo>
                      <a:pt x="10064" y="2914"/>
                    </a:lnTo>
                    <a:lnTo>
                      <a:pt x="663" y="1623"/>
                    </a:lnTo>
                    <a:lnTo>
                      <a:pt x="1" y="6489"/>
                    </a:lnTo>
                    <a:lnTo>
                      <a:pt x="9402" y="7780"/>
                    </a:lnTo>
                    <a:lnTo>
                      <a:pt x="9005" y="10693"/>
                    </a:lnTo>
                    <a:lnTo>
                      <a:pt x="15427" y="5794"/>
                    </a:lnTo>
                    <a:lnTo>
                      <a:pt x="1046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0"/>
              <p:cNvSpPr/>
              <p:nvPr/>
            </p:nvSpPr>
            <p:spPr>
              <a:xfrm>
                <a:off x="6220675" y="3269133"/>
                <a:ext cx="305819" cy="212268"/>
              </a:xfrm>
              <a:custGeom>
                <a:avLst/>
                <a:gdLst/>
                <a:ahLst/>
                <a:cxnLst/>
                <a:rect l="l" t="t" r="r" b="b"/>
                <a:pathLst>
                  <a:path w="15196" h="10760" extrusionOk="0">
                    <a:moveTo>
                      <a:pt x="9468" y="0"/>
                    </a:moveTo>
                    <a:lnTo>
                      <a:pt x="9468" y="2913"/>
                    </a:lnTo>
                    <a:lnTo>
                      <a:pt x="0" y="2913"/>
                    </a:lnTo>
                    <a:lnTo>
                      <a:pt x="0" y="7813"/>
                    </a:lnTo>
                    <a:lnTo>
                      <a:pt x="9468" y="7813"/>
                    </a:lnTo>
                    <a:lnTo>
                      <a:pt x="9468" y="10759"/>
                    </a:lnTo>
                    <a:lnTo>
                      <a:pt x="15195" y="5065"/>
                    </a:lnTo>
                    <a:lnTo>
                      <a:pt x="946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0"/>
              <p:cNvSpPr/>
              <p:nvPr/>
            </p:nvSpPr>
            <p:spPr>
              <a:xfrm>
                <a:off x="6608403" y="1686786"/>
                <a:ext cx="866784" cy="2111375"/>
              </a:xfrm>
              <a:custGeom>
                <a:avLst/>
                <a:gdLst/>
                <a:ahLst/>
                <a:cxnLst/>
                <a:rect l="l" t="t" r="r" b="b"/>
                <a:pathLst>
                  <a:path w="43070" h="107027" extrusionOk="0">
                    <a:moveTo>
                      <a:pt x="9700" y="100935"/>
                    </a:moveTo>
                    <a:cubicBezTo>
                      <a:pt x="9469" y="101299"/>
                      <a:pt x="9237" y="101664"/>
                      <a:pt x="9005" y="102028"/>
                    </a:cubicBezTo>
                    <a:cubicBezTo>
                      <a:pt x="7151" y="100306"/>
                      <a:pt x="7847" y="92957"/>
                      <a:pt x="8012" y="90541"/>
                    </a:cubicBezTo>
                    <a:cubicBezTo>
                      <a:pt x="8409" y="84151"/>
                      <a:pt x="9436" y="77994"/>
                      <a:pt x="11025" y="71737"/>
                    </a:cubicBezTo>
                    <a:cubicBezTo>
                      <a:pt x="12481" y="65878"/>
                      <a:pt x="14103" y="61177"/>
                      <a:pt x="16785" y="55748"/>
                    </a:cubicBezTo>
                    <a:cubicBezTo>
                      <a:pt x="18804" y="51742"/>
                      <a:pt x="21320" y="47571"/>
                      <a:pt x="24564" y="44393"/>
                    </a:cubicBezTo>
                    <a:cubicBezTo>
                      <a:pt x="25557" y="43433"/>
                      <a:pt x="27279" y="42539"/>
                      <a:pt x="27974" y="41381"/>
                    </a:cubicBezTo>
                    <a:cubicBezTo>
                      <a:pt x="30357" y="37408"/>
                      <a:pt x="28504" y="31185"/>
                      <a:pt x="26584" y="27411"/>
                    </a:cubicBezTo>
                    <a:cubicBezTo>
                      <a:pt x="24366" y="22942"/>
                      <a:pt x="23207" y="18506"/>
                      <a:pt x="17348" y="17711"/>
                    </a:cubicBezTo>
                    <a:cubicBezTo>
                      <a:pt x="14567" y="17347"/>
                      <a:pt x="11058" y="19068"/>
                      <a:pt x="8310" y="19532"/>
                    </a:cubicBezTo>
                    <a:cubicBezTo>
                      <a:pt x="7284" y="19697"/>
                      <a:pt x="5728" y="20194"/>
                      <a:pt x="4900" y="19300"/>
                    </a:cubicBezTo>
                    <a:cubicBezTo>
                      <a:pt x="4437" y="18804"/>
                      <a:pt x="4338" y="11918"/>
                      <a:pt x="4073" y="11918"/>
                    </a:cubicBezTo>
                    <a:cubicBezTo>
                      <a:pt x="5993" y="12017"/>
                      <a:pt x="7847" y="11388"/>
                      <a:pt x="9634" y="10792"/>
                    </a:cubicBezTo>
                    <a:cubicBezTo>
                      <a:pt x="11985" y="9998"/>
                      <a:pt x="12912" y="9865"/>
                      <a:pt x="10727" y="7879"/>
                    </a:cubicBezTo>
                    <a:cubicBezTo>
                      <a:pt x="9667" y="6853"/>
                      <a:pt x="7019" y="4337"/>
                      <a:pt x="5430" y="4734"/>
                    </a:cubicBezTo>
                    <a:cubicBezTo>
                      <a:pt x="4139" y="5065"/>
                      <a:pt x="2484" y="7979"/>
                      <a:pt x="2649" y="9170"/>
                    </a:cubicBezTo>
                    <a:cubicBezTo>
                      <a:pt x="1921" y="9236"/>
                      <a:pt x="1093" y="9236"/>
                      <a:pt x="365" y="9170"/>
                    </a:cubicBezTo>
                    <a:cubicBezTo>
                      <a:pt x="1" y="6787"/>
                      <a:pt x="3179" y="3543"/>
                      <a:pt x="5033" y="2285"/>
                    </a:cubicBezTo>
                    <a:cubicBezTo>
                      <a:pt x="8476" y="0"/>
                      <a:pt x="11720" y="3377"/>
                      <a:pt x="14567" y="5132"/>
                    </a:cubicBezTo>
                    <a:cubicBezTo>
                      <a:pt x="18043" y="7316"/>
                      <a:pt x="20625" y="10263"/>
                      <a:pt x="23704" y="12944"/>
                    </a:cubicBezTo>
                    <a:cubicBezTo>
                      <a:pt x="27511" y="16155"/>
                      <a:pt x="27080" y="19664"/>
                      <a:pt x="28537" y="24100"/>
                    </a:cubicBezTo>
                    <a:cubicBezTo>
                      <a:pt x="30093" y="28934"/>
                      <a:pt x="31218" y="33568"/>
                      <a:pt x="32178" y="38534"/>
                    </a:cubicBezTo>
                    <a:cubicBezTo>
                      <a:pt x="32840" y="41910"/>
                      <a:pt x="35753" y="41414"/>
                      <a:pt x="38071" y="42937"/>
                    </a:cubicBezTo>
                    <a:cubicBezTo>
                      <a:pt x="40785" y="44691"/>
                      <a:pt x="41514" y="49127"/>
                      <a:pt x="42143" y="52073"/>
                    </a:cubicBezTo>
                    <a:cubicBezTo>
                      <a:pt x="43069" y="56344"/>
                      <a:pt x="41977" y="61607"/>
                      <a:pt x="41547" y="65878"/>
                    </a:cubicBezTo>
                    <a:cubicBezTo>
                      <a:pt x="40620" y="75015"/>
                      <a:pt x="40057" y="83953"/>
                      <a:pt x="38667" y="93023"/>
                    </a:cubicBezTo>
                    <a:cubicBezTo>
                      <a:pt x="38269" y="95672"/>
                      <a:pt x="37078" y="107026"/>
                      <a:pt x="33304" y="99611"/>
                    </a:cubicBezTo>
                    <a:cubicBezTo>
                      <a:pt x="31251" y="95572"/>
                      <a:pt x="30457" y="92295"/>
                      <a:pt x="26054" y="90640"/>
                    </a:cubicBezTo>
                    <a:cubicBezTo>
                      <a:pt x="22280" y="89216"/>
                      <a:pt x="20426" y="89051"/>
                      <a:pt x="17017" y="91600"/>
                    </a:cubicBezTo>
                    <a:cubicBezTo>
                      <a:pt x="13507" y="94182"/>
                      <a:pt x="11753" y="97492"/>
                      <a:pt x="9700" y="1009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0"/>
              <p:cNvSpPr/>
              <p:nvPr/>
            </p:nvSpPr>
            <p:spPr>
              <a:xfrm>
                <a:off x="7086930" y="2601637"/>
                <a:ext cx="207227" cy="281492"/>
              </a:xfrm>
              <a:custGeom>
                <a:avLst/>
                <a:gdLst/>
                <a:ahLst/>
                <a:cxnLst/>
                <a:rect l="l" t="t" r="r" b="b"/>
                <a:pathLst>
                  <a:path w="10297" h="14269" extrusionOk="0">
                    <a:moveTo>
                      <a:pt x="8012" y="0"/>
                    </a:moveTo>
                    <a:cubicBezTo>
                      <a:pt x="7482" y="1755"/>
                      <a:pt x="4304" y="3840"/>
                      <a:pt x="2782" y="4569"/>
                    </a:cubicBezTo>
                    <a:cubicBezTo>
                      <a:pt x="3232" y="4612"/>
                      <a:pt x="3689" y="4650"/>
                      <a:pt x="4142" y="4650"/>
                    </a:cubicBezTo>
                    <a:cubicBezTo>
                      <a:pt x="4719" y="4650"/>
                      <a:pt x="5289" y="4589"/>
                      <a:pt x="5827" y="4403"/>
                    </a:cubicBezTo>
                    <a:lnTo>
                      <a:pt x="5827" y="4403"/>
                    </a:lnTo>
                    <a:cubicBezTo>
                      <a:pt x="4635" y="7581"/>
                      <a:pt x="2451" y="9865"/>
                      <a:pt x="1" y="12017"/>
                    </a:cubicBezTo>
                    <a:cubicBezTo>
                      <a:pt x="431" y="11752"/>
                      <a:pt x="994" y="11686"/>
                      <a:pt x="1457" y="11454"/>
                    </a:cubicBezTo>
                    <a:lnTo>
                      <a:pt x="1457" y="11454"/>
                    </a:lnTo>
                    <a:lnTo>
                      <a:pt x="133" y="12249"/>
                    </a:lnTo>
                    <a:cubicBezTo>
                      <a:pt x="1152" y="11960"/>
                      <a:pt x="2428" y="11733"/>
                      <a:pt x="3690" y="11733"/>
                    </a:cubicBezTo>
                    <a:cubicBezTo>
                      <a:pt x="5751" y="11733"/>
                      <a:pt x="7774" y="12338"/>
                      <a:pt x="8575" y="14268"/>
                    </a:cubicBezTo>
                    <a:cubicBezTo>
                      <a:pt x="8641" y="11488"/>
                      <a:pt x="8608" y="8806"/>
                      <a:pt x="8542" y="6025"/>
                    </a:cubicBezTo>
                    <a:lnTo>
                      <a:pt x="8542" y="6025"/>
                    </a:lnTo>
                    <a:cubicBezTo>
                      <a:pt x="9104" y="6654"/>
                      <a:pt x="9700" y="7184"/>
                      <a:pt x="10296" y="7714"/>
                    </a:cubicBezTo>
                    <a:cubicBezTo>
                      <a:pt x="9932" y="5363"/>
                      <a:pt x="9237" y="2053"/>
                      <a:pt x="801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D1C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D1C24"/>
                  </a:solidFill>
                </a:endParaRPr>
              </a:p>
            </p:txBody>
          </p:sp>
        </p:grpSp>
        <p:sp>
          <p:nvSpPr>
            <p:cNvPr id="1463" name="Google Shape;1463;p20"/>
            <p:cNvSpPr txBox="1"/>
            <p:nvPr/>
          </p:nvSpPr>
          <p:spPr>
            <a:xfrm>
              <a:off x="5747425" y="2585725"/>
              <a:ext cx="1008900" cy="54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THORAX MOVES UPWARDS AND INWARDS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64" name="Google Shape;1464;p20"/>
            <p:cNvSpPr txBox="1"/>
            <p:nvPr/>
          </p:nvSpPr>
          <p:spPr>
            <a:xfrm>
              <a:off x="7001361" y="3977913"/>
              <a:ext cx="1070400" cy="4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DIAPHRAGM BECOMES DOME-SHAPED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65" name="Google Shape;1465;p20"/>
            <p:cNvSpPr txBox="1"/>
            <p:nvPr/>
          </p:nvSpPr>
          <p:spPr>
            <a:xfrm>
              <a:off x="6250248" y="1599355"/>
              <a:ext cx="902100" cy="4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ED1C24"/>
                  </a:solidFill>
                  <a:latin typeface="Kalam"/>
                  <a:ea typeface="Kalam"/>
                  <a:cs typeface="Kalam"/>
                  <a:sym typeface="Kalam"/>
                </a:rPr>
                <a:t>AIR </a:t>
              </a: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LEAVES THE LUNGS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66" name="Google Shape;1466;p20"/>
            <p:cNvSpPr txBox="1"/>
            <p:nvPr/>
          </p:nvSpPr>
          <p:spPr>
            <a:xfrm>
              <a:off x="7152346" y="2746344"/>
              <a:ext cx="902100" cy="55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POSITIVE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PRESSURE IN THORAX</a:t>
              </a:r>
              <a:endParaRPr sz="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Alveoli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72" name="Google Shape;147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lungs contain millions of </a:t>
            </a:r>
            <a:r>
              <a:rPr lang="en" b="1">
                <a:solidFill>
                  <a:srgbClr val="CCCCCC"/>
                </a:solidFill>
              </a:rPr>
              <a:t>alveoli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are </a:t>
            </a:r>
            <a:r>
              <a:rPr lang="en" b="1">
                <a:solidFill>
                  <a:srgbClr val="CCCCCC"/>
                </a:solidFill>
              </a:rPr>
              <a:t>air sacs </a:t>
            </a:r>
            <a:r>
              <a:rPr lang="en">
                <a:solidFill>
                  <a:srgbClr val="CCCCCC"/>
                </a:solidFill>
              </a:rPr>
              <a:t>where gas exchange takes place.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moves from the alveoli </a:t>
            </a:r>
            <a:r>
              <a:rPr lang="en" b="1">
                <a:solidFill>
                  <a:srgbClr val="CCCCCC"/>
                </a:solidFill>
              </a:rPr>
              <a:t>into </a:t>
            </a: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bloodstream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moves </a:t>
            </a:r>
            <a:r>
              <a:rPr lang="en" b="1">
                <a:solidFill>
                  <a:srgbClr val="CCCCCC"/>
                </a:solidFill>
              </a:rPr>
              <a:t>from </a:t>
            </a: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bloodstream </a:t>
            </a:r>
            <a:r>
              <a:rPr lang="en">
                <a:solidFill>
                  <a:srgbClr val="CCCCCC"/>
                </a:solidFill>
              </a:rPr>
              <a:t>into the alveoli.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Alveoli are surrounded by a </a:t>
            </a:r>
            <a:r>
              <a:rPr lang="en" b="1">
                <a:solidFill>
                  <a:srgbClr val="CCCCCC"/>
                </a:solidFill>
              </a:rPr>
              <a:t>network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capillaries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maintains a </a:t>
            </a:r>
            <a:r>
              <a:rPr lang="en" b="1">
                <a:solidFill>
                  <a:srgbClr val="CCCCCC"/>
                </a:solidFill>
              </a:rPr>
              <a:t>steep concentration gradient </a:t>
            </a:r>
            <a:r>
              <a:rPr lang="en">
                <a:solidFill>
                  <a:srgbClr val="CCCCCC"/>
                </a:solidFill>
              </a:rPr>
              <a:t>for diffusion.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Alveoli have a </a:t>
            </a:r>
            <a:r>
              <a:rPr lang="en" b="1">
                <a:solidFill>
                  <a:srgbClr val="CCCCCC"/>
                </a:solidFill>
              </a:rPr>
              <a:t>large surface area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increases the speed of gas exchange.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Alveoli are </a:t>
            </a:r>
            <a:r>
              <a:rPr lang="en" b="1">
                <a:solidFill>
                  <a:srgbClr val="CCCCCC"/>
                </a:solidFill>
              </a:rPr>
              <a:t>very thin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there is a </a:t>
            </a:r>
            <a:r>
              <a:rPr lang="en" b="1">
                <a:solidFill>
                  <a:srgbClr val="CCCCCC"/>
                </a:solidFill>
              </a:rPr>
              <a:t>short diffusion pathway </a:t>
            </a:r>
            <a:r>
              <a:rPr lang="en">
                <a:solidFill>
                  <a:srgbClr val="CCCCCC"/>
                </a:solidFill>
              </a:rPr>
              <a:t>for speedy gas exchange.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473" name="Google Shape;147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On-screen Show (16:9)</PresentationFormat>
  <Paragraphs>125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Kalam</vt:lpstr>
      <vt:lpstr>Arial</vt:lpstr>
      <vt:lpstr>Cambria</vt:lpstr>
      <vt:lpstr>Times New Roman</vt:lpstr>
      <vt:lpstr>gg sans</vt:lpstr>
      <vt:lpstr>Simple Dark</vt:lpstr>
      <vt:lpstr>AQA A Level Biology 20 - Gas Exchange in Humans</vt:lpstr>
      <vt:lpstr>Gas Exchange in Humans  </vt:lpstr>
      <vt:lpstr>The Lungs  </vt:lpstr>
      <vt:lpstr>PowerPoint Presentation</vt:lpstr>
      <vt:lpstr>PowerPoint Presentation</vt:lpstr>
      <vt:lpstr>PowerPoint Presentation</vt:lpstr>
      <vt:lpstr>Inhalation  </vt:lpstr>
      <vt:lpstr>Exhalation  </vt:lpstr>
      <vt:lpstr>Alveoli  </vt:lpstr>
      <vt:lpstr>PowerPoint Presentation</vt:lpstr>
      <vt:lpstr>Gas Exchange at Alveoli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20 - Gas Exchange in Humans</dc:title>
  <cp:lastModifiedBy>Chezka Mae Madrona</cp:lastModifiedBy>
  <cp:revision>2</cp:revision>
  <dcterms:modified xsi:type="dcterms:W3CDTF">2025-07-25T10:34:59Z</dcterms:modified>
</cp:coreProperties>
</file>